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57.xml" ContentType="application/vnd.openxmlformats-officedocument.presentationml.slideLayout+xml"/>
  <Override PartName="/ppt/tags/tag8.xml" ContentType="application/vnd.openxmlformats-officedocument.presentationml.tags+xml"/>
  <Override PartName="/ppt/theme/theme5.xml" ContentType="application/vnd.openxmlformats-officedocument.them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theme/themeOverride1.xml" ContentType="application/vnd.openxmlformats-officedocument.themeOverride+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tableStyles.xml" ContentType="application/vnd.openxmlformats-officedocument.presentationml.tableStyles+xml"/>
  <Override PartName="/ppt/slideLayouts/slideLayout102.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Default Extension="png" ContentType="image/png"/>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customXml/itemProps2.xml" ContentType="application/vnd.openxmlformats-officedocument.customXmlProperties+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Layouts/slideLayout65.xml" ContentType="application/vnd.openxmlformats-officedocument.presentationml.slideLayout+xml"/>
  <Override PartName="/ppt/slideLayouts/slideLayout107.xml" ContentType="application/vnd.openxmlformats-officedocument.presentationml.slideLayout+xml"/>
  <Default Extension="emf" ContentType="image/x-emf"/>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90.xml" ContentType="application/vnd.openxmlformats-officedocument.presentationml.slideLayout+xml"/>
  <Override PartName="/ppt/presentation.xml" ContentType="application/vnd.openxmlformats-officedocument.presentationml.presentation.main+xml"/>
  <Override PartName="/ppt/slideLayouts/slideLayout32.xml" ContentType="application/vnd.openxmlformats-officedocument.presentationml.slideLayout+xml"/>
  <Override PartName="/docProps/app.xml" ContentType="application/vnd.openxmlformats-officedocument.extended-properties+xml"/>
  <Default Extension="wdp" ContentType="image/vnd.ms-photo"/>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slideLayouts/slideLayout10.xml" ContentType="application/vnd.openxmlformats-officedocument.presentationml.slideLayout+xml"/>
  <Override PartName="/ppt/tags/tag13.xml" ContentType="application/vnd.openxmlformats-officedocument.presentationml.tags+xml"/>
  <Override PartName="/ppt/slideLayouts/slideLayout99.xml" ContentType="application/vnd.openxmlformats-officedocument.presentationml.slideLayout+xml"/>
  <Override PartName="/ppt/slideMasters/slideMaster5.xml" ContentType="application/vnd.openxmlformats-officedocument.presentationml.slideMaster+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slideLayouts/slideLayout88.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tags/tag6.xml" ContentType="application/vnd.openxmlformats-officedocument.presentationml.tags+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Layouts/slideLayout119.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Default Extension="rels" ContentType="application/vnd.openxmlformats-package.relationships+xml"/>
  <Override PartName="/ppt/slides/slide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tags/tag2.xml" ContentType="application/vnd.openxmlformats-officedocument.presentationml.tags+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commentAuthors.xml" ContentType="application/vnd.openxmlformats-officedocument.presentationml.commentAuthors+xml"/>
  <Override PartName="/ppt/tags/tag14.xml" ContentType="application/vnd.openxmlformats-officedocument.presentationml.tags+xml"/>
  <Override PartName="/ppt/slideLayouts/slideLayout100.xml" ContentType="application/vnd.openxmlformats-officedocument.presentationml.slideLayout+xml"/>
  <Override PartName="/ppt/slideMasters/slideMaster6.xml" ContentType="application/vnd.openxmlformats-officedocument.presentationml.slideMaster+xml"/>
  <Override PartName="/ppt/slideLayouts/slideLayout89.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ags/tag10.xml" ContentType="application/vnd.openxmlformats-officedocument.presentationml.tags+xml"/>
  <Override PartName="/ppt/slideLayouts/slideLayout78.xml" ContentType="application/vnd.openxmlformats-officedocument.presentationml.slideLayout+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ags/tag7.xml" ContentType="application/vnd.openxmlformats-officedocument.presentationml.tags+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tags/tag3.xml" ContentType="application/vnd.openxmlformats-officedocument.presentationml.tags+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tags/tag15.xml" ContentType="application/vnd.openxmlformats-officedocument.presentationml.tags+xml"/>
  <Override PartName="/ppt/slideMasters/slideMaster7.xml" ContentType="application/vnd.openxmlformats-officedocument.presentationml.slideMaster+xml"/>
  <Override PartName="/ppt/theme/theme9.xml" ContentType="application/vnd.openxmlformats-officedocument.theme+xml"/>
  <Override PartName="/ppt/tags/tag11.xml" ContentType="application/vnd.openxmlformats-officedocument.presentationml.tags+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ags/tag4.xml" ContentType="application/vnd.openxmlformats-officedocument.presentationml.tags+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customXml/itemProps1.xml" ContentType="application/vnd.openxmlformats-officedocument.customXmlProperties+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42.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docProps/custom.xml" ContentType="application/vnd.openxmlformats-officedocument.custom-properties+xml"/>
  <Override PartName="/ppt/tags/tag12.xml" ContentType="application/vnd.openxmlformats-officedocument.presentationml.tags+xml"/>
  <Override PartName="/ppt/slideMasters/slideMaster4.xml" ContentType="application/vnd.openxmlformats-officedocument.presentationml.slideMaster+xml"/>
  <Override PartName="/ppt/viewProps.xml" ContentType="application/vnd.openxmlformats-officedocument.presentationml.viewProps+xml"/>
  <Override PartName="/ppt/tags/tag9.xml" ContentType="application/vnd.openxmlformats-officedocument.presentationml.tags+xml"/>
  <Override PartName="/ppt/slideLayouts/slideLayout69.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revisionInfo.xml" ContentType="application/vnd.ms-powerpoint.revisioninfo+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slideLayouts/slideLayout114.xml" ContentType="application/vnd.openxmlformats-officedocument.presentationml.slideLayout+xml"/>
  <Override PartName="/ppt/slideLayouts/slideLayout14.xml" ContentType="application/vnd.openxmlformats-officedocument.presentationml.slideLayout+xml"/>
  <Override PartName="/ppt/slideLayouts/slideLayout61.xml" ContentType="application/vnd.openxmlformats-officedocument.presentationml.slideLayout+xml"/>
  <Override PartName="/ppt/tags/tag1.xml" ContentType="application/vnd.openxmlformats-officedocument.presentationml.tags+xml"/>
  <Override PartName="/ppt/slideLayouts/slideLayout10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 id="2147483697" r:id="rId2"/>
    <p:sldMasterId id="2147483718" r:id="rId3"/>
    <p:sldMasterId id="2147483734" r:id="rId4"/>
    <p:sldMasterId id="2147483779" r:id="rId5"/>
    <p:sldMasterId id="2147483794" r:id="rId6"/>
    <p:sldMasterId id="2147483844" r:id="rId7"/>
  </p:sldMasterIdLst>
  <p:notesMasterIdLst>
    <p:notesMasterId r:id="rId11"/>
  </p:notesMasterIdLst>
  <p:handoutMasterIdLst>
    <p:handoutMasterId r:id="rId12"/>
  </p:handoutMasterIdLst>
  <p:sldIdLst>
    <p:sldId id="476" r:id="rId8"/>
    <p:sldId id="500" r:id="rId9"/>
    <p:sldId id="499" r:id="rId10"/>
  </p:sldIdLst>
  <p:sldSz cx="9144000" cy="5143500" type="screen16x9"/>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31">
          <p15:clr>
            <a:srgbClr val="A4A3A4"/>
          </p15:clr>
        </p15:guide>
        <p15:guide id="2" orient="horz" pos="2762">
          <p15:clr>
            <a:srgbClr val="A4A3A4"/>
          </p15:clr>
        </p15:guide>
        <p15:guide id="3" orient="horz" pos="990">
          <p15:clr>
            <a:srgbClr val="A4A3A4"/>
          </p15:clr>
        </p15:guide>
        <p15:guide id="4" orient="horz" pos="3104">
          <p15:clr>
            <a:srgbClr val="A4A3A4"/>
          </p15:clr>
        </p15:guide>
        <p15:guide id="5" orient="horz" pos="566">
          <p15:clr>
            <a:srgbClr val="A4A3A4"/>
          </p15:clr>
        </p15:guide>
        <p15:guide id="6" orient="horz" pos="2639">
          <p15:clr>
            <a:srgbClr val="A4A3A4"/>
          </p15:clr>
        </p15:guide>
        <p15:guide id="7" orient="horz" pos="758">
          <p15:clr>
            <a:srgbClr val="A4A3A4"/>
          </p15:clr>
        </p15:guide>
        <p15:guide id="8" orient="horz" pos="145">
          <p15:clr>
            <a:srgbClr val="A4A3A4"/>
          </p15:clr>
        </p15:guide>
        <p15:guide id="9" orient="horz" pos="1688">
          <p15:clr>
            <a:srgbClr val="A4A3A4"/>
          </p15:clr>
        </p15:guide>
        <p15:guide id="10" orient="horz" pos="2828">
          <p15:clr>
            <a:srgbClr val="A4A3A4"/>
          </p15:clr>
        </p15:guide>
        <p15:guide id="11" pos="5630">
          <p15:clr>
            <a:srgbClr val="A4A3A4"/>
          </p15:clr>
        </p15:guide>
        <p15:guide id="12" pos="3788">
          <p15:clr>
            <a:srgbClr val="A4A3A4"/>
          </p15:clr>
        </p15:guide>
        <p15:guide id="13" pos="2906">
          <p15:clr>
            <a:srgbClr val="A4A3A4"/>
          </p15:clr>
        </p15:guide>
        <p15:guide id="14" pos="3674">
          <p15:clr>
            <a:srgbClr val="A4A3A4"/>
          </p15:clr>
        </p15:guide>
        <p15:guide id="15" pos="3901">
          <p15:clr>
            <a:srgbClr val="A4A3A4"/>
          </p15:clr>
        </p15:guide>
        <p15:guide id="16" pos="3018">
          <p15:clr>
            <a:srgbClr val="A4A3A4"/>
          </p15:clr>
        </p15:guide>
        <p15:guide id="17" pos="2791">
          <p15:clr>
            <a:srgbClr val="A4A3A4"/>
          </p15:clr>
        </p15:guide>
        <p15:guide id="18" pos="159">
          <p15:clr>
            <a:srgbClr val="A4A3A4"/>
          </p15:clr>
        </p15:guide>
        <p15:guide id="19" pos="1847">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ckie Barlow" initials=""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B4E6"/>
    <a:srgbClr val="4B0000"/>
    <a:srgbClr val="36C746"/>
    <a:srgbClr val="3DCD58"/>
    <a:srgbClr val="70C58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074" autoAdjust="0"/>
    <p:restoredTop sz="94280" autoAdjust="0"/>
  </p:normalViewPr>
  <p:slideViewPr>
    <p:cSldViewPr snapToGrid="0" snapToObjects="1">
      <p:cViewPr varScale="1">
        <p:scale>
          <a:sx n="112" d="100"/>
          <a:sy n="112" d="100"/>
        </p:scale>
        <p:origin x="1086" y="102"/>
      </p:cViewPr>
      <p:guideLst>
        <p:guide orient="horz" pos="1831"/>
        <p:guide orient="horz" pos="2762"/>
        <p:guide orient="horz" pos="990"/>
        <p:guide orient="horz" pos="3104"/>
        <p:guide orient="horz" pos="566"/>
        <p:guide orient="horz" pos="2639"/>
        <p:guide orient="horz" pos="758"/>
        <p:guide orient="horz" pos="145"/>
        <p:guide orient="horz" pos="1688"/>
        <p:guide orient="horz" pos="2828"/>
        <p:guide pos="5630"/>
        <p:guide pos="3788"/>
        <p:guide pos="2906"/>
        <p:guide pos="3674"/>
        <p:guide pos="3901"/>
        <p:guide pos="3018"/>
        <p:guide pos="2791"/>
        <p:guide pos="159"/>
        <p:guide pos="1847"/>
      </p:guideLst>
    </p:cSldViewPr>
  </p:slideViewPr>
  <p:outlineViewPr>
    <p:cViewPr>
      <p:scale>
        <a:sx n="33" d="100"/>
        <a:sy n="33" d="100"/>
      </p:scale>
      <p:origin x="0" y="-1722"/>
    </p:cViewPr>
  </p:outlineViewPr>
  <p:notesTextViewPr>
    <p:cViewPr>
      <p:scale>
        <a:sx n="200" d="100"/>
        <a:sy n="2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commentAuthors" Target="commentAuthors.xml"/><Relationship Id="rId18"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customXml" Target="../customXml/item3.xml"/><Relationship Id="rId7" Type="http://schemas.openxmlformats.org/officeDocument/2006/relationships/slideMaster" Target="slideMasters/slideMaster7.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customXml" Target="../customXml/item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3122E3A8-67DD-A54D-9ACE-7F6180D1A288}" type="datetimeFigureOut">
              <a:rPr lang="en-US" smtClean="0"/>
              <a:pPr/>
              <a:t>8/22/2018</a:t>
            </a:fld>
            <a:endParaRPr lang="en-US" dirty="0"/>
          </a:p>
        </p:txBody>
      </p:sp>
      <p:sp>
        <p:nvSpPr>
          <p:cNvPr id="4" name="Footer Placeholder 3"/>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5" name="Slide Number Placeholder 4"/>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B5D751CF-426F-9546-9000-18E529FDEBDA}" type="slidenum">
              <a:rPr lang="en-US" smtClean="0"/>
              <a:pPr/>
              <a:t>‹#›</a:t>
            </a:fld>
            <a:endParaRPr lang="en-US" dirty="0"/>
          </a:p>
        </p:txBody>
      </p:sp>
    </p:spTree>
    <p:extLst>
      <p:ext uri="{BB962C8B-B14F-4D97-AF65-F5344CB8AC3E}">
        <p14:creationId xmlns:p14="http://schemas.microsoft.com/office/powerpoint/2010/main" val="39998927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95BCB8AE-B9B2-1648-AE7C-D9F4FF496627}" type="datetimeFigureOut">
              <a:rPr lang="en-US" smtClean="0"/>
              <a:pPr/>
              <a:t>8/22/2018</a:t>
            </a:fld>
            <a:endParaRPr lang="en-US" dirty="0"/>
          </a:p>
        </p:txBody>
      </p:sp>
      <p:sp>
        <p:nvSpPr>
          <p:cNvPr id="4" name="Slide Image Placeholder 3"/>
          <p:cNvSpPr>
            <a:spLocks noGrp="1" noRot="1" noChangeAspect="1"/>
          </p:cNvSpPr>
          <p:nvPr>
            <p:ph type="sldImg" idx="2"/>
          </p:nvPr>
        </p:nvSpPr>
        <p:spPr>
          <a:xfrm>
            <a:off x="139700" y="768350"/>
            <a:ext cx="6819900"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E7F34D1A-B7E5-DE48-8EA9-859D9DE63652}" type="slidenum">
              <a:rPr lang="en-US" smtClean="0"/>
              <a:pPr/>
              <a:t>‹#›</a:t>
            </a:fld>
            <a:endParaRPr lang="en-US" dirty="0"/>
          </a:p>
        </p:txBody>
      </p:sp>
    </p:spTree>
    <p:extLst>
      <p:ext uri="{BB962C8B-B14F-4D97-AF65-F5344CB8AC3E}">
        <p14:creationId xmlns:p14="http://schemas.microsoft.com/office/powerpoint/2010/main" val="72543336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normAutofit/>
          </a:bodyPr>
          <a:lstStyle/>
          <a:p>
            <a:r>
              <a:rPr lang="en-US" sz="900" b="1" i="0" dirty="0"/>
              <a:t>IMPLICATIONS of Market and Technological TRENDS are new regulation and standards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CDA5AD-83E5-4370-94C4-E45987F1427C}"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992968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slideMaster" Target="../slideMasters/slideMaster4.xml"/><Relationship Id="rId1" Type="http://schemas.openxmlformats.org/officeDocument/2006/relationships/themeOverride" Target="../theme/themeOverride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Picture Placeholder 5"/>
          <p:cNvSpPr>
            <a:spLocks noGrp="1"/>
          </p:cNvSpPr>
          <p:nvPr>
            <p:ph type="pic" sz="quarter" idx="10" hasCustomPrompt="1"/>
          </p:nvPr>
        </p:nvSpPr>
        <p:spPr>
          <a:xfrm>
            <a:off x="0" y="0"/>
            <a:ext cx="9144000" cy="4381500"/>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8" name="Title 1"/>
          <p:cNvSpPr>
            <a:spLocks noGrp="1"/>
          </p:cNvSpPr>
          <p:nvPr>
            <p:ph type="ctrTitle" hasCustomPrompt="1"/>
          </p:nvPr>
        </p:nvSpPr>
        <p:spPr>
          <a:xfrm>
            <a:off x="252414" y="1971244"/>
            <a:ext cx="8673872" cy="553998"/>
          </a:xfrm>
          <a:prstGeom prst="rect">
            <a:avLst/>
          </a:prstGeom>
        </p:spPr>
        <p:txBody>
          <a:bodyPr lIns="0" tIns="0" rIns="0" bIns="0" anchor="ctr" anchorCtr="0">
            <a:spAutoFit/>
          </a:bodyPr>
          <a:lstStyle>
            <a:lvl1pPr marL="0" indent="0" algn="l">
              <a:buFont typeface="Arial"/>
              <a:buNone/>
              <a:defRPr sz="3600">
                <a:solidFill>
                  <a:schemeClr val="tx2"/>
                </a:solidFill>
              </a:defRPr>
            </a:lvl1pPr>
          </a:lstStyle>
          <a:p>
            <a:r>
              <a:rPr lang="en-US" dirty="0"/>
              <a:t>Click To Edit Master Title Style</a:t>
            </a:r>
          </a:p>
        </p:txBody>
      </p:sp>
      <p:sp>
        <p:nvSpPr>
          <p:cNvPr id="9" name="Subtitle 2"/>
          <p:cNvSpPr>
            <a:spLocks noGrp="1"/>
          </p:cNvSpPr>
          <p:nvPr>
            <p:ph type="subTitle" idx="1" hasCustomPrompt="1"/>
          </p:nvPr>
        </p:nvSpPr>
        <p:spPr>
          <a:xfrm>
            <a:off x="252414" y="2566267"/>
            <a:ext cx="8673872" cy="307777"/>
          </a:xfrm>
          <a:prstGeom prst="rect">
            <a:avLst/>
          </a:prstGeom>
        </p:spPr>
        <p:txBody>
          <a:bodyPr lIns="0" tIns="0" rIns="0" bIns="0">
            <a:spAutoFit/>
          </a:bodyPr>
          <a:lstStyle>
            <a:lvl1pPr marL="0" indent="0" algn="l">
              <a:buNone/>
              <a:defRPr sz="20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sp>
        <p:nvSpPr>
          <p:cNvPr id="11" name="Rectangle 10"/>
          <p:cNvSpPr/>
          <p:nvPr userDrawn="1"/>
        </p:nvSpPr>
        <p:spPr>
          <a:xfrm flipV="1">
            <a:off x="0" y="3711677"/>
            <a:ext cx="9144000" cy="675319"/>
          </a:xfrm>
          <a:prstGeom prst="rect">
            <a:avLst/>
          </a:prstGeom>
          <a:solidFill>
            <a:schemeClr val="tx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 Placeholder 13"/>
          <p:cNvSpPr>
            <a:spLocks noGrp="1"/>
          </p:cNvSpPr>
          <p:nvPr>
            <p:ph type="body" sz="quarter" idx="11" hasCustomPrompt="1"/>
          </p:nvPr>
        </p:nvSpPr>
        <p:spPr>
          <a:xfrm>
            <a:off x="252414" y="3954254"/>
            <a:ext cx="4360862" cy="184666"/>
          </a:xfrm>
          <a:prstGeom prst="rect">
            <a:avLst/>
          </a:prstGeom>
        </p:spPr>
        <p:txBody>
          <a:bodyPr lIns="0" tIns="0" rIns="0" bIns="0" anchor="ctr" anchorCtr="0">
            <a:spAutoFit/>
          </a:bodyPr>
          <a:lstStyle>
            <a:lvl1pPr marL="0" indent="0">
              <a:buNone/>
              <a:defRPr sz="1200">
                <a:solidFill>
                  <a:schemeClr val="bg1"/>
                </a:solidFill>
              </a:defRPr>
            </a:lvl1pPr>
          </a:lstStyle>
          <a:p>
            <a:pPr lvl="0"/>
            <a:r>
              <a:rPr lang="en-US" dirty="0"/>
              <a:t>Presented by:</a:t>
            </a:r>
          </a:p>
        </p:txBody>
      </p:sp>
      <p:sp>
        <p:nvSpPr>
          <p:cNvPr id="13" name="Rectangle 12"/>
          <p:cNvSpPr/>
          <p:nvPr userDrawn="1"/>
        </p:nvSpPr>
        <p:spPr>
          <a:xfrm>
            <a:off x="0" y="4386996"/>
            <a:ext cx="9144000" cy="10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Footer Placeholder 4"/>
          <p:cNvSpPr>
            <a:spLocks noGrp="1"/>
          </p:cNvSpPr>
          <p:nvPr>
            <p:ph type="ftr" sz="quarter" idx="3"/>
          </p:nvPr>
        </p:nvSpPr>
        <p:spPr>
          <a:xfrm>
            <a:off x="252413" y="4857154"/>
            <a:ext cx="1505531" cy="92333"/>
          </a:xfrm>
          <a:prstGeom prst="rect">
            <a:avLst/>
          </a:prstGeom>
        </p:spPr>
        <p:txBody>
          <a:bodyPr vert="horz" wrap="square" lIns="0" tIns="0" rIns="0" bIns="0" rtlCol="0" anchor="ctr">
            <a:spAutoFit/>
          </a:bodyPr>
          <a:lstStyle>
            <a:lvl1pPr algn="l">
              <a:defRPr sz="600">
                <a:solidFill>
                  <a:srgbClr val="4F5156"/>
                </a:solidFill>
                <a:latin typeface="Arial"/>
                <a:cs typeface="Arial"/>
              </a:defRPr>
            </a:lvl1pPr>
          </a:lstStyle>
          <a:p>
            <a:r>
              <a:rPr lang="en-US"/>
              <a:t>Confidential Property of Schneider Electric |</a:t>
            </a:r>
            <a:endParaRPr lang="en-US" dirty="0"/>
          </a:p>
        </p:txBody>
      </p:sp>
      <p:pic>
        <p:nvPicPr>
          <p:cNvPr id="15" name="Picture 14"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Tree>
    <p:extLst>
      <p:ext uri="{BB962C8B-B14F-4D97-AF65-F5344CB8AC3E}">
        <p14:creationId xmlns:p14="http://schemas.microsoft.com/office/powerpoint/2010/main" val="3401949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Green">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0" y="1"/>
            <a:ext cx="9144000" cy="2908710"/>
          </a:xfrm>
          <a:prstGeom prst="rect">
            <a:avLst/>
          </a:prstGeom>
          <a:solidFill>
            <a:schemeClr val="tx2">
              <a:alpha val="80000"/>
            </a:schemeClr>
          </a:solidFill>
        </p:spPr>
        <p:txBody>
          <a:bodyPr lIns="252000" tIns="0" rIns="0" bIns="252000" anchor="b" anchorCtr="0"/>
          <a:lstStyle>
            <a:lvl1pPr algn="l">
              <a:defRPr sz="2400" baseline="0">
                <a:solidFill>
                  <a:srgbClr val="FFFFFF"/>
                </a:solidFill>
              </a:defRPr>
            </a:lvl1pPr>
          </a:lstStyle>
          <a:p>
            <a:r>
              <a:rPr lang="en-US" dirty="0"/>
              <a:t>Click To Edit Section Title</a:t>
            </a:r>
          </a:p>
        </p:txBody>
      </p:sp>
      <p:sp>
        <p:nvSpPr>
          <p:cNvPr id="8" name="Text Placeholder 9"/>
          <p:cNvSpPr>
            <a:spLocks noGrp="1"/>
          </p:cNvSpPr>
          <p:nvPr>
            <p:ph type="body" sz="quarter" idx="11" hasCustomPrompt="1"/>
          </p:nvPr>
        </p:nvSpPr>
        <p:spPr>
          <a:xfrm>
            <a:off x="0" y="2900386"/>
            <a:ext cx="9144000" cy="373063"/>
          </a:xfrm>
          <a:prstGeom prst="rect">
            <a:avLst/>
          </a:prstGeom>
          <a:solidFill>
            <a:schemeClr val="tx2"/>
          </a:solidFill>
        </p:spPr>
        <p:txBody>
          <a:bodyPr lIns="252000" tIns="0" rIns="0" bIns="0" anchor="ctr" anchorCtr="0"/>
          <a:lstStyle>
            <a:lvl1pPr marL="0" indent="0">
              <a:buNone/>
              <a:defRPr sz="1200" baseline="0">
                <a:solidFill>
                  <a:schemeClr val="bg1"/>
                </a:solidFill>
              </a:defRPr>
            </a:lvl1pPr>
          </a:lstStyle>
          <a:p>
            <a:pPr lvl="0"/>
            <a:r>
              <a:rPr lang="en-US" dirty="0"/>
              <a:t>Click To Edit Optional Subtitle</a:t>
            </a:r>
          </a:p>
        </p:txBody>
      </p:sp>
      <p:pic>
        <p:nvPicPr>
          <p:cNvPr id="11" name="Picture 10"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0"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15067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w/ Image 1">
    <p:spTree>
      <p:nvGrpSpPr>
        <p:cNvPr id="1" name=""/>
        <p:cNvGrpSpPr/>
        <p:nvPr/>
      </p:nvGrpSpPr>
      <p:grpSpPr>
        <a:xfrm>
          <a:off x="0" y="0"/>
          <a:ext cx="0" cy="0"/>
          <a:chOff x="0" y="0"/>
          <a:chExt cx="0" cy="0"/>
        </a:xfrm>
      </p:grpSpPr>
      <p:sp>
        <p:nvSpPr>
          <p:cNvPr id="11"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5" name="Title 1"/>
          <p:cNvSpPr>
            <a:spLocks noGrp="1"/>
          </p:cNvSpPr>
          <p:nvPr>
            <p:ph type="title" hasCustomPrompt="1"/>
          </p:nvPr>
        </p:nvSpPr>
        <p:spPr>
          <a:xfrm>
            <a:off x="0" y="2041071"/>
            <a:ext cx="9144000" cy="867640"/>
          </a:xfrm>
          <a:prstGeom prst="rect">
            <a:avLst/>
          </a:prstGeom>
          <a:solidFill>
            <a:schemeClr val="tx2">
              <a:alpha val="80000"/>
            </a:schemeClr>
          </a:solidFill>
        </p:spPr>
        <p:txBody>
          <a:bodyPr lIns="252000" tIns="0" rIns="0" bIns="0" anchor="ctr" anchorCtr="0"/>
          <a:lstStyle>
            <a:lvl1pPr algn="l">
              <a:defRPr sz="2400" baseline="0">
                <a:solidFill>
                  <a:srgbClr val="FFFFFF"/>
                </a:solidFill>
              </a:defRPr>
            </a:lvl1pPr>
          </a:lstStyle>
          <a:p>
            <a:r>
              <a:rPr lang="en-US" dirty="0"/>
              <a:t>Click To Edit Section Title</a:t>
            </a:r>
          </a:p>
        </p:txBody>
      </p:sp>
      <p:sp>
        <p:nvSpPr>
          <p:cNvPr id="6" name="Text Placeholder 9"/>
          <p:cNvSpPr>
            <a:spLocks noGrp="1"/>
          </p:cNvSpPr>
          <p:nvPr>
            <p:ph type="body" sz="quarter" idx="11" hasCustomPrompt="1"/>
          </p:nvPr>
        </p:nvSpPr>
        <p:spPr>
          <a:xfrm>
            <a:off x="0" y="2900386"/>
            <a:ext cx="9144000" cy="373063"/>
          </a:xfrm>
          <a:prstGeom prst="rect">
            <a:avLst/>
          </a:prstGeom>
          <a:solidFill>
            <a:schemeClr val="tx2"/>
          </a:solidFill>
        </p:spPr>
        <p:txBody>
          <a:bodyPr lIns="252000" tIns="0" rIns="0" bIns="0" anchor="ctr" anchorCtr="0"/>
          <a:lstStyle>
            <a:lvl1pPr marL="0" indent="0">
              <a:buNone/>
              <a:defRPr sz="1200" baseline="0">
                <a:solidFill>
                  <a:schemeClr val="bg1"/>
                </a:solidFill>
              </a:defRPr>
            </a:lvl1pPr>
          </a:lstStyle>
          <a:p>
            <a:pPr lvl="0"/>
            <a:r>
              <a:rPr lang="en-US" dirty="0"/>
              <a:t>Click To Edit Optional Subtitle</a:t>
            </a:r>
          </a:p>
        </p:txBody>
      </p:sp>
      <p:pic>
        <p:nvPicPr>
          <p:cNvPr id="13" name="Picture 12"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12"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695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itle w/ Image 2">
    <p:spTree>
      <p:nvGrpSpPr>
        <p:cNvPr id="1" name=""/>
        <p:cNvGrpSpPr/>
        <p:nvPr/>
      </p:nvGrpSpPr>
      <p:grpSpPr>
        <a:xfrm>
          <a:off x="0" y="0"/>
          <a:ext cx="0" cy="0"/>
          <a:chOff x="0" y="0"/>
          <a:chExt cx="0" cy="0"/>
        </a:xfrm>
      </p:grpSpPr>
      <p:sp>
        <p:nvSpPr>
          <p:cNvPr id="14" name="Picture Placeholder 5"/>
          <p:cNvSpPr>
            <a:spLocks noGrp="1"/>
          </p:cNvSpPr>
          <p:nvPr>
            <p:ph type="pic" sz="quarter" idx="10" hasCustomPrompt="1"/>
          </p:nvPr>
        </p:nvSpPr>
        <p:spPr>
          <a:xfrm>
            <a:off x="0" y="0"/>
            <a:ext cx="9144000" cy="1981308"/>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3" name="Title 1"/>
          <p:cNvSpPr>
            <a:spLocks noGrp="1"/>
          </p:cNvSpPr>
          <p:nvPr>
            <p:ph type="title" hasCustomPrompt="1"/>
          </p:nvPr>
        </p:nvSpPr>
        <p:spPr>
          <a:xfrm>
            <a:off x="0" y="1981308"/>
            <a:ext cx="9144000" cy="3162191"/>
          </a:xfrm>
          <a:prstGeom prst="rect">
            <a:avLst/>
          </a:prstGeom>
          <a:solidFill>
            <a:schemeClr val="tx2"/>
          </a:solidFill>
        </p:spPr>
        <p:txBody>
          <a:bodyPr lIns="252000" tIns="252000" rIns="252000" bIns="252000" anchor="t" anchorCtr="0"/>
          <a:lstStyle>
            <a:lvl1pPr algn="l">
              <a:defRPr sz="2400" baseline="0">
                <a:solidFill>
                  <a:srgbClr val="FFFFFF"/>
                </a:solidFill>
              </a:defRPr>
            </a:lvl1pPr>
          </a:lstStyle>
          <a:p>
            <a:r>
              <a:rPr lang="en-US" dirty="0"/>
              <a:t>Click To Edit Section Title</a:t>
            </a:r>
          </a:p>
        </p:txBody>
      </p:sp>
      <p:sp>
        <p:nvSpPr>
          <p:cNvPr id="4" name="Text Placeholder 9"/>
          <p:cNvSpPr>
            <a:spLocks noGrp="1"/>
          </p:cNvSpPr>
          <p:nvPr>
            <p:ph type="body" sz="quarter" idx="11" hasCustomPrompt="1"/>
          </p:nvPr>
        </p:nvSpPr>
        <p:spPr>
          <a:xfrm>
            <a:off x="0" y="1608245"/>
            <a:ext cx="9144000" cy="373063"/>
          </a:xfrm>
          <a:prstGeom prst="rect">
            <a:avLst/>
          </a:prstGeom>
          <a:solidFill>
            <a:schemeClr val="tx2">
              <a:alpha val="80000"/>
            </a:schemeClr>
          </a:solidFill>
        </p:spPr>
        <p:txBody>
          <a:bodyPr lIns="252000" tIns="0" rIns="252000" bIns="0" anchor="ctr" anchorCtr="0"/>
          <a:lstStyle>
            <a:lvl1pPr marL="0" indent="0">
              <a:buNone/>
              <a:defRPr sz="1200" baseline="0">
                <a:solidFill>
                  <a:schemeClr val="bg1"/>
                </a:solidFill>
              </a:defRPr>
            </a:lvl1pPr>
          </a:lstStyle>
          <a:p>
            <a:pPr lvl="0"/>
            <a:r>
              <a:rPr lang="en-US" dirty="0"/>
              <a:t>Click To Edit Optional Subtitle</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125293" y="4601873"/>
            <a:ext cx="1800991" cy="446646"/>
          </a:xfrm>
          <a:prstGeom prst="rect">
            <a:avLst/>
          </a:prstGeom>
        </p:spPr>
      </p:pic>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13"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945837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Title w/ Image 3">
    <p:spTree>
      <p:nvGrpSpPr>
        <p:cNvPr id="1" name=""/>
        <p:cNvGrpSpPr/>
        <p:nvPr/>
      </p:nvGrpSpPr>
      <p:grpSpPr>
        <a:xfrm>
          <a:off x="0" y="0"/>
          <a:ext cx="0" cy="0"/>
          <a:chOff x="0" y="0"/>
          <a:chExt cx="0" cy="0"/>
        </a:xfrm>
      </p:grpSpPr>
      <p:sp>
        <p:nvSpPr>
          <p:cNvPr id="14" name="Content Placeholder 12"/>
          <p:cNvSpPr>
            <a:spLocks noGrp="1"/>
          </p:cNvSpPr>
          <p:nvPr>
            <p:ph sz="quarter" idx="12" hasCustomPrompt="1"/>
          </p:nvPr>
        </p:nvSpPr>
        <p:spPr>
          <a:xfrm>
            <a:off x="4613273" y="-2"/>
            <a:ext cx="4530727" cy="5143499"/>
          </a:xfrm>
          <a:prstGeom prst="rect">
            <a:avLst/>
          </a:prstGeom>
          <a:solidFill>
            <a:schemeClr val="accent2">
              <a:alpha val="20000"/>
            </a:schemeClr>
          </a:solidFill>
        </p:spPr>
        <p:txBody>
          <a:bodyPr vert="horz" lIns="252000" tIns="252000" rIns="252000" bIns="252000"/>
          <a:lstStyle>
            <a:lvl1pPr marL="0" indent="0">
              <a:buNone/>
              <a:defRPr sz="1050">
                <a:solidFill>
                  <a:schemeClr val="accent2">
                    <a:lumMod val="60000"/>
                    <a:lumOff val="40000"/>
                  </a:schemeClr>
                </a:solidFill>
              </a:defRPr>
            </a:lvl1pPr>
            <a:lvl2pPr marL="442913" indent="-265113">
              <a:buFont typeface="Arial"/>
              <a:buChar char="•"/>
              <a:defRPr sz="1800">
                <a:solidFill>
                  <a:schemeClr val="accent1"/>
                </a:solidFill>
              </a:defRPr>
            </a:lvl2pPr>
            <a:lvl3pPr marL="708025" indent="-228600">
              <a:buFont typeface="Lucida Grande"/>
              <a:buChar char="–"/>
              <a:defRPr sz="1600">
                <a:solidFill>
                  <a:schemeClr val="accent1"/>
                </a:solidFill>
              </a:defRPr>
            </a:lvl3pPr>
            <a:lvl4pPr marL="976313" indent="-228600">
              <a:buFont typeface="Lucida Grande"/>
              <a:buChar char="–"/>
              <a:defRPr sz="1400">
                <a:solidFill>
                  <a:schemeClr val="accent1"/>
                </a:solidFill>
              </a:defRPr>
            </a:lvl4pPr>
            <a:lvl5pPr marL="1258888" indent="-231775" defTabSz="314325">
              <a:buFont typeface="Lucida Grande"/>
              <a:buChar char="–"/>
              <a:defRPr sz="1400">
                <a:solidFill>
                  <a:schemeClr val="accent1"/>
                </a:solidFill>
              </a:defRPr>
            </a:lvl5pPr>
          </a:lstStyle>
          <a:p>
            <a:pPr lvl="0"/>
            <a:r>
              <a:rPr lang="en-US" dirty="0"/>
              <a:t>Insert Your Content Here</a:t>
            </a:r>
          </a:p>
        </p:txBody>
      </p:sp>
      <p:sp>
        <p:nvSpPr>
          <p:cNvPr id="15" name="Rectangle 14"/>
          <p:cNvSpPr/>
          <p:nvPr userDrawn="1"/>
        </p:nvSpPr>
        <p:spPr>
          <a:xfrm rot="5400000">
            <a:off x="-286951" y="243272"/>
            <a:ext cx="5143500" cy="465695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Content Placeholder 12"/>
          <p:cNvSpPr>
            <a:spLocks noGrp="1"/>
          </p:cNvSpPr>
          <p:nvPr>
            <p:ph sz="quarter" idx="11"/>
          </p:nvPr>
        </p:nvSpPr>
        <p:spPr>
          <a:xfrm>
            <a:off x="-43677" y="-2"/>
            <a:ext cx="5030014" cy="5143502"/>
          </a:xfrm>
          <a:prstGeom prst="rect">
            <a:avLst/>
          </a:prstGeom>
          <a:solidFill>
            <a:schemeClr val="tx2">
              <a:alpha val="80000"/>
            </a:schemeClr>
          </a:solidFill>
        </p:spPr>
        <p:txBody>
          <a:bodyPr vert="horz" lIns="252000" tIns="252000" rIns="252000" bIns="252000"/>
          <a:lstStyle>
            <a:lvl1pPr marL="0" indent="0">
              <a:buNone/>
              <a:defRPr sz="2400">
                <a:solidFill>
                  <a:schemeClr val="bg1"/>
                </a:solidFill>
              </a:defRPr>
            </a:lvl1pPr>
            <a:lvl2pPr marL="442913" indent="-265113">
              <a:buFont typeface="Arial"/>
              <a:buChar char="•"/>
              <a:defRPr sz="2000">
                <a:solidFill>
                  <a:schemeClr val="bg1"/>
                </a:solidFill>
              </a:defRPr>
            </a:lvl2pPr>
            <a:lvl3pPr marL="708025" indent="-228600">
              <a:buFont typeface="Lucida Grande"/>
              <a:buChar char="–"/>
              <a:defRPr sz="1800">
                <a:solidFill>
                  <a:schemeClr val="bg1"/>
                </a:solidFill>
              </a:defRPr>
            </a:lvl3pPr>
            <a:lvl4pPr marL="976313" indent="-228600">
              <a:buFont typeface="Lucida Grande"/>
              <a:buChar char="–"/>
              <a:defRPr sz="1600">
                <a:solidFill>
                  <a:schemeClr val="bg1"/>
                </a:solidFill>
              </a:defRPr>
            </a:lvl4pPr>
            <a:lvl5pPr marL="1258888" indent="-231775" defTabSz="314325">
              <a:buFont typeface="Lucida Grande"/>
              <a:buChar char="–"/>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8"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10" name="Picture 9"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Tree>
    <p:extLst>
      <p:ext uri="{BB962C8B-B14F-4D97-AF65-F5344CB8AC3E}">
        <p14:creationId xmlns:p14="http://schemas.microsoft.com/office/powerpoint/2010/main" val="1989434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w/ Image 4">
    <p:spTree>
      <p:nvGrpSpPr>
        <p:cNvPr id="1" name=""/>
        <p:cNvGrpSpPr/>
        <p:nvPr/>
      </p:nvGrpSpPr>
      <p:grpSpPr>
        <a:xfrm>
          <a:off x="0" y="0"/>
          <a:ext cx="0" cy="0"/>
          <a:chOff x="0" y="0"/>
          <a:chExt cx="0" cy="0"/>
        </a:xfrm>
      </p:grpSpPr>
      <p:sp>
        <p:nvSpPr>
          <p:cNvPr id="20" name="Content Placeholder 12"/>
          <p:cNvSpPr>
            <a:spLocks noGrp="1"/>
          </p:cNvSpPr>
          <p:nvPr>
            <p:ph sz="quarter" idx="12" hasCustomPrompt="1"/>
          </p:nvPr>
        </p:nvSpPr>
        <p:spPr>
          <a:xfrm>
            <a:off x="4613273" y="0"/>
            <a:ext cx="4530727" cy="5143499"/>
          </a:xfrm>
          <a:prstGeom prst="rect">
            <a:avLst/>
          </a:prstGeom>
          <a:solidFill>
            <a:schemeClr val="accent2">
              <a:alpha val="20000"/>
            </a:schemeClr>
          </a:solidFill>
        </p:spPr>
        <p:txBody>
          <a:bodyPr vert="horz" lIns="252000" tIns="252000" rIns="252000" bIns="252000"/>
          <a:lstStyle>
            <a:lvl1pPr marL="0" indent="0">
              <a:buNone/>
              <a:defRPr sz="1050">
                <a:solidFill>
                  <a:schemeClr val="accent2">
                    <a:lumMod val="60000"/>
                    <a:lumOff val="40000"/>
                  </a:schemeClr>
                </a:solidFill>
              </a:defRPr>
            </a:lvl1pPr>
            <a:lvl2pPr marL="442913" indent="-265113">
              <a:buFont typeface="Arial"/>
              <a:buChar char="•"/>
              <a:defRPr sz="1800">
                <a:solidFill>
                  <a:schemeClr val="accent1"/>
                </a:solidFill>
              </a:defRPr>
            </a:lvl2pPr>
            <a:lvl3pPr marL="708025" indent="-228600">
              <a:buFont typeface="Lucida Grande"/>
              <a:buChar char="–"/>
              <a:defRPr sz="1600">
                <a:solidFill>
                  <a:schemeClr val="accent1"/>
                </a:solidFill>
              </a:defRPr>
            </a:lvl3pPr>
            <a:lvl4pPr marL="976313" indent="-228600">
              <a:buFont typeface="Lucida Grande"/>
              <a:buChar char="–"/>
              <a:defRPr sz="1400">
                <a:solidFill>
                  <a:schemeClr val="accent1"/>
                </a:solidFill>
              </a:defRPr>
            </a:lvl4pPr>
            <a:lvl5pPr marL="1258888" indent="-231775" defTabSz="314325">
              <a:buFont typeface="Lucida Grande"/>
              <a:buChar char="–"/>
              <a:defRPr sz="1400">
                <a:solidFill>
                  <a:schemeClr val="accent1"/>
                </a:solidFill>
              </a:defRPr>
            </a:lvl5pPr>
          </a:lstStyle>
          <a:p>
            <a:pPr lvl="0"/>
            <a:r>
              <a:rPr lang="en-US" dirty="0"/>
              <a:t>Insert Your Content Here</a:t>
            </a:r>
          </a:p>
        </p:txBody>
      </p:sp>
      <p:sp>
        <p:nvSpPr>
          <p:cNvPr id="3" name="Content Placeholder 12"/>
          <p:cNvSpPr>
            <a:spLocks noGrp="1"/>
          </p:cNvSpPr>
          <p:nvPr>
            <p:ph sz="quarter" idx="11"/>
          </p:nvPr>
        </p:nvSpPr>
        <p:spPr>
          <a:xfrm>
            <a:off x="252413" y="982952"/>
            <a:ext cx="3749962" cy="1452705"/>
          </a:xfrm>
          <a:prstGeom prst="rect">
            <a:avLst/>
          </a:prstGeom>
          <a:noFill/>
        </p:spPr>
        <p:txBody>
          <a:bodyPr vert="horz" wrap="square" lIns="0" tIns="0" rIns="0" bIns="0">
            <a:spAutoFit/>
          </a:bodyPr>
          <a:lstStyle>
            <a:lvl1pPr marL="236538" indent="-236538">
              <a:buClr>
                <a:schemeClr val="tx2"/>
              </a:buClr>
              <a:buFont typeface="Arial" panose="020B0604020202020204" pitchFamily="34" charset="0"/>
              <a:buChar char="•"/>
              <a:defRPr sz="2000">
                <a:solidFill>
                  <a:schemeClr val="accent1"/>
                </a:solidFill>
              </a:defRPr>
            </a:lvl1pPr>
            <a:lvl2pPr marL="457200" indent="-220663">
              <a:buClr>
                <a:schemeClr val="tx2"/>
              </a:buClr>
              <a:buFont typeface="Arial" panose="020B0604020202020204" pitchFamily="34" charset="0"/>
              <a:buChar char="•"/>
              <a:defRPr sz="1800">
                <a:solidFill>
                  <a:schemeClr val="accent1"/>
                </a:solidFill>
              </a:defRPr>
            </a:lvl2pPr>
            <a:lvl3pPr marL="630238" indent="-173038">
              <a:buClr>
                <a:schemeClr val="tx2"/>
              </a:buClr>
              <a:buFont typeface="Arial" panose="020B0604020202020204" pitchFamily="34" charset="0"/>
              <a:buChar char="•"/>
              <a:defRPr sz="1600">
                <a:solidFill>
                  <a:schemeClr val="accent1"/>
                </a:solidFill>
              </a:defRPr>
            </a:lvl3pPr>
            <a:lvl4pPr marL="803275" indent="-173038">
              <a:buClr>
                <a:schemeClr val="tx2"/>
              </a:buClr>
              <a:buFont typeface="Arial" panose="020B0604020202020204" pitchFamily="34" charset="0"/>
              <a:buChar char="•"/>
              <a:defRPr sz="1400">
                <a:solidFill>
                  <a:schemeClr val="accent1"/>
                </a:solidFill>
              </a:defRPr>
            </a:lvl4pPr>
            <a:lvl5pPr marL="977900" indent="-174625" defTabSz="314325">
              <a:buClr>
                <a:schemeClr val="tx2"/>
              </a:buClr>
              <a:buFont typeface="Arial" panose="020B0604020202020204" pitchFamily="34" charset="0"/>
              <a:buChar char="•"/>
              <a:defRPr sz="14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itle 1"/>
          <p:cNvSpPr>
            <a:spLocks noGrp="1"/>
          </p:cNvSpPr>
          <p:nvPr>
            <p:ph type="title" hasCustomPrompt="1"/>
          </p:nvPr>
        </p:nvSpPr>
        <p:spPr>
          <a:xfrm>
            <a:off x="252413" y="348333"/>
            <a:ext cx="3749962" cy="369332"/>
          </a:xfrm>
          <a:prstGeom prst="rect">
            <a:avLst/>
          </a:prstGeom>
        </p:spPr>
        <p:txBody>
          <a:bodyPr wrap="square" lIns="0" tIns="0" rIns="0" bIns="0" anchor="ctr" anchorCtr="0">
            <a:spAutoFit/>
          </a:bodyPr>
          <a:lstStyle>
            <a:lvl1pPr algn="l">
              <a:defRPr sz="2400" baseline="0">
                <a:solidFill>
                  <a:schemeClr val="tx2"/>
                </a:solidFill>
              </a:defRPr>
            </a:lvl1pPr>
          </a:lstStyle>
          <a:p>
            <a:r>
              <a:rPr lang="en-US" dirty="0"/>
              <a:t>Click To Edit Section Title</a:t>
            </a:r>
          </a:p>
        </p:txBody>
      </p:sp>
      <p:sp>
        <p:nvSpPr>
          <p:cNvPr id="23" name="Rectangle 22"/>
          <p:cNvSpPr/>
          <p:nvPr userDrawn="1"/>
        </p:nvSpPr>
        <p:spPr>
          <a:xfrm rot="5400000">
            <a:off x="1854991" y="2385218"/>
            <a:ext cx="5143498" cy="3730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 name="Picture 10"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
        <p:nvSpPr>
          <p:cNvPr id="4" name="Text Placeholder 3"/>
          <p:cNvSpPr>
            <a:spLocks noGrp="1"/>
          </p:cNvSpPr>
          <p:nvPr>
            <p:ph type="body" sz="quarter" idx="14" hasCustomPrompt="1"/>
          </p:nvPr>
        </p:nvSpPr>
        <p:spPr>
          <a:xfrm>
            <a:off x="4240208" y="0"/>
            <a:ext cx="746127" cy="5143500"/>
          </a:xfrm>
          <a:prstGeom prst="rect">
            <a:avLst/>
          </a:prstGeom>
          <a:solidFill>
            <a:schemeClr val="tx2">
              <a:alpha val="80000"/>
            </a:schemeClr>
          </a:solidFill>
          <a:ln>
            <a:noFill/>
          </a:ln>
        </p:spPr>
        <p:txBody>
          <a:bodyPr/>
          <a:lstStyle>
            <a:lvl1pPr marL="0" indent="0">
              <a:buNone/>
              <a:defRPr/>
            </a:lvl1pPr>
          </a:lstStyle>
          <a:p>
            <a:pPr lvl="0"/>
            <a:r>
              <a:rPr lang="en-US" dirty="0"/>
              <a:t> </a:t>
            </a:r>
          </a:p>
        </p:txBody>
      </p:sp>
      <p:sp>
        <p:nvSpPr>
          <p:cNvPr id="15"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6"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3518578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White/SE Life Green">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58056" y="2175153"/>
            <a:ext cx="8633531" cy="369332"/>
          </a:xfrm>
          <a:prstGeom prst="rect">
            <a:avLst/>
          </a:prstGeom>
        </p:spPr>
        <p:txBody>
          <a:bodyPr lIns="0" tIns="0" rIns="0" bIns="0" anchor="ctr" anchorCtr="0">
            <a:spAutoFit/>
          </a:bodyPr>
          <a:lstStyle>
            <a:lvl1pPr algn="l">
              <a:defRPr sz="2400" baseline="0">
                <a:solidFill>
                  <a:schemeClr val="tx2"/>
                </a:solidFill>
              </a:defRPr>
            </a:lvl1pPr>
          </a:lstStyle>
          <a:p>
            <a:r>
              <a:rPr lang="en-US" dirty="0"/>
              <a:t>Click To Edit Section Title</a:t>
            </a:r>
          </a:p>
        </p:txBody>
      </p:sp>
      <p:sp>
        <p:nvSpPr>
          <p:cNvPr id="8" name="Text Placeholder 9"/>
          <p:cNvSpPr>
            <a:spLocks noGrp="1"/>
          </p:cNvSpPr>
          <p:nvPr>
            <p:ph type="body" sz="quarter" idx="11" hasCustomPrompt="1"/>
          </p:nvPr>
        </p:nvSpPr>
        <p:spPr>
          <a:xfrm>
            <a:off x="258056" y="2634497"/>
            <a:ext cx="8633531" cy="215444"/>
          </a:xfrm>
          <a:prstGeom prst="rect">
            <a:avLst/>
          </a:prstGeom>
        </p:spPr>
        <p:txBody>
          <a:bodyPr lIns="0" tIns="0" rIns="0" bIns="0" anchor="ctr" anchorCtr="0">
            <a:spAutoFit/>
          </a:bodyPr>
          <a:lstStyle>
            <a:lvl1pPr marL="0" indent="0">
              <a:buNone/>
              <a:defRPr sz="1400" baseline="0">
                <a:solidFill>
                  <a:schemeClr val="accent1"/>
                </a:solidFill>
              </a:defRPr>
            </a:lvl1pPr>
          </a:lstStyle>
          <a:p>
            <a:pPr lvl="0"/>
            <a:r>
              <a:rPr lang="en-US" dirty="0"/>
              <a:t>Click To Edit Optional Subtitle</a:t>
            </a:r>
          </a:p>
        </p:txBody>
      </p:sp>
      <p:pic>
        <p:nvPicPr>
          <p:cNvPr id="9" name="Picture 8"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
        <p:nvSpPr>
          <p:cNvPr id="13"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4"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3554839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allout w Image Dark">
    <p:spTree>
      <p:nvGrpSpPr>
        <p:cNvPr id="1" name=""/>
        <p:cNvGrpSpPr/>
        <p:nvPr/>
      </p:nvGrpSpPr>
      <p:grpSpPr>
        <a:xfrm>
          <a:off x="0" y="0"/>
          <a:ext cx="0" cy="0"/>
          <a:chOff x="0" y="0"/>
          <a:chExt cx="0" cy="0"/>
        </a:xfrm>
      </p:grpSpPr>
      <p:sp>
        <p:nvSpPr>
          <p:cNvPr id="3"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4" name="Title 1"/>
          <p:cNvSpPr>
            <a:spLocks noGrp="1"/>
          </p:cNvSpPr>
          <p:nvPr>
            <p:ph type="ctrTitle" hasCustomPrompt="1"/>
          </p:nvPr>
        </p:nvSpPr>
        <p:spPr>
          <a:xfrm>
            <a:off x="252413" y="1713559"/>
            <a:ext cx="8577821" cy="1231106"/>
          </a:xfrm>
          <a:prstGeom prst="rect">
            <a:avLst/>
          </a:prstGeom>
        </p:spPr>
        <p:txBody>
          <a:bodyPr lIns="0" tIns="0" rIns="0" bIns="0" anchor="t">
            <a:spAutoFit/>
          </a:bodyPr>
          <a:lstStyle>
            <a:lvl1pPr marL="0" indent="0" algn="ctr">
              <a:buFont typeface="Arial"/>
              <a:buNone/>
              <a:defRPr sz="4000">
                <a:solidFill>
                  <a:schemeClr val="bg1"/>
                </a:solidFill>
              </a:defRPr>
            </a:lvl1pPr>
          </a:lstStyle>
          <a:p>
            <a:r>
              <a:rPr lang="en-US" dirty="0"/>
              <a:t>CLICK TO EDIT QUOTE OR CALLOUT</a:t>
            </a:r>
          </a:p>
        </p:txBody>
      </p:sp>
      <p:sp>
        <p:nvSpPr>
          <p:cNvPr id="5" name="Subtitle 2"/>
          <p:cNvSpPr>
            <a:spLocks noGrp="1"/>
          </p:cNvSpPr>
          <p:nvPr>
            <p:ph type="subTitle" idx="1" hasCustomPrompt="1"/>
          </p:nvPr>
        </p:nvSpPr>
        <p:spPr>
          <a:xfrm>
            <a:off x="252414" y="2955454"/>
            <a:ext cx="8577820" cy="307777"/>
          </a:xfrm>
          <a:prstGeom prst="rect">
            <a:avLst/>
          </a:prstGeom>
        </p:spPr>
        <p:txBody>
          <a:bodyPr lIns="0" tIns="0" rIns="0" bIns="0">
            <a:spAutoFit/>
          </a:bodyPr>
          <a:lstStyle>
            <a:lvl1pPr marL="0" indent="0" algn="ctr">
              <a:buNone/>
              <a:defRPr sz="20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pic>
        <p:nvPicPr>
          <p:cNvPr id="9" name="Picture 8"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521642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allout w Image Light">
    <p:spTree>
      <p:nvGrpSpPr>
        <p:cNvPr id="1" name=""/>
        <p:cNvGrpSpPr/>
        <p:nvPr/>
      </p:nvGrpSpPr>
      <p:grpSpPr>
        <a:xfrm>
          <a:off x="0" y="0"/>
          <a:ext cx="0" cy="0"/>
          <a:chOff x="0" y="0"/>
          <a:chExt cx="0" cy="0"/>
        </a:xfrm>
      </p:grpSpPr>
      <p:sp>
        <p:nvSpPr>
          <p:cNvPr id="3"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4" name="Title 1"/>
          <p:cNvSpPr>
            <a:spLocks noGrp="1"/>
          </p:cNvSpPr>
          <p:nvPr>
            <p:ph type="ctrTitle" hasCustomPrompt="1"/>
          </p:nvPr>
        </p:nvSpPr>
        <p:spPr>
          <a:xfrm>
            <a:off x="252413" y="1713559"/>
            <a:ext cx="8577821" cy="1231106"/>
          </a:xfrm>
          <a:prstGeom prst="rect">
            <a:avLst/>
          </a:prstGeom>
        </p:spPr>
        <p:txBody>
          <a:bodyPr lIns="0" tIns="0" rIns="0" bIns="0" anchor="t">
            <a:spAutoFit/>
          </a:bodyPr>
          <a:lstStyle>
            <a:lvl1pPr marL="0" indent="0" algn="ctr">
              <a:buFont typeface="Arial"/>
              <a:buNone/>
              <a:defRPr sz="4000">
                <a:solidFill>
                  <a:schemeClr val="accent1"/>
                </a:solidFill>
              </a:defRPr>
            </a:lvl1pPr>
          </a:lstStyle>
          <a:p>
            <a:r>
              <a:rPr lang="en-US" dirty="0"/>
              <a:t>CLICK TO EDIT QUOTE OR CALLOUT</a:t>
            </a:r>
          </a:p>
        </p:txBody>
      </p:sp>
      <p:sp>
        <p:nvSpPr>
          <p:cNvPr id="5" name="Subtitle 2"/>
          <p:cNvSpPr>
            <a:spLocks noGrp="1"/>
          </p:cNvSpPr>
          <p:nvPr>
            <p:ph type="subTitle" idx="1" hasCustomPrompt="1"/>
          </p:nvPr>
        </p:nvSpPr>
        <p:spPr>
          <a:xfrm>
            <a:off x="252414" y="2955454"/>
            <a:ext cx="8577820" cy="307777"/>
          </a:xfrm>
          <a:prstGeom prst="rect">
            <a:avLst/>
          </a:prstGeom>
        </p:spPr>
        <p:txBody>
          <a:bodyPr lIns="0" tIns="0" rIns="0" bIns="0">
            <a:spAutoFit/>
          </a:bodyPr>
          <a:lstStyle>
            <a:lvl1pPr marL="0" indent="0" algn="ctr">
              <a:buNone/>
              <a:defRPr sz="20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pic>
        <p:nvPicPr>
          <p:cNvPr id="9" name="Picture 8"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4"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947468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allout on White">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252413" y="1713559"/>
            <a:ext cx="8577821" cy="1231106"/>
          </a:xfrm>
          <a:prstGeom prst="rect">
            <a:avLst/>
          </a:prstGeom>
        </p:spPr>
        <p:txBody>
          <a:bodyPr lIns="0" tIns="0" rIns="0" bIns="0" anchor="t">
            <a:spAutoFit/>
          </a:bodyPr>
          <a:lstStyle>
            <a:lvl1pPr marL="0" indent="0" algn="ctr">
              <a:buFont typeface="Arial"/>
              <a:buNone/>
              <a:defRPr sz="4000">
                <a:solidFill>
                  <a:schemeClr val="accent1"/>
                </a:solidFill>
              </a:defRPr>
            </a:lvl1pPr>
          </a:lstStyle>
          <a:p>
            <a:r>
              <a:rPr lang="en-US" dirty="0"/>
              <a:t>CLICK TO EDIT QUOTE OR CALLOUT</a:t>
            </a:r>
          </a:p>
        </p:txBody>
      </p:sp>
      <p:sp>
        <p:nvSpPr>
          <p:cNvPr id="5" name="Subtitle 2"/>
          <p:cNvSpPr>
            <a:spLocks noGrp="1"/>
          </p:cNvSpPr>
          <p:nvPr>
            <p:ph type="subTitle" idx="1" hasCustomPrompt="1"/>
          </p:nvPr>
        </p:nvSpPr>
        <p:spPr>
          <a:xfrm>
            <a:off x="252414" y="2955454"/>
            <a:ext cx="8577820" cy="307777"/>
          </a:xfrm>
          <a:prstGeom prst="rect">
            <a:avLst/>
          </a:prstGeom>
        </p:spPr>
        <p:txBody>
          <a:bodyPr lIns="0" tIns="0" rIns="0" bIns="0">
            <a:spAutoFit/>
          </a:bodyPr>
          <a:lstStyle>
            <a:lvl1pPr marL="0" indent="0" algn="ctr">
              <a:buNone/>
              <a:defRPr sz="20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pic>
        <p:nvPicPr>
          <p:cNvPr id="10" name="Picture 9" descr="schneider_LIO_Life-Green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2201" y="4509591"/>
            <a:ext cx="1922297" cy="530004"/>
          </a:xfrm>
          <a:prstGeom prst="rect">
            <a:avLst/>
          </a:prstGeom>
        </p:spPr>
      </p:pic>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191992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allout on SE Life Green">
    <p:bg>
      <p:bgPr>
        <a:solidFill>
          <a:schemeClr val="tx2"/>
        </a:solidFill>
        <a:effectLst/>
      </p:bgPr>
    </p:bg>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252413" y="1713559"/>
            <a:ext cx="8577821" cy="1231106"/>
          </a:xfrm>
          <a:prstGeom prst="rect">
            <a:avLst/>
          </a:prstGeom>
        </p:spPr>
        <p:txBody>
          <a:bodyPr lIns="0" tIns="0" rIns="0" bIns="0" anchor="t">
            <a:spAutoFit/>
          </a:bodyPr>
          <a:lstStyle>
            <a:lvl1pPr marL="0" indent="0" algn="ctr">
              <a:buFont typeface="Arial"/>
              <a:buNone/>
              <a:defRPr sz="4000">
                <a:solidFill>
                  <a:schemeClr val="bg1"/>
                </a:solidFill>
              </a:defRPr>
            </a:lvl1pPr>
          </a:lstStyle>
          <a:p>
            <a:r>
              <a:rPr lang="en-US" dirty="0"/>
              <a:t>CLICK TO EDIT QUOTE OR CALLOUT</a:t>
            </a:r>
          </a:p>
        </p:txBody>
      </p:sp>
      <p:sp>
        <p:nvSpPr>
          <p:cNvPr id="10" name="Subtitle 2"/>
          <p:cNvSpPr>
            <a:spLocks noGrp="1"/>
          </p:cNvSpPr>
          <p:nvPr>
            <p:ph type="subTitle" idx="1" hasCustomPrompt="1"/>
          </p:nvPr>
        </p:nvSpPr>
        <p:spPr>
          <a:xfrm>
            <a:off x="252414" y="2955454"/>
            <a:ext cx="8577820" cy="307777"/>
          </a:xfrm>
          <a:prstGeom prst="rect">
            <a:avLst/>
          </a:prstGeom>
        </p:spPr>
        <p:txBody>
          <a:bodyPr lIns="0" tIns="0" rIns="0" bIns="0">
            <a:spAutoFit/>
          </a:bodyPr>
          <a:lstStyle>
            <a:lvl1pPr marL="0" indent="0" algn="ctr">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pic>
        <p:nvPicPr>
          <p:cNvPr id="8" name="Picture 7" descr="schneider_LIO_White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105947" y="4521136"/>
            <a:ext cx="1907005" cy="506914"/>
          </a:xfrm>
          <a:prstGeom prst="rect">
            <a:avLst/>
          </a:prstGeom>
        </p:spPr>
      </p:pic>
      <p:sp>
        <p:nvSpPr>
          <p:cNvPr id="14"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15"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45108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eave Image 1">
    <p:spTree>
      <p:nvGrpSpPr>
        <p:cNvPr id="1" name=""/>
        <p:cNvGrpSpPr/>
        <p:nvPr/>
      </p:nvGrpSpPr>
      <p:grpSpPr>
        <a:xfrm>
          <a:off x="0" y="0"/>
          <a:ext cx="0" cy="0"/>
          <a:chOff x="0" y="0"/>
          <a:chExt cx="0" cy="0"/>
        </a:xfrm>
      </p:grpSpPr>
      <p:pic>
        <p:nvPicPr>
          <p:cNvPr id="2" name="Picture 1" descr="Weave_175139600_LIO.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14" name="Rectangle 13"/>
          <p:cNvSpPr/>
          <p:nvPr userDrawn="1"/>
        </p:nvSpPr>
        <p:spPr>
          <a:xfrm>
            <a:off x="0" y="3620222"/>
            <a:ext cx="9144000" cy="1523278"/>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3" name="Picture 12" descr="schneider_LIO_White_RGB.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105947" y="4521136"/>
            <a:ext cx="1907005" cy="506914"/>
          </a:xfrm>
          <a:prstGeom prst="rect">
            <a:avLst/>
          </a:prstGeom>
        </p:spPr>
      </p:pic>
      <p:sp>
        <p:nvSpPr>
          <p:cNvPr id="8"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9"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5283182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Weave Image 2">
    <p:spTree>
      <p:nvGrpSpPr>
        <p:cNvPr id="1" name=""/>
        <p:cNvGrpSpPr/>
        <p:nvPr/>
      </p:nvGrpSpPr>
      <p:grpSpPr>
        <a:xfrm>
          <a:off x="0" y="0"/>
          <a:ext cx="0" cy="0"/>
          <a:chOff x="0" y="0"/>
          <a:chExt cx="0" cy="0"/>
        </a:xfrm>
      </p:grpSpPr>
      <p:pic>
        <p:nvPicPr>
          <p:cNvPr id="10" name="Picture 9" descr="Weave_463028807_LIO.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4" name="Rectangle 3"/>
          <p:cNvSpPr/>
          <p:nvPr userDrawn="1"/>
        </p:nvSpPr>
        <p:spPr>
          <a:xfrm>
            <a:off x="0" y="3620222"/>
            <a:ext cx="9144000" cy="1523278"/>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schneider_LIO_White_RGB.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105947" y="4521136"/>
            <a:ext cx="1907005" cy="506914"/>
          </a:xfrm>
          <a:prstGeom prst="rect">
            <a:avLst/>
          </a:prstGeom>
        </p:spPr>
      </p:pic>
      <p:sp>
        <p:nvSpPr>
          <p:cNvPr id="8"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39276867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Weave Image 3">
    <p:spTree>
      <p:nvGrpSpPr>
        <p:cNvPr id="1" name=""/>
        <p:cNvGrpSpPr/>
        <p:nvPr/>
      </p:nvGrpSpPr>
      <p:grpSpPr>
        <a:xfrm>
          <a:off x="0" y="0"/>
          <a:ext cx="0" cy="0"/>
          <a:chOff x="0" y="0"/>
          <a:chExt cx="0" cy="0"/>
        </a:xfrm>
      </p:grpSpPr>
      <p:sp>
        <p:nvSpPr>
          <p:cNvPr id="4" name="Rectangle 3"/>
          <p:cNvSpPr/>
          <p:nvPr userDrawn="1"/>
        </p:nvSpPr>
        <p:spPr>
          <a:xfrm>
            <a:off x="0" y="3620222"/>
            <a:ext cx="9144000" cy="1523278"/>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Slide Number Placeholder 5"/>
          <p:cNvSpPr>
            <a:spLocks noGrp="1"/>
          </p:cNvSpPr>
          <p:nvPr>
            <p:ph type="sldNum" sz="quarter" idx="4"/>
          </p:nvPr>
        </p:nvSpPr>
        <p:spPr>
          <a:xfrm>
            <a:off x="1762180"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6" name="TextBox 5"/>
          <p:cNvSpPr txBox="1"/>
          <p:nvPr userDrawn="1"/>
        </p:nvSpPr>
        <p:spPr>
          <a:xfrm>
            <a:off x="1674435" y="4851248"/>
            <a:ext cx="83510" cy="92333"/>
          </a:xfrm>
          <a:prstGeom prst="rect">
            <a:avLst/>
          </a:prstGeom>
          <a:noFill/>
        </p:spPr>
        <p:txBody>
          <a:bodyPr wrap="square" lIns="0" tIns="0" rIns="0" bIns="0" rtlCol="0">
            <a:spAutoFit/>
          </a:bodyPr>
          <a:lstStyle/>
          <a:p>
            <a:pPr algn="ctr"/>
            <a:r>
              <a:rPr lang="en-US" sz="600" dirty="0">
                <a:solidFill>
                  <a:srgbClr val="FFFFFF"/>
                </a:solidFill>
                <a:latin typeface="Arial"/>
                <a:cs typeface="Arial"/>
              </a:rPr>
              <a:t>|</a:t>
            </a:r>
          </a:p>
        </p:txBody>
      </p:sp>
      <p:sp>
        <p:nvSpPr>
          <p:cNvPr id="7" name="Footer Placeholder 4"/>
          <p:cNvSpPr>
            <a:spLocks noGrp="1"/>
          </p:cNvSpPr>
          <p:nvPr>
            <p:ph type="ftr" sz="quarter" idx="3"/>
          </p:nvPr>
        </p:nvSpPr>
        <p:spPr>
          <a:xfrm>
            <a:off x="252413" y="4857154"/>
            <a:ext cx="1505531"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10" name="Picture 9" descr="Weave_486603441_LIO.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5143500"/>
          </a:xfrm>
          <a:prstGeom prst="rect">
            <a:avLst/>
          </a:prstGeom>
        </p:spPr>
      </p:pic>
      <p:pic>
        <p:nvPicPr>
          <p:cNvPr id="9" name="Picture 8" descr="schneider_LIO_White_RGB.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105947" y="4521136"/>
            <a:ext cx="1907005" cy="506914"/>
          </a:xfrm>
          <a:prstGeom prst="rect">
            <a:avLst/>
          </a:prstGeom>
        </p:spPr>
      </p:pic>
      <p:sp>
        <p:nvSpPr>
          <p:cNvPr id="8" name="Slide Number Placeholder 5"/>
          <p:cNvSpPr txBox="1">
            <a:spLocks/>
          </p:cNvSpPr>
          <p:nvPr userDrawn="1"/>
        </p:nvSpPr>
        <p:spPr>
          <a:xfrm>
            <a:off x="1747891" y="4857155"/>
            <a:ext cx="525690" cy="92333"/>
          </a:xfrm>
          <a:prstGeom prst="rect">
            <a:avLst/>
          </a:prstGeom>
        </p:spPr>
        <p:txBody>
          <a:bodyPr vert="horz" lIns="0" tIns="0" rIns="0" bIns="0" rtlCol="0" anchor="ctr">
            <a:spAutoFit/>
          </a:bodyPr>
          <a:lstStyle>
            <a:defPPr>
              <a:defRPr lang="en-US"/>
            </a:defPPr>
            <a:lvl1pPr marL="0" algn="l" defTabSz="457200" rtl="0" eaLnBrk="1" latinLnBrk="0" hangingPunct="1">
              <a:defRPr sz="600" kern="1200">
                <a:solidFill>
                  <a:srgbClr val="FFFFF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Page </a:t>
            </a:r>
            <a:fld id="{5A9C12DC-491F-9444-86A2-13AC5C62A2FC}" type="slidenum">
              <a:rPr lang="en-US" smtClean="0"/>
              <a:pPr/>
              <a:t>‹#›</a:t>
            </a:fld>
            <a:endParaRPr lang="en-US" dirty="0"/>
          </a:p>
        </p:txBody>
      </p:sp>
      <p:sp>
        <p:nvSpPr>
          <p:cNvPr id="11" name="Footer Placeholder 4"/>
          <p:cNvSpPr txBox="1">
            <a:spLocks/>
          </p:cNvSpPr>
          <p:nvPr userDrawn="1"/>
        </p:nvSpPr>
        <p:spPr>
          <a:xfrm>
            <a:off x="252413" y="4857154"/>
            <a:ext cx="1509767" cy="92333"/>
          </a:xfrm>
          <a:prstGeom prst="rect">
            <a:avLst/>
          </a:prstGeom>
        </p:spPr>
        <p:txBody>
          <a:bodyPr vert="horz" wrap="square" lIns="0" tIns="0" rIns="0" bIns="0" rtlCol="0" anchor="ctr">
            <a:spAutoFit/>
          </a:bodyPr>
          <a:lstStyle>
            <a:defPPr>
              <a:defRPr lang="en-US"/>
            </a:defPPr>
            <a:lvl1pPr marL="0" algn="l" defTabSz="457200" rtl="0" eaLnBrk="1" latinLnBrk="0" hangingPunct="1">
              <a:defRPr sz="600" kern="1200">
                <a:solidFill>
                  <a:srgbClr val="FFFFF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Confidential Property of Schneider Electric |</a:t>
            </a:r>
          </a:p>
        </p:txBody>
      </p:sp>
    </p:spTree>
    <p:extLst>
      <p:ext uri="{BB962C8B-B14F-4D97-AF65-F5344CB8AC3E}">
        <p14:creationId xmlns:p14="http://schemas.microsoft.com/office/powerpoint/2010/main" val="15331834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Weave Image 4">
    <p:spTree>
      <p:nvGrpSpPr>
        <p:cNvPr id="1" name=""/>
        <p:cNvGrpSpPr/>
        <p:nvPr/>
      </p:nvGrpSpPr>
      <p:grpSpPr>
        <a:xfrm>
          <a:off x="0" y="0"/>
          <a:ext cx="0" cy="0"/>
          <a:chOff x="0" y="0"/>
          <a:chExt cx="0" cy="0"/>
        </a:xfrm>
      </p:grpSpPr>
      <p:pic>
        <p:nvPicPr>
          <p:cNvPr id="10" name="Picture 9" descr="Weave_522513175_LIO.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4" name="Rectangle 3"/>
          <p:cNvSpPr/>
          <p:nvPr userDrawn="1"/>
        </p:nvSpPr>
        <p:spPr>
          <a:xfrm>
            <a:off x="0" y="3620222"/>
            <a:ext cx="9144000" cy="1523278"/>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schneider_LIO_White_RGB.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105947" y="4521136"/>
            <a:ext cx="1907005" cy="506914"/>
          </a:xfrm>
          <a:prstGeom prst="rect">
            <a:avLst/>
          </a:prstGeom>
        </p:spPr>
      </p:pic>
      <p:sp>
        <p:nvSpPr>
          <p:cNvPr id="8"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015690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Weave Image 5">
    <p:spTree>
      <p:nvGrpSpPr>
        <p:cNvPr id="1" name=""/>
        <p:cNvGrpSpPr/>
        <p:nvPr/>
      </p:nvGrpSpPr>
      <p:grpSpPr>
        <a:xfrm>
          <a:off x="0" y="0"/>
          <a:ext cx="0" cy="0"/>
          <a:chOff x="0" y="0"/>
          <a:chExt cx="0" cy="0"/>
        </a:xfrm>
      </p:grpSpPr>
      <p:pic>
        <p:nvPicPr>
          <p:cNvPr id="10" name="Picture 9" descr="Weave_522794209_LIO.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4" name="Rectangle 3"/>
          <p:cNvSpPr/>
          <p:nvPr userDrawn="1"/>
        </p:nvSpPr>
        <p:spPr>
          <a:xfrm>
            <a:off x="0" y="3620222"/>
            <a:ext cx="9144000" cy="1523278"/>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schneider_LIO_White_RGB.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105947" y="4521136"/>
            <a:ext cx="1907005" cy="506914"/>
          </a:xfrm>
          <a:prstGeom prst="rect">
            <a:avLst/>
          </a:prstGeom>
        </p:spPr>
      </p:pic>
      <p:sp>
        <p:nvSpPr>
          <p:cNvPr id="8"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1536511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Weave Image 6">
    <p:spTree>
      <p:nvGrpSpPr>
        <p:cNvPr id="1" name=""/>
        <p:cNvGrpSpPr/>
        <p:nvPr/>
      </p:nvGrpSpPr>
      <p:grpSpPr>
        <a:xfrm>
          <a:off x="0" y="0"/>
          <a:ext cx="0" cy="0"/>
          <a:chOff x="0" y="0"/>
          <a:chExt cx="0" cy="0"/>
        </a:xfrm>
      </p:grpSpPr>
      <p:pic>
        <p:nvPicPr>
          <p:cNvPr id="10" name="Picture 9" descr="Weave_528351183_LIO.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4" name="Rectangle 3"/>
          <p:cNvSpPr/>
          <p:nvPr userDrawn="1"/>
        </p:nvSpPr>
        <p:spPr>
          <a:xfrm>
            <a:off x="0" y="3620222"/>
            <a:ext cx="9144000" cy="1523278"/>
          </a:xfrm>
          <a:prstGeom prst="rect">
            <a:avLst/>
          </a:prstGeom>
          <a:gradFill>
            <a:gsLst>
              <a:gs pos="0">
                <a:schemeClr val="tx1">
                  <a:alpha val="27000"/>
                </a:schemeClr>
              </a:gs>
              <a:gs pos="100000">
                <a:schemeClr val="accent1">
                  <a:tint val="50000"/>
                  <a:shade val="100000"/>
                  <a:satMod val="350000"/>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schneider_LIO_White_RGB.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105947" y="4521136"/>
            <a:ext cx="1907005" cy="506914"/>
          </a:xfrm>
          <a:prstGeom prst="rect">
            <a:avLst/>
          </a:prstGeom>
        </p:spPr>
      </p:pic>
      <p:sp>
        <p:nvSpPr>
          <p:cNvPr id="8"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2975091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tx2"/>
        </a:solidFill>
        <a:effectLst/>
      </p:bgPr>
    </p:bg>
    <p:spTree>
      <p:nvGrpSpPr>
        <p:cNvPr id="1" name=""/>
        <p:cNvGrpSpPr/>
        <p:nvPr/>
      </p:nvGrpSpPr>
      <p:grpSpPr>
        <a:xfrm>
          <a:off x="0" y="0"/>
          <a:ext cx="0" cy="0"/>
          <a:chOff x="0" y="0"/>
          <a:chExt cx="0" cy="0"/>
        </a:xfrm>
      </p:grpSpPr>
      <p:pic>
        <p:nvPicPr>
          <p:cNvPr id="3" name="Picture 2" descr="schneider_LIO_White_RGB.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732549" y="2064587"/>
            <a:ext cx="3678903" cy="1014326"/>
          </a:xfrm>
          <a:prstGeom prst="rect">
            <a:avLst/>
          </a:prstGeom>
        </p:spPr>
      </p:pic>
    </p:spTree>
    <p:extLst>
      <p:ext uri="{BB962C8B-B14F-4D97-AF65-F5344CB8AC3E}">
        <p14:creationId xmlns:p14="http://schemas.microsoft.com/office/powerpoint/2010/main" val="30370478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wo-column">
    <p:spTree>
      <p:nvGrpSpPr>
        <p:cNvPr id="1" name=""/>
        <p:cNvGrpSpPr/>
        <p:nvPr/>
      </p:nvGrpSpPr>
      <p:grpSpPr>
        <a:xfrm>
          <a:off x="0" y="0"/>
          <a:ext cx="0" cy="0"/>
          <a:chOff x="0" y="0"/>
          <a:chExt cx="0" cy="0"/>
        </a:xfrm>
      </p:grpSpPr>
      <p:sp>
        <p:nvSpPr>
          <p:cNvPr id="14" name="Content Placeholder 2"/>
          <p:cNvSpPr>
            <a:spLocks noGrp="1"/>
          </p:cNvSpPr>
          <p:nvPr>
            <p:ph sz="quarter" idx="24"/>
          </p:nvPr>
        </p:nvSpPr>
        <p:spPr>
          <a:xfrm>
            <a:off x="4764969" y="1203325"/>
            <a:ext cx="4172656" cy="271106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Text Placeholder 11"/>
          <p:cNvSpPr>
            <a:spLocks noGrp="1"/>
          </p:cNvSpPr>
          <p:nvPr>
            <p:ph type="body" sz="quarter" idx="13" hasCustomPrompt="1"/>
          </p:nvPr>
        </p:nvSpPr>
        <p:spPr>
          <a:xfrm>
            <a:off x="4791076" y="4066302"/>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8" name="Text Placeholder 11"/>
          <p:cNvSpPr>
            <a:spLocks noGrp="1"/>
          </p:cNvSpPr>
          <p:nvPr>
            <p:ph type="body" sz="quarter" idx="15" hasCustomPrompt="1"/>
          </p:nvPr>
        </p:nvSpPr>
        <p:spPr>
          <a:xfrm>
            <a:off x="252414" y="4066302"/>
            <a:ext cx="4178298"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22"/>
          </p:nvPr>
        </p:nvSpPr>
        <p:spPr>
          <a:xfrm>
            <a:off x="247547" y="1209296"/>
            <a:ext cx="4172656" cy="271106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1"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25797247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6129" y="198835"/>
            <a:ext cx="8229600" cy="369332"/>
          </a:xfrm>
        </p:spPr>
        <p:txBody>
          <a:bodyPr/>
          <a:lstStyle>
            <a:lvl1pPr algn="l">
              <a:defRPr/>
            </a:lvl1pPr>
          </a:lstStyle>
          <a:p>
            <a:r>
              <a:rPr lang="en-US" noProof="0" dirty="0"/>
              <a:t>Headline</a:t>
            </a:r>
          </a:p>
        </p:txBody>
      </p:sp>
      <p:sp>
        <p:nvSpPr>
          <p:cNvPr id="3" name="Content Placeholder 2"/>
          <p:cNvSpPr>
            <a:spLocks noGrp="1"/>
          </p:cNvSpPr>
          <p:nvPr>
            <p:ph idx="1"/>
          </p:nvPr>
        </p:nvSpPr>
        <p:spPr>
          <a:xfrm>
            <a:off x="456129" y="1132286"/>
            <a:ext cx="8229600" cy="1431257"/>
          </a:xfrm>
          <a:prstGeom prst="rect">
            <a:avLst/>
          </a:prstGeom>
        </p:spPr>
        <p:txBody>
          <a:bodyPr/>
          <a:lstStyle>
            <a:lvl1pPr>
              <a:buFont typeface="Arial" pitchFamily="34" charset="0"/>
              <a:buChar char="&gt;"/>
              <a:defRPr/>
            </a:lvl1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extBox 4"/>
          <p:cNvSpPr txBox="1"/>
          <p:nvPr userDrawn="1"/>
        </p:nvSpPr>
        <p:spPr>
          <a:xfrm>
            <a:off x="456130" y="4759466"/>
            <a:ext cx="2130481" cy="92333"/>
          </a:xfrm>
          <a:prstGeom prst="rect">
            <a:avLst/>
          </a:prstGeom>
          <a:noFill/>
        </p:spPr>
        <p:txBody>
          <a:bodyPr wrap="square" lIns="0" tIns="0" rIns="0" bIns="0" rtlCol="0" anchor="b" anchorCtr="0">
            <a:spAutoFit/>
          </a:bodyPr>
          <a:lstStyle/>
          <a:p>
            <a:pPr defTabSz="685874"/>
            <a:r>
              <a:rPr lang="en-US" sz="600" dirty="0">
                <a:solidFill>
                  <a:srgbClr val="626469"/>
                </a:solidFill>
                <a:cs typeface="Arial" pitchFamily="34" charset="0"/>
              </a:rPr>
              <a:t>Confidential Property of Schneider Electric</a:t>
            </a:r>
          </a:p>
        </p:txBody>
      </p:sp>
    </p:spTree>
    <p:extLst>
      <p:ext uri="{BB962C8B-B14F-4D97-AF65-F5344CB8AC3E}">
        <p14:creationId xmlns:p14="http://schemas.microsoft.com/office/powerpoint/2010/main" val="6317433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ne-column w/ callout">
    <p:spTree>
      <p:nvGrpSpPr>
        <p:cNvPr id="1" name=""/>
        <p:cNvGrpSpPr/>
        <p:nvPr/>
      </p:nvGrpSpPr>
      <p:grpSpPr>
        <a:xfrm>
          <a:off x="0" y="0"/>
          <a:ext cx="0" cy="0"/>
          <a:chOff x="0" y="0"/>
          <a:chExt cx="0" cy="0"/>
        </a:xfrm>
      </p:grpSpPr>
      <p:sp>
        <p:nvSpPr>
          <p:cNvPr id="15" name="Text Placeholder 11"/>
          <p:cNvSpPr>
            <a:spLocks noGrp="1"/>
          </p:cNvSpPr>
          <p:nvPr>
            <p:ph type="body" sz="quarter" idx="13" hasCustomPrompt="1"/>
          </p:nvPr>
        </p:nvSpPr>
        <p:spPr>
          <a:xfrm>
            <a:off x="6192839" y="4066303"/>
            <a:ext cx="269875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caption to the chart goes here</a:t>
            </a:r>
          </a:p>
        </p:txBody>
      </p:sp>
      <p:cxnSp>
        <p:nvCxnSpPr>
          <p:cNvPr id="9" name="Straight Connector 8"/>
          <p:cNvCxnSpPr/>
          <p:nvPr userDrawn="1"/>
        </p:nvCxnSpPr>
        <p:spPr>
          <a:xfrm>
            <a:off x="6014065"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3" name="Text Placeholder 11"/>
          <p:cNvSpPr>
            <a:spLocks noGrp="1"/>
          </p:cNvSpPr>
          <p:nvPr>
            <p:ph type="body" sz="quarter" idx="16" hasCustomPrompt="1"/>
          </p:nvPr>
        </p:nvSpPr>
        <p:spPr>
          <a:xfrm>
            <a:off x="258056" y="4066303"/>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6" name="Content Placeholder 5"/>
          <p:cNvSpPr>
            <a:spLocks noGrp="1"/>
          </p:cNvSpPr>
          <p:nvPr>
            <p:ph sz="quarter" idx="18"/>
          </p:nvPr>
        </p:nvSpPr>
        <p:spPr>
          <a:xfrm>
            <a:off x="258055" y="1202024"/>
            <a:ext cx="5574419" cy="230009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9"/>
          </p:nvPr>
        </p:nvSpPr>
        <p:spPr>
          <a:xfrm>
            <a:off x="6192838" y="1201739"/>
            <a:ext cx="2698750" cy="2287696"/>
          </a:xfrm>
        </p:spPr>
        <p:txBody>
          <a:bodyPr>
            <a:noAutofit/>
          </a:bodyPr>
          <a:lstStyle>
            <a:lvl1pPr>
              <a:defRPr sz="1200"/>
            </a:lvl1pPr>
            <a:lvl2pPr>
              <a:defRPr sz="11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2"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3"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7"/>
            <a:ext cx="8647112" cy="253916"/>
          </a:xfrm>
        </p:spPr>
        <p:txBody>
          <a:bodyPr>
            <a:noAutofit/>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913351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ndard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5"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8" name="Content Placeholder 2"/>
          <p:cNvSpPr>
            <a:spLocks noGrp="1"/>
          </p:cNvSpPr>
          <p:nvPr>
            <p:ph sz="quarter" idx="31"/>
          </p:nvPr>
        </p:nvSpPr>
        <p:spPr>
          <a:xfrm>
            <a:off x="258055" y="1203325"/>
            <a:ext cx="8679570" cy="3176589"/>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32"/>
          </p:nvPr>
        </p:nvSpPr>
        <p:spPr>
          <a:xfrm>
            <a:off x="252413" y="230188"/>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7"/>
            <a:ext cx="8647112" cy="253916"/>
          </a:xfrm>
        </p:spPr>
        <p:txBody>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34068153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20" name="Text Placeholder 11"/>
          <p:cNvSpPr>
            <a:spLocks noGrp="1"/>
          </p:cNvSpPr>
          <p:nvPr>
            <p:ph type="body" sz="quarter" idx="13" hasCustomPrompt="1"/>
          </p:nvPr>
        </p:nvSpPr>
        <p:spPr>
          <a:xfrm>
            <a:off x="252415" y="4062456"/>
            <a:ext cx="5580061"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description / context goes here</a:t>
            </a:r>
          </a:p>
        </p:txBody>
      </p:sp>
      <p:sp>
        <p:nvSpPr>
          <p:cNvPr id="4" name="Content Placeholder 3"/>
          <p:cNvSpPr>
            <a:spLocks noGrp="1"/>
          </p:cNvSpPr>
          <p:nvPr>
            <p:ph sz="quarter" idx="17"/>
          </p:nvPr>
        </p:nvSpPr>
        <p:spPr>
          <a:xfrm>
            <a:off x="252413" y="1203327"/>
            <a:ext cx="5580062" cy="271703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0"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8" name="Text Placeholder 11"/>
          <p:cNvSpPr>
            <a:spLocks noGrp="1"/>
          </p:cNvSpPr>
          <p:nvPr>
            <p:ph type="body" sz="quarter" idx="32"/>
          </p:nvPr>
        </p:nvSpPr>
        <p:spPr>
          <a:xfrm>
            <a:off x="252413" y="230188"/>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1" name="Text Placeholder 13"/>
          <p:cNvSpPr>
            <a:spLocks noGrp="1"/>
          </p:cNvSpPr>
          <p:nvPr>
            <p:ph type="body" sz="quarter" idx="33"/>
          </p:nvPr>
        </p:nvSpPr>
        <p:spPr>
          <a:xfrm>
            <a:off x="252413" y="683367"/>
            <a:ext cx="8647112" cy="253916"/>
          </a:xfrm>
        </p:spPr>
        <p:txBody>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12095620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ne-column stacked">
    <p:spTree>
      <p:nvGrpSpPr>
        <p:cNvPr id="1" name=""/>
        <p:cNvGrpSpPr/>
        <p:nvPr/>
      </p:nvGrpSpPr>
      <p:grpSpPr>
        <a:xfrm>
          <a:off x="0" y="0"/>
          <a:ext cx="0" cy="0"/>
          <a:chOff x="0" y="0"/>
          <a:chExt cx="0" cy="0"/>
        </a:xfrm>
      </p:grpSpPr>
      <p:sp>
        <p:nvSpPr>
          <p:cNvPr id="11" name="Content Placeholder 5"/>
          <p:cNvSpPr>
            <a:spLocks noGrp="1"/>
          </p:cNvSpPr>
          <p:nvPr>
            <p:ph sz="quarter" idx="34"/>
          </p:nvPr>
        </p:nvSpPr>
        <p:spPr>
          <a:xfrm>
            <a:off x="247391" y="3037461"/>
            <a:ext cx="5574419" cy="147147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1"/>
          <p:cNvSpPr>
            <a:spLocks noGrp="1"/>
          </p:cNvSpPr>
          <p:nvPr>
            <p:ph type="body" sz="quarter" idx="16" hasCustomPrompt="1"/>
          </p:nvPr>
        </p:nvSpPr>
        <p:spPr>
          <a:xfrm>
            <a:off x="252415" y="2674811"/>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8" name="Text Placeholder 11"/>
          <p:cNvSpPr>
            <a:spLocks noGrp="1"/>
          </p:cNvSpPr>
          <p:nvPr>
            <p:ph type="body" sz="quarter" idx="20" hasCustomPrompt="1"/>
          </p:nvPr>
        </p:nvSpPr>
        <p:spPr>
          <a:xfrm>
            <a:off x="258058" y="4569743"/>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6" name="Content Placeholder 5"/>
          <p:cNvSpPr>
            <a:spLocks noGrp="1"/>
          </p:cNvSpPr>
          <p:nvPr>
            <p:ph sz="quarter" idx="23"/>
          </p:nvPr>
        </p:nvSpPr>
        <p:spPr>
          <a:xfrm>
            <a:off x="248011" y="1213548"/>
            <a:ext cx="5574419" cy="1370903"/>
          </a:xfrm>
        </p:spPr>
        <p:txBody>
          <a:bodyPr>
            <a:noAutofit/>
          </a:bodyPr>
          <a:lstStyle>
            <a:lvl5pPr>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3"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4"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7"/>
            <a:ext cx="8647112" cy="253916"/>
          </a:xfrm>
        </p:spPr>
        <p:txBody>
          <a:bodyPr>
            <a:noAutofit/>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8553584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14" name="Content Placeholder 2"/>
          <p:cNvSpPr>
            <a:spLocks noGrp="1"/>
          </p:cNvSpPr>
          <p:nvPr>
            <p:ph sz="quarter" idx="24"/>
          </p:nvPr>
        </p:nvSpPr>
        <p:spPr>
          <a:xfrm>
            <a:off x="4764969" y="1203326"/>
            <a:ext cx="4172656" cy="271106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Text Placeholder 11"/>
          <p:cNvSpPr>
            <a:spLocks noGrp="1"/>
          </p:cNvSpPr>
          <p:nvPr>
            <p:ph type="body" sz="quarter" idx="13" hasCustomPrompt="1"/>
          </p:nvPr>
        </p:nvSpPr>
        <p:spPr>
          <a:xfrm>
            <a:off x="4791076" y="4066303"/>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8" name="Text Placeholder 11"/>
          <p:cNvSpPr>
            <a:spLocks noGrp="1"/>
          </p:cNvSpPr>
          <p:nvPr>
            <p:ph type="body" sz="quarter" idx="15" hasCustomPrompt="1"/>
          </p:nvPr>
        </p:nvSpPr>
        <p:spPr>
          <a:xfrm>
            <a:off x="252414" y="4066303"/>
            <a:ext cx="4178298"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22"/>
          </p:nvPr>
        </p:nvSpPr>
        <p:spPr>
          <a:xfrm>
            <a:off x="247547" y="1209297"/>
            <a:ext cx="4172656" cy="271106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1"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3"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7"/>
            <a:ext cx="8647112" cy="253916"/>
          </a:xfrm>
        </p:spPr>
        <p:txBody>
          <a:bodyPr>
            <a:noAutofit/>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27326060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column comparison">
    <p:spTree>
      <p:nvGrpSpPr>
        <p:cNvPr id="1" name=""/>
        <p:cNvGrpSpPr/>
        <p:nvPr/>
      </p:nvGrpSpPr>
      <p:grpSpPr>
        <a:xfrm>
          <a:off x="0" y="0"/>
          <a:ext cx="0" cy="0"/>
          <a:chOff x="0" y="0"/>
          <a:chExt cx="0" cy="0"/>
        </a:xfrm>
      </p:grpSpPr>
      <p:sp>
        <p:nvSpPr>
          <p:cNvPr id="16" name="Content Placeholder 2"/>
          <p:cNvSpPr>
            <a:spLocks noGrp="1"/>
          </p:cNvSpPr>
          <p:nvPr>
            <p:ph sz="quarter" idx="22"/>
          </p:nvPr>
        </p:nvSpPr>
        <p:spPr>
          <a:xfrm>
            <a:off x="4764969" y="1203327"/>
            <a:ext cx="4172656" cy="273805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11"/>
          <p:cNvSpPr>
            <a:spLocks noGrp="1"/>
          </p:cNvSpPr>
          <p:nvPr>
            <p:ph type="body" sz="quarter" idx="13" hasCustomPrompt="1"/>
          </p:nvPr>
        </p:nvSpPr>
        <p:spPr>
          <a:xfrm>
            <a:off x="4791076" y="4066303"/>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2" name="Text Placeholder 11"/>
          <p:cNvSpPr>
            <a:spLocks noGrp="1"/>
          </p:cNvSpPr>
          <p:nvPr>
            <p:ph type="body" sz="quarter" idx="15" hasCustomPrompt="1"/>
          </p:nvPr>
        </p:nvSpPr>
        <p:spPr>
          <a:xfrm>
            <a:off x="252415" y="4066303"/>
            <a:ext cx="417829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cxnSp>
        <p:nvCxnSpPr>
          <p:cNvPr id="13" name="Straight Connector 12"/>
          <p:cNvCxnSpPr/>
          <p:nvPr userDrawn="1"/>
        </p:nvCxnSpPr>
        <p:spPr>
          <a:xfrm>
            <a:off x="4549718"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5" name="Content Placeholder 4"/>
          <p:cNvSpPr>
            <a:spLocks noGrp="1"/>
          </p:cNvSpPr>
          <p:nvPr>
            <p:ph sz="quarter" idx="20"/>
          </p:nvPr>
        </p:nvSpPr>
        <p:spPr>
          <a:xfrm>
            <a:off x="241904" y="1203328"/>
            <a:ext cx="4178299" cy="273805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5"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7"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8" name="Text Placeholder 13"/>
          <p:cNvSpPr>
            <a:spLocks noGrp="1"/>
          </p:cNvSpPr>
          <p:nvPr>
            <p:ph type="body" sz="quarter" idx="33"/>
          </p:nvPr>
        </p:nvSpPr>
        <p:spPr>
          <a:xfrm>
            <a:off x="252413" y="683367"/>
            <a:ext cx="8647112" cy="253916"/>
          </a:xfrm>
        </p:spPr>
        <p:txBody>
          <a:bodyPr>
            <a:noAutofit/>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39887425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column stacked">
    <p:spTree>
      <p:nvGrpSpPr>
        <p:cNvPr id="1" name=""/>
        <p:cNvGrpSpPr/>
        <p:nvPr/>
      </p:nvGrpSpPr>
      <p:grpSpPr>
        <a:xfrm>
          <a:off x="0" y="0"/>
          <a:ext cx="0" cy="0"/>
          <a:chOff x="0" y="0"/>
          <a:chExt cx="0" cy="0"/>
        </a:xfrm>
      </p:grpSpPr>
      <p:sp>
        <p:nvSpPr>
          <p:cNvPr id="6" name="Text Placeholder 11"/>
          <p:cNvSpPr>
            <a:spLocks noGrp="1"/>
          </p:cNvSpPr>
          <p:nvPr>
            <p:ph type="body" sz="quarter" idx="18" hasCustomPrompt="1"/>
          </p:nvPr>
        </p:nvSpPr>
        <p:spPr>
          <a:xfrm>
            <a:off x="248531" y="2694637"/>
            <a:ext cx="8633531"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description / context goes here</a:t>
            </a:r>
          </a:p>
        </p:txBody>
      </p:sp>
      <p:sp>
        <p:nvSpPr>
          <p:cNvPr id="11" name="Text Placeholder 11"/>
          <p:cNvSpPr>
            <a:spLocks noGrp="1"/>
          </p:cNvSpPr>
          <p:nvPr>
            <p:ph type="body" sz="quarter" idx="13" hasCustomPrompt="1"/>
          </p:nvPr>
        </p:nvSpPr>
        <p:spPr>
          <a:xfrm>
            <a:off x="4791076" y="4413143"/>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5" name="Text Placeholder 11"/>
          <p:cNvSpPr>
            <a:spLocks noGrp="1"/>
          </p:cNvSpPr>
          <p:nvPr>
            <p:ph type="body" sz="quarter" idx="16" hasCustomPrompt="1"/>
          </p:nvPr>
        </p:nvSpPr>
        <p:spPr>
          <a:xfrm>
            <a:off x="253294" y="4413143"/>
            <a:ext cx="409487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5" name="Content Placeholder 4"/>
          <p:cNvSpPr>
            <a:spLocks noGrp="1"/>
          </p:cNvSpPr>
          <p:nvPr>
            <p:ph sz="quarter" idx="24"/>
          </p:nvPr>
        </p:nvSpPr>
        <p:spPr>
          <a:xfrm>
            <a:off x="246633" y="1198259"/>
            <a:ext cx="8644953" cy="138619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1"/>
          <p:cNvSpPr>
            <a:spLocks noGrp="1"/>
          </p:cNvSpPr>
          <p:nvPr>
            <p:ph sz="quarter" idx="25"/>
          </p:nvPr>
        </p:nvSpPr>
        <p:spPr>
          <a:xfrm>
            <a:off x="248531" y="2907433"/>
            <a:ext cx="4094871" cy="14724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Content Placeholder 13"/>
          <p:cNvSpPr>
            <a:spLocks noGrp="1"/>
          </p:cNvSpPr>
          <p:nvPr>
            <p:ph sz="quarter" idx="26"/>
          </p:nvPr>
        </p:nvSpPr>
        <p:spPr>
          <a:xfrm>
            <a:off x="4791076" y="2907433"/>
            <a:ext cx="4100514" cy="14724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6"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7"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8" name="Text Placeholder 13"/>
          <p:cNvSpPr>
            <a:spLocks noGrp="1"/>
          </p:cNvSpPr>
          <p:nvPr>
            <p:ph type="body" sz="quarter" idx="33"/>
          </p:nvPr>
        </p:nvSpPr>
        <p:spPr>
          <a:xfrm>
            <a:off x="252413" y="683367"/>
            <a:ext cx="8647112" cy="253916"/>
          </a:xfrm>
        </p:spPr>
        <p:txBody>
          <a:bodyPr>
            <a:noAutofit/>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36476913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15" y="4066303"/>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40" y="4066303"/>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3"/>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54"/>
            <a:ext cx="2698748" cy="26667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40" y="1192753"/>
            <a:ext cx="2744787"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4"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3" name="Text Placeholder 11"/>
          <p:cNvSpPr>
            <a:spLocks noGrp="1"/>
          </p:cNvSpPr>
          <p:nvPr>
            <p:ph type="body" sz="quarter" idx="35"/>
          </p:nvPr>
        </p:nvSpPr>
        <p:spPr>
          <a:xfrm>
            <a:off x="252413" y="230188"/>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7"/>
            <a:ext cx="8685212" cy="253916"/>
          </a:xfrm>
        </p:spPr>
        <p:txBody>
          <a:bodyPr>
            <a:noAutofit/>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37145269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hree-column compariso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15" y="4066303"/>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40" y="4066303"/>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3"/>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54"/>
            <a:ext cx="2698748" cy="26667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40" y="1192753"/>
            <a:ext cx="2744787"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4"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3" name="Text Placeholder 11"/>
          <p:cNvSpPr>
            <a:spLocks noGrp="1"/>
          </p:cNvSpPr>
          <p:nvPr>
            <p:ph type="body" sz="quarter" idx="35"/>
          </p:nvPr>
        </p:nvSpPr>
        <p:spPr>
          <a:xfrm>
            <a:off x="252413" y="230188"/>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7"/>
            <a:ext cx="8685212" cy="253916"/>
          </a:xfrm>
        </p:spPr>
        <p:txBody>
          <a:bodyPr>
            <a:noAutofit/>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cxnSp>
        <p:nvCxnSpPr>
          <p:cNvPr id="16" name="Straight Connector 15"/>
          <p:cNvCxnSpPr/>
          <p:nvPr userDrawn="1"/>
        </p:nvCxnSpPr>
        <p:spPr>
          <a:xfrm>
            <a:off x="3085663"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a:off x="6076301"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596554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ree-column stacked">
    <p:spTree>
      <p:nvGrpSpPr>
        <p:cNvPr id="1" name=""/>
        <p:cNvGrpSpPr/>
        <p:nvPr/>
      </p:nvGrpSpPr>
      <p:grpSpPr>
        <a:xfrm>
          <a:off x="0" y="0"/>
          <a:ext cx="0" cy="0"/>
          <a:chOff x="0" y="0"/>
          <a:chExt cx="0" cy="0"/>
        </a:xfrm>
      </p:grpSpPr>
      <p:sp>
        <p:nvSpPr>
          <p:cNvPr id="5" name="Content Placeholder 4"/>
          <p:cNvSpPr>
            <a:spLocks noGrp="1"/>
          </p:cNvSpPr>
          <p:nvPr>
            <p:ph sz="quarter" idx="32"/>
          </p:nvPr>
        </p:nvSpPr>
        <p:spPr>
          <a:xfrm>
            <a:off x="252414" y="1203328"/>
            <a:ext cx="8639175" cy="1381124"/>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1"/>
          <p:cNvSpPr>
            <a:spLocks noGrp="1"/>
          </p:cNvSpPr>
          <p:nvPr>
            <p:ph sz="quarter" idx="33"/>
          </p:nvPr>
        </p:nvSpPr>
        <p:spPr>
          <a:xfrm>
            <a:off x="252414" y="2872040"/>
            <a:ext cx="2683481"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Content Placeholder 14"/>
          <p:cNvSpPr>
            <a:spLocks noGrp="1"/>
          </p:cNvSpPr>
          <p:nvPr>
            <p:ph sz="quarter" idx="34"/>
          </p:nvPr>
        </p:nvSpPr>
        <p:spPr>
          <a:xfrm>
            <a:off x="3232555" y="2872040"/>
            <a:ext cx="2678893"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9" name="Content Placeholder 18"/>
          <p:cNvSpPr>
            <a:spLocks noGrp="1"/>
          </p:cNvSpPr>
          <p:nvPr>
            <p:ph sz="quarter" idx="35"/>
          </p:nvPr>
        </p:nvSpPr>
        <p:spPr>
          <a:xfrm>
            <a:off x="6192839" y="2872040"/>
            <a:ext cx="2678893"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11"/>
          <p:cNvSpPr>
            <a:spLocks noGrp="1"/>
          </p:cNvSpPr>
          <p:nvPr>
            <p:ph type="body" sz="quarter" idx="18" hasCustomPrompt="1"/>
          </p:nvPr>
        </p:nvSpPr>
        <p:spPr>
          <a:xfrm>
            <a:off x="258057" y="2630753"/>
            <a:ext cx="863353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4" name="Text Placeholder 11"/>
          <p:cNvSpPr>
            <a:spLocks noGrp="1"/>
          </p:cNvSpPr>
          <p:nvPr>
            <p:ph type="body" sz="quarter" idx="13" hasCustomPrompt="1"/>
          </p:nvPr>
        </p:nvSpPr>
        <p:spPr>
          <a:xfrm>
            <a:off x="252415" y="4376264"/>
            <a:ext cx="268348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6" name="Text Placeholder 11"/>
          <p:cNvSpPr>
            <a:spLocks noGrp="1"/>
          </p:cNvSpPr>
          <p:nvPr>
            <p:ph type="body" sz="quarter" idx="21" hasCustomPrompt="1"/>
          </p:nvPr>
        </p:nvSpPr>
        <p:spPr>
          <a:xfrm>
            <a:off x="6192839" y="4376264"/>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8" name="Text Placeholder 11"/>
          <p:cNvSpPr>
            <a:spLocks noGrp="1"/>
          </p:cNvSpPr>
          <p:nvPr>
            <p:ph type="body" sz="quarter" idx="24" hasCustomPrompt="1"/>
          </p:nvPr>
        </p:nvSpPr>
        <p:spPr>
          <a:xfrm>
            <a:off x="3232555" y="4376264"/>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7"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20"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21" name="Text Placeholder 11"/>
          <p:cNvSpPr>
            <a:spLocks noGrp="1"/>
          </p:cNvSpPr>
          <p:nvPr>
            <p:ph type="body" sz="quarter" idx="36"/>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22" name="Text Placeholder 13"/>
          <p:cNvSpPr>
            <a:spLocks noGrp="1"/>
          </p:cNvSpPr>
          <p:nvPr>
            <p:ph type="body" sz="quarter" idx="37"/>
          </p:nvPr>
        </p:nvSpPr>
        <p:spPr>
          <a:xfrm>
            <a:off x="252413" y="683367"/>
            <a:ext cx="8647112" cy="253916"/>
          </a:xfrm>
        </p:spPr>
        <p:txBody>
          <a:bodyPr>
            <a:noAutofit/>
          </a:bodyPr>
          <a:lstStyle>
            <a:lvl1pPr marL="358747" indent="-342874">
              <a:buFontTx/>
              <a:buNone/>
              <a:defRPr sz="1600" baseline="0">
                <a:solidFill>
                  <a:schemeClr val="accent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5314922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Horizontal Split">
    <p:spTree>
      <p:nvGrpSpPr>
        <p:cNvPr id="1" name=""/>
        <p:cNvGrpSpPr/>
        <p:nvPr/>
      </p:nvGrpSpPr>
      <p:grpSpPr>
        <a:xfrm>
          <a:off x="0" y="0"/>
          <a:ext cx="0" cy="0"/>
          <a:chOff x="0" y="0"/>
          <a:chExt cx="0" cy="0"/>
        </a:xfrm>
      </p:grpSpPr>
      <p:sp>
        <p:nvSpPr>
          <p:cNvPr id="21" name="Rectangle 20"/>
          <p:cNvSpPr/>
          <p:nvPr userDrawn="1"/>
        </p:nvSpPr>
        <p:spPr>
          <a:xfrm>
            <a:off x="0" y="2"/>
            <a:ext cx="9144000" cy="127614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433" tIns="45716" rIns="91433" bIns="45716" rtlCol="0" anchor="ctr"/>
          <a:lstStyle/>
          <a:p>
            <a:pPr marL="0" marR="0" lvl="0" indent="0" algn="ctr" defTabSz="45716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 name="Content Placeholder 4"/>
          <p:cNvSpPr>
            <a:spLocks noGrp="1"/>
          </p:cNvSpPr>
          <p:nvPr>
            <p:ph sz="quarter" idx="32"/>
          </p:nvPr>
        </p:nvSpPr>
        <p:spPr>
          <a:xfrm>
            <a:off x="252414" y="1735872"/>
            <a:ext cx="8639175" cy="2644043"/>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20"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22" name="Rectangle 21"/>
          <p:cNvSpPr/>
          <p:nvPr userDrawn="1"/>
        </p:nvSpPr>
        <p:spPr>
          <a:xfrm>
            <a:off x="0" y="1105321"/>
            <a:ext cx="9144000" cy="371789"/>
          </a:xfrm>
          <a:prstGeom prst="rect">
            <a:avLst/>
          </a:prstGeom>
          <a:solidFill>
            <a:schemeClr val="bg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lIns="91433" tIns="45716" rIns="91433" bIns="45716" rtlCol="0" anchor="ctr"/>
          <a:lstStyle/>
          <a:p>
            <a:pPr marL="0" marR="0" lvl="0" indent="0" algn="ctr" defTabSz="45716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5" name="Text Placeholder 11"/>
          <p:cNvSpPr>
            <a:spLocks noGrp="1"/>
          </p:cNvSpPr>
          <p:nvPr>
            <p:ph type="body" sz="quarter" idx="33"/>
          </p:nvPr>
        </p:nvSpPr>
        <p:spPr>
          <a:xfrm>
            <a:off x="252413" y="230188"/>
            <a:ext cx="8647112" cy="369332"/>
          </a:xfrm>
        </p:spPr>
        <p:txBody>
          <a:bodyPr>
            <a:noAutofit/>
          </a:bodyPr>
          <a:lstStyle>
            <a:lvl1pPr>
              <a:buFontTx/>
              <a:buNone/>
              <a:defRPr sz="2400">
                <a:solidFill>
                  <a:schemeClr val="bg1"/>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6" name="Text Placeholder 13"/>
          <p:cNvSpPr>
            <a:spLocks noGrp="1"/>
          </p:cNvSpPr>
          <p:nvPr>
            <p:ph type="body" sz="quarter" idx="34"/>
          </p:nvPr>
        </p:nvSpPr>
        <p:spPr>
          <a:xfrm>
            <a:off x="252413" y="683367"/>
            <a:ext cx="8647112" cy="253916"/>
          </a:xfrm>
        </p:spPr>
        <p:txBody>
          <a:bodyPr>
            <a:noAutofit/>
          </a:bodyPr>
          <a:lstStyle>
            <a:lvl1pPr marL="358747" indent="-342874">
              <a:buFontTx/>
              <a:buNone/>
              <a:defRPr sz="1600">
                <a:solidFill>
                  <a:schemeClr val="bg1"/>
                </a:solidFill>
              </a:defRPr>
            </a:lvl1pPr>
            <a:lvl2pPr marL="407956" indent="-228582">
              <a:buFontTx/>
              <a:buNone/>
              <a:defRPr/>
            </a:lvl2pPr>
            <a:lvl3pPr marL="587330" indent="-228582">
              <a:buFontTx/>
              <a:buNone/>
              <a:defRPr/>
            </a:lvl3pPr>
            <a:lvl4pPr marL="768291" indent="-228582">
              <a:buFontTx/>
              <a:buNone/>
              <a:defRPr/>
            </a:lvl4pPr>
            <a:lvl5pPr marL="939728" indent="-228582">
              <a:buFontTx/>
              <a:buNone/>
              <a:defRPr/>
            </a:lvl5pPr>
          </a:lstStyle>
          <a:p>
            <a:pPr lvl="0"/>
            <a:r>
              <a:rPr lang="en-US" dirty="0"/>
              <a:t>Click to edit Master text styles</a:t>
            </a:r>
          </a:p>
        </p:txBody>
      </p:sp>
    </p:spTree>
    <p:extLst>
      <p:ext uri="{BB962C8B-B14F-4D97-AF65-F5344CB8AC3E}">
        <p14:creationId xmlns:p14="http://schemas.microsoft.com/office/powerpoint/2010/main" val="12916797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slide ">
    <p:spTree>
      <p:nvGrpSpPr>
        <p:cNvPr id="1" name=""/>
        <p:cNvGrpSpPr/>
        <p:nvPr/>
      </p:nvGrpSpPr>
      <p:grpSpPr>
        <a:xfrm>
          <a:off x="0" y="0"/>
          <a:ext cx="0" cy="0"/>
          <a:chOff x="0" y="0"/>
          <a:chExt cx="0" cy="0"/>
        </a:xfrm>
      </p:grpSpPr>
      <p:sp>
        <p:nvSpPr>
          <p:cNvPr id="17"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20"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Tree>
    <p:extLst>
      <p:ext uri="{BB962C8B-B14F-4D97-AF65-F5344CB8AC3E}">
        <p14:creationId xmlns:p14="http://schemas.microsoft.com/office/powerpoint/2010/main" val="37246247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hree column">
    <p:spTree>
      <p:nvGrpSpPr>
        <p:cNvPr id="1" name=""/>
        <p:cNvGrpSpPr/>
        <p:nvPr/>
      </p:nvGrpSpPr>
      <p:grpSpPr>
        <a:xfrm>
          <a:off x="0" y="0"/>
          <a:ext cx="0" cy="0"/>
          <a:chOff x="0" y="0"/>
          <a:chExt cx="0" cy="0"/>
        </a:xfrm>
      </p:grpSpPr>
      <p:sp>
        <p:nvSpPr>
          <p:cNvPr id="4" name="Text Placeholder 2"/>
          <p:cNvSpPr>
            <a:spLocks noGrp="1"/>
          </p:cNvSpPr>
          <p:nvPr>
            <p:ph type="body" idx="1" hasCustomPrompt="1"/>
          </p:nvPr>
        </p:nvSpPr>
        <p:spPr>
          <a:xfrm>
            <a:off x="258057" y="604936"/>
            <a:ext cx="8633531" cy="173124"/>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162" indent="0">
              <a:buNone/>
              <a:defRPr sz="2000" b="1"/>
            </a:lvl2pPr>
            <a:lvl3pPr marL="914324" indent="0">
              <a:buNone/>
              <a:defRPr sz="1800" b="1"/>
            </a:lvl3pPr>
            <a:lvl4pPr marL="1371486" indent="0">
              <a:buNone/>
              <a:defRPr sz="1600" b="1"/>
            </a:lvl4pPr>
            <a:lvl5pPr marL="1828648" indent="0">
              <a:buNone/>
              <a:defRPr sz="1600" b="1"/>
            </a:lvl5pPr>
            <a:lvl6pPr marL="2285810" indent="0">
              <a:buNone/>
              <a:defRPr sz="1600" b="1"/>
            </a:lvl6pPr>
            <a:lvl7pPr marL="2742972" indent="0">
              <a:buNone/>
              <a:defRPr sz="1600" b="1"/>
            </a:lvl7pPr>
            <a:lvl8pPr marL="3200133" indent="0">
              <a:buNone/>
              <a:defRPr sz="1600" b="1"/>
            </a:lvl8pPr>
            <a:lvl9pPr marL="3657296" indent="0">
              <a:buNone/>
              <a:defRPr sz="1600" b="1"/>
            </a:lvl9pPr>
          </a:lstStyle>
          <a:p>
            <a:pPr lvl="0"/>
            <a:r>
              <a:rPr lang="en-US" dirty="0"/>
              <a:t>Click To Edit Master Text Styles</a:t>
            </a:r>
          </a:p>
        </p:txBody>
      </p:sp>
      <p:sp>
        <p:nvSpPr>
          <p:cNvPr id="9" name="Text Placeholder 11"/>
          <p:cNvSpPr>
            <a:spLocks noGrp="1"/>
          </p:cNvSpPr>
          <p:nvPr>
            <p:ph type="body" sz="quarter" idx="13" hasCustomPrompt="1"/>
          </p:nvPr>
        </p:nvSpPr>
        <p:spPr>
          <a:xfrm>
            <a:off x="252415" y="4062456"/>
            <a:ext cx="2678893"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caption goes here</a:t>
            </a:r>
          </a:p>
        </p:txBody>
      </p:sp>
      <p:sp>
        <p:nvSpPr>
          <p:cNvPr id="16" name="Title 1"/>
          <p:cNvSpPr>
            <a:spLocks noGrp="1"/>
          </p:cNvSpPr>
          <p:nvPr>
            <p:ph type="title" hasCustomPrompt="1"/>
          </p:nvPr>
        </p:nvSpPr>
        <p:spPr>
          <a:xfrm>
            <a:off x="258058" y="230188"/>
            <a:ext cx="8633531" cy="311624"/>
          </a:xfrm>
        </p:spPr>
        <p:txBody>
          <a:bodyPr>
            <a:spAutoFit/>
          </a:bodyPr>
          <a:lstStyle>
            <a:lvl1pPr>
              <a:defRPr sz="2000"/>
            </a:lvl1pPr>
          </a:lstStyle>
          <a:p>
            <a:r>
              <a:rPr lang="en-US" dirty="0"/>
              <a:t>Click To Edit Master Title Style</a:t>
            </a:r>
          </a:p>
        </p:txBody>
      </p:sp>
      <p:sp>
        <p:nvSpPr>
          <p:cNvPr id="26" name="Text Placeholder 11"/>
          <p:cNvSpPr>
            <a:spLocks noGrp="1"/>
          </p:cNvSpPr>
          <p:nvPr>
            <p:ph type="body" sz="quarter" idx="21" hasCustomPrompt="1"/>
          </p:nvPr>
        </p:nvSpPr>
        <p:spPr>
          <a:xfrm>
            <a:off x="6192840" y="4062456"/>
            <a:ext cx="2678893"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caption goes here</a:t>
            </a:r>
          </a:p>
        </p:txBody>
      </p:sp>
      <p:sp>
        <p:nvSpPr>
          <p:cNvPr id="29" name="Text Placeholder 11"/>
          <p:cNvSpPr>
            <a:spLocks noGrp="1"/>
          </p:cNvSpPr>
          <p:nvPr>
            <p:ph type="body" sz="quarter" idx="24" hasCustomPrompt="1"/>
          </p:nvPr>
        </p:nvSpPr>
        <p:spPr>
          <a:xfrm>
            <a:off x="3232556" y="4062456"/>
            <a:ext cx="2678893"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caption goes here</a:t>
            </a:r>
          </a:p>
        </p:txBody>
      </p:sp>
      <p:sp>
        <p:nvSpPr>
          <p:cNvPr id="3" name="Content Placeholder 2"/>
          <p:cNvSpPr>
            <a:spLocks noGrp="1"/>
          </p:cNvSpPr>
          <p:nvPr>
            <p:ph sz="quarter" idx="32"/>
          </p:nvPr>
        </p:nvSpPr>
        <p:spPr>
          <a:xfrm>
            <a:off x="252414" y="1192752"/>
            <a:ext cx="2698748" cy="1461939"/>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6" y="1192752"/>
            <a:ext cx="2678893" cy="1461939"/>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40" y="1192752"/>
            <a:ext cx="2678893" cy="1461939"/>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2" y="4857157"/>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4"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Tree>
    <p:extLst>
      <p:ext uri="{BB962C8B-B14F-4D97-AF65-F5344CB8AC3E}">
        <p14:creationId xmlns:p14="http://schemas.microsoft.com/office/powerpoint/2010/main" val="40057514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Two-column">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258058" y="230188"/>
            <a:ext cx="8633531" cy="311624"/>
          </a:xfrm>
        </p:spPr>
        <p:txBody>
          <a:bodyPr>
            <a:spAutoFit/>
          </a:bodyPr>
          <a:lstStyle>
            <a:lvl1pPr>
              <a:defRPr sz="2000"/>
            </a:lvl1pPr>
          </a:lstStyle>
          <a:p>
            <a:r>
              <a:rPr lang="en-US" dirty="0"/>
              <a:t>Click To Edit Master Title Style</a:t>
            </a:r>
          </a:p>
        </p:txBody>
      </p:sp>
      <p:sp>
        <p:nvSpPr>
          <p:cNvPr id="25" name="Text Placeholder 11"/>
          <p:cNvSpPr>
            <a:spLocks noGrp="1"/>
          </p:cNvSpPr>
          <p:nvPr>
            <p:ph type="body" sz="quarter" idx="13" hasCustomPrompt="1"/>
          </p:nvPr>
        </p:nvSpPr>
        <p:spPr>
          <a:xfrm>
            <a:off x="4791075" y="4062456"/>
            <a:ext cx="4100514"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caption goes here</a:t>
            </a:r>
          </a:p>
        </p:txBody>
      </p:sp>
      <p:sp>
        <p:nvSpPr>
          <p:cNvPr id="28" name="Text Placeholder 11"/>
          <p:cNvSpPr>
            <a:spLocks noGrp="1"/>
          </p:cNvSpPr>
          <p:nvPr>
            <p:ph type="body" sz="quarter" idx="15" hasCustomPrompt="1"/>
          </p:nvPr>
        </p:nvSpPr>
        <p:spPr>
          <a:xfrm>
            <a:off x="252414" y="4062456"/>
            <a:ext cx="4178298"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caption goes here</a:t>
            </a:r>
          </a:p>
        </p:txBody>
      </p:sp>
      <p:sp>
        <p:nvSpPr>
          <p:cNvPr id="29" name="Text Placeholder 2"/>
          <p:cNvSpPr>
            <a:spLocks noGrp="1"/>
          </p:cNvSpPr>
          <p:nvPr>
            <p:ph type="body" idx="16" hasCustomPrompt="1"/>
          </p:nvPr>
        </p:nvSpPr>
        <p:spPr>
          <a:xfrm>
            <a:off x="258057" y="604936"/>
            <a:ext cx="8633531" cy="173124"/>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162" indent="0">
              <a:buNone/>
              <a:defRPr sz="2000" b="1"/>
            </a:lvl2pPr>
            <a:lvl3pPr marL="914324" indent="0">
              <a:buNone/>
              <a:defRPr sz="1800" b="1"/>
            </a:lvl3pPr>
            <a:lvl4pPr marL="1371486" indent="0">
              <a:buNone/>
              <a:defRPr sz="1600" b="1"/>
            </a:lvl4pPr>
            <a:lvl5pPr marL="1828648" indent="0">
              <a:buNone/>
              <a:defRPr sz="1600" b="1"/>
            </a:lvl5pPr>
            <a:lvl6pPr marL="2285810" indent="0">
              <a:buNone/>
              <a:defRPr sz="1600" b="1"/>
            </a:lvl6pPr>
            <a:lvl7pPr marL="2742972" indent="0">
              <a:buNone/>
              <a:defRPr sz="1600" b="1"/>
            </a:lvl7pPr>
            <a:lvl8pPr marL="3200133" indent="0">
              <a:buNone/>
              <a:defRPr sz="1600" b="1"/>
            </a:lvl8pPr>
            <a:lvl9pPr marL="3657296" indent="0">
              <a:buNone/>
              <a:defRPr sz="1600" b="1"/>
            </a:lvl9pPr>
          </a:lstStyle>
          <a:p>
            <a:pPr lvl="0"/>
            <a:r>
              <a:rPr lang="en-US" dirty="0"/>
              <a:t>Click To Edit Master Text Styles</a:t>
            </a:r>
          </a:p>
        </p:txBody>
      </p:sp>
      <p:sp>
        <p:nvSpPr>
          <p:cNvPr id="3" name="Content Placeholder 2"/>
          <p:cNvSpPr>
            <a:spLocks noGrp="1"/>
          </p:cNvSpPr>
          <p:nvPr>
            <p:ph sz="quarter" idx="22"/>
          </p:nvPr>
        </p:nvSpPr>
        <p:spPr>
          <a:xfrm>
            <a:off x="258057" y="1209297"/>
            <a:ext cx="4172656" cy="1461939"/>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23"/>
          </p:nvPr>
        </p:nvSpPr>
        <p:spPr>
          <a:xfrm>
            <a:off x="4791075" y="1209297"/>
            <a:ext cx="4100514" cy="1461939"/>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p:cNvSpPr>
            <a:spLocks noGrp="1"/>
          </p:cNvSpPr>
          <p:nvPr>
            <p:ph type="sldNum" sz="quarter" idx="4"/>
          </p:nvPr>
        </p:nvSpPr>
        <p:spPr>
          <a:xfrm>
            <a:off x="1747892" y="4857157"/>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1"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Tree>
    <p:extLst>
      <p:ext uri="{BB962C8B-B14F-4D97-AF65-F5344CB8AC3E}">
        <p14:creationId xmlns:p14="http://schemas.microsoft.com/office/powerpoint/2010/main" val="27505514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32289" y="58341"/>
            <a:ext cx="8279423" cy="863203"/>
          </a:xfrm>
          <a:prstGeom prst="rect">
            <a:avLst/>
          </a:prstGeom>
        </p:spPr>
        <p:txBody>
          <a:bodyPr lIns="77925" tIns="38963" rIns="77925" bIns="38963"/>
          <a:lstStyle/>
          <a:p>
            <a:r>
              <a:rPr lang="fr-FR"/>
              <a:t>Cliquez pour modifier le style du titre</a:t>
            </a:r>
            <a:endParaRPr lang="en-US"/>
          </a:p>
        </p:txBody>
      </p:sp>
      <p:sp>
        <p:nvSpPr>
          <p:cNvPr id="3" name="Espace réservé du contenu 2"/>
          <p:cNvSpPr>
            <a:spLocks noGrp="1"/>
          </p:cNvSpPr>
          <p:nvPr>
            <p:ph idx="1"/>
          </p:nvPr>
        </p:nvSpPr>
        <p:spPr>
          <a:xfrm>
            <a:off x="432289" y="1329928"/>
            <a:ext cx="8279423" cy="3394472"/>
          </a:xfrm>
          <a:prstGeom prst="rect">
            <a:avLst/>
          </a:prstGeom>
        </p:spPr>
        <p:txBody>
          <a:bodyPr lIns="77925" tIns="38963" rIns="77925" bIns="38963"/>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35274566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One-column w/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8074" y="230192"/>
            <a:ext cx="8633531" cy="307777"/>
          </a:xfrm>
        </p:spPr>
        <p:txBody>
          <a:bodyPr>
            <a:spAutoFit/>
          </a:bodyPr>
          <a:lstStyle>
            <a:lvl1pPr>
              <a:defRPr sz="2000"/>
            </a:lvl1pPr>
          </a:lstStyle>
          <a:p>
            <a:r>
              <a:rPr lang="en-US" dirty="0"/>
              <a:t>Click To Edit Master Title Style</a:t>
            </a:r>
          </a:p>
        </p:txBody>
      </p:sp>
      <p:sp>
        <p:nvSpPr>
          <p:cNvPr id="15" name="Text Placeholder 11"/>
          <p:cNvSpPr>
            <a:spLocks noGrp="1"/>
          </p:cNvSpPr>
          <p:nvPr>
            <p:ph type="body" sz="quarter" idx="13" hasCustomPrompt="1"/>
          </p:nvPr>
        </p:nvSpPr>
        <p:spPr>
          <a:xfrm>
            <a:off x="6192844" y="4066307"/>
            <a:ext cx="2698750" cy="123111"/>
          </a:xfrm>
          <a:prstGeom prst="rect">
            <a:avLst/>
          </a:prstGeom>
        </p:spPr>
        <p:txBody>
          <a:bodyPr lIns="0" tIns="0" rIns="0" bIns="0" anchor="b" anchorCtr="0">
            <a:spAutoFit/>
          </a:bodyPr>
          <a:lstStyle>
            <a:lvl1pPr marL="15855" indent="0">
              <a:buNone/>
              <a:defRPr sz="800" baseline="0">
                <a:solidFill>
                  <a:srgbClr val="8E8F93"/>
                </a:solidFill>
              </a:defRPr>
            </a:lvl1pPr>
          </a:lstStyle>
          <a:p>
            <a:pPr lvl="0"/>
            <a:r>
              <a:rPr lang="en-US" dirty="0"/>
              <a:t>Optional caption goes here</a:t>
            </a:r>
          </a:p>
        </p:txBody>
      </p:sp>
      <p:cxnSp>
        <p:nvCxnSpPr>
          <p:cNvPr id="9" name="Straight Connector 8"/>
          <p:cNvCxnSpPr/>
          <p:nvPr userDrawn="1"/>
        </p:nvCxnSpPr>
        <p:spPr>
          <a:xfrm>
            <a:off x="6014065" y="1203331"/>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6" name="Text Placeholder 2"/>
          <p:cNvSpPr>
            <a:spLocks noGrp="1"/>
          </p:cNvSpPr>
          <p:nvPr>
            <p:ph type="body" idx="15" hasCustomPrompt="1"/>
          </p:nvPr>
        </p:nvSpPr>
        <p:spPr>
          <a:xfrm>
            <a:off x="258074" y="604938"/>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6363" indent="0">
              <a:buNone/>
              <a:defRPr sz="2000" b="1"/>
            </a:lvl2pPr>
            <a:lvl3pPr marL="912724" indent="0">
              <a:buNone/>
              <a:defRPr sz="1800" b="1"/>
            </a:lvl3pPr>
            <a:lvl4pPr marL="1369087" indent="0">
              <a:buNone/>
              <a:defRPr sz="1600" b="1"/>
            </a:lvl4pPr>
            <a:lvl5pPr marL="1825445" indent="0">
              <a:buNone/>
              <a:defRPr sz="1600" b="1"/>
            </a:lvl5pPr>
            <a:lvl6pPr marL="2281803" indent="0">
              <a:buNone/>
              <a:defRPr sz="1600" b="1"/>
            </a:lvl6pPr>
            <a:lvl7pPr marL="2738173" indent="0">
              <a:buNone/>
              <a:defRPr sz="1600" b="1"/>
            </a:lvl7pPr>
            <a:lvl8pPr marL="3194528" indent="0">
              <a:buNone/>
              <a:defRPr sz="1600" b="1"/>
            </a:lvl8pPr>
            <a:lvl9pPr marL="3650887" indent="0">
              <a:buNone/>
              <a:defRPr sz="1600" b="1"/>
            </a:lvl9pPr>
          </a:lstStyle>
          <a:p>
            <a:pPr lvl="0"/>
            <a:r>
              <a:rPr lang="en-US" dirty="0"/>
              <a:t>Click To Edit Master Text Styles</a:t>
            </a:r>
          </a:p>
        </p:txBody>
      </p:sp>
      <p:sp>
        <p:nvSpPr>
          <p:cNvPr id="23" name="Text Placeholder 11"/>
          <p:cNvSpPr>
            <a:spLocks noGrp="1"/>
          </p:cNvSpPr>
          <p:nvPr>
            <p:ph type="body" sz="quarter" idx="16" hasCustomPrompt="1"/>
          </p:nvPr>
        </p:nvSpPr>
        <p:spPr>
          <a:xfrm>
            <a:off x="258091" y="4066307"/>
            <a:ext cx="5574419" cy="123111"/>
          </a:xfrm>
          <a:prstGeom prst="rect">
            <a:avLst/>
          </a:prstGeom>
        </p:spPr>
        <p:txBody>
          <a:bodyPr lIns="0" tIns="0" rIns="0" bIns="0" anchor="b" anchorCtr="0">
            <a:spAutoFit/>
          </a:bodyPr>
          <a:lstStyle>
            <a:lvl1pPr marL="15855" indent="0">
              <a:buNone/>
              <a:defRPr sz="800" baseline="0">
                <a:solidFill>
                  <a:srgbClr val="8E8F93"/>
                </a:solidFill>
              </a:defRPr>
            </a:lvl1pPr>
          </a:lstStyle>
          <a:p>
            <a:pPr lvl="0"/>
            <a:r>
              <a:rPr lang="en-US" dirty="0"/>
              <a:t>Optional caption goes here</a:t>
            </a:r>
          </a:p>
        </p:txBody>
      </p:sp>
      <p:sp>
        <p:nvSpPr>
          <p:cNvPr id="6" name="Content Placeholder 5"/>
          <p:cNvSpPr>
            <a:spLocks noGrp="1"/>
          </p:cNvSpPr>
          <p:nvPr>
            <p:ph sz="quarter" idx="18"/>
          </p:nvPr>
        </p:nvSpPr>
        <p:spPr>
          <a:xfrm>
            <a:off x="258090" y="1202032"/>
            <a:ext cx="5574419" cy="1420902"/>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9"/>
          </p:nvPr>
        </p:nvSpPr>
        <p:spPr>
          <a:xfrm>
            <a:off x="6192844" y="1201741"/>
            <a:ext cx="2698750" cy="1343958"/>
          </a:xfrm>
        </p:spPr>
        <p:txBody>
          <a:bodyPr>
            <a:spAutoFit/>
          </a:bodyPr>
          <a:lstStyle>
            <a:lvl1pPr>
              <a:defRPr sz="1200"/>
            </a:lvl1pPr>
            <a:lvl2pPr>
              <a:defRPr sz="1100"/>
            </a:lvl2pPr>
            <a:lvl3pPr>
              <a:defRPr sz="11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7" y="4857182"/>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2" name="Footer Placeholder 4"/>
          <p:cNvSpPr>
            <a:spLocks noGrp="1"/>
          </p:cNvSpPr>
          <p:nvPr>
            <p:ph type="ftr" sz="quarter" idx="3"/>
          </p:nvPr>
        </p:nvSpPr>
        <p:spPr>
          <a:xfrm>
            <a:off x="252418" y="485718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Tree>
    <p:extLst>
      <p:ext uri="{BB962C8B-B14F-4D97-AF65-F5344CB8AC3E}">
        <p14:creationId xmlns:p14="http://schemas.microsoft.com/office/powerpoint/2010/main" val="24583413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Section Title White/SE Life Green">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58059" y="2175154"/>
            <a:ext cx="8633531" cy="369332"/>
          </a:xfrm>
          <a:prstGeom prst="rect">
            <a:avLst/>
          </a:prstGeom>
        </p:spPr>
        <p:txBody>
          <a:bodyPr lIns="0" tIns="0" rIns="0" bIns="0" anchor="ctr" anchorCtr="0">
            <a:spAutoFit/>
          </a:bodyPr>
          <a:lstStyle>
            <a:lvl1pPr algn="l">
              <a:defRPr sz="2400" baseline="0">
                <a:solidFill>
                  <a:schemeClr val="tx2"/>
                </a:solidFill>
              </a:defRPr>
            </a:lvl1pPr>
          </a:lstStyle>
          <a:p>
            <a:r>
              <a:rPr lang="en-US" dirty="0"/>
              <a:t>Click To Edit Section Title</a:t>
            </a:r>
          </a:p>
        </p:txBody>
      </p:sp>
      <p:sp>
        <p:nvSpPr>
          <p:cNvPr id="8" name="Text Placeholder 9"/>
          <p:cNvSpPr>
            <a:spLocks noGrp="1"/>
          </p:cNvSpPr>
          <p:nvPr>
            <p:ph type="body" sz="quarter" idx="11" hasCustomPrompt="1"/>
          </p:nvPr>
        </p:nvSpPr>
        <p:spPr>
          <a:xfrm>
            <a:off x="258059" y="2632574"/>
            <a:ext cx="8633531" cy="219291"/>
          </a:xfrm>
          <a:prstGeom prst="rect">
            <a:avLst/>
          </a:prstGeom>
        </p:spPr>
        <p:txBody>
          <a:bodyPr lIns="0" tIns="0" rIns="0" bIns="0" anchor="ctr" anchorCtr="0">
            <a:spAutoFit/>
          </a:bodyPr>
          <a:lstStyle>
            <a:lvl1pPr marL="0" indent="0">
              <a:buNone/>
              <a:defRPr sz="1400" baseline="0">
                <a:solidFill>
                  <a:schemeClr val="accent1"/>
                </a:solidFill>
              </a:defRPr>
            </a:lvl1pPr>
          </a:lstStyle>
          <a:p>
            <a:pPr lvl="0"/>
            <a:r>
              <a:rPr lang="en-US" dirty="0"/>
              <a:t>Click To Edit Optional Subtitle</a:t>
            </a:r>
          </a:p>
        </p:txBody>
      </p:sp>
      <p:sp>
        <p:nvSpPr>
          <p:cNvPr id="13" name="Slide Number Placeholder 5"/>
          <p:cNvSpPr>
            <a:spLocks noGrp="1"/>
          </p:cNvSpPr>
          <p:nvPr>
            <p:ph type="sldNum" sz="quarter" idx="4"/>
          </p:nvPr>
        </p:nvSpPr>
        <p:spPr>
          <a:xfrm>
            <a:off x="1747892" y="4857158"/>
            <a:ext cx="525690" cy="92333"/>
          </a:xfrm>
          <a:prstGeom prst="rect">
            <a:avLst/>
          </a:prstGeom>
        </p:spPr>
        <p:txBody>
          <a:bodyPr vert="horz" lIns="0" tIns="0" rIns="0" bIns="0" rtlCol="0" anchor="ctr">
            <a:spAutoFit/>
          </a:bodyPr>
          <a:lstStyle>
            <a:lvl1pPr algn="l" defTabSz="457143">
              <a:defRPr sz="600">
                <a:solidFill>
                  <a:schemeClr val="bg2"/>
                </a:solidFill>
                <a:latin typeface="Arial"/>
                <a:cs typeface="Arial"/>
              </a:defRPr>
            </a:lvl1pPr>
          </a:lstStyle>
          <a:p>
            <a:pPr marL="0" marR="0" lvl="0" indent="0" algn="l" defTabSz="457143"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43"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4" name="Footer Placeholder 4"/>
          <p:cNvSpPr>
            <a:spLocks noGrp="1"/>
          </p:cNvSpPr>
          <p:nvPr>
            <p:ph type="ftr" sz="quarter" idx="3"/>
          </p:nvPr>
        </p:nvSpPr>
        <p:spPr>
          <a:xfrm>
            <a:off x="252414" y="4857157"/>
            <a:ext cx="1509767" cy="92333"/>
          </a:xfrm>
          <a:prstGeom prst="rect">
            <a:avLst/>
          </a:prstGeom>
        </p:spPr>
        <p:txBody>
          <a:bodyPr vert="horz" wrap="square" lIns="0" tIns="0" rIns="0" bIns="0" rtlCol="0" anchor="ctr">
            <a:spAutoFit/>
          </a:bodyPr>
          <a:lstStyle>
            <a:lvl1pPr algn="l" defTabSz="457143">
              <a:defRPr sz="600">
                <a:solidFill>
                  <a:schemeClr val="accent1"/>
                </a:solidFill>
                <a:latin typeface="Arial"/>
                <a:cs typeface="Arial"/>
              </a:defRPr>
            </a:lvl1pPr>
          </a:lstStyle>
          <a:p>
            <a:pPr marL="0" marR="0" lvl="0" indent="0" algn="l" defTabSz="457143"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Tree>
    <p:extLst>
      <p:ext uri="{BB962C8B-B14F-4D97-AF65-F5344CB8AC3E}">
        <p14:creationId xmlns:p14="http://schemas.microsoft.com/office/powerpoint/2010/main" val="12877816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One-column w/ callout">
    <p:spTree>
      <p:nvGrpSpPr>
        <p:cNvPr id="1" name=""/>
        <p:cNvGrpSpPr/>
        <p:nvPr/>
      </p:nvGrpSpPr>
      <p:grpSpPr>
        <a:xfrm>
          <a:off x="0" y="0"/>
          <a:ext cx="0" cy="0"/>
          <a:chOff x="0" y="0"/>
          <a:chExt cx="0" cy="0"/>
        </a:xfrm>
      </p:grpSpPr>
      <p:sp>
        <p:nvSpPr>
          <p:cNvPr id="15" name="Text Placeholder 11"/>
          <p:cNvSpPr>
            <a:spLocks noGrp="1"/>
          </p:cNvSpPr>
          <p:nvPr>
            <p:ph type="body" sz="quarter" idx="13" hasCustomPrompt="1"/>
          </p:nvPr>
        </p:nvSpPr>
        <p:spPr>
          <a:xfrm>
            <a:off x="6192839" y="4066302"/>
            <a:ext cx="269875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caption to the chart goes here</a:t>
            </a:r>
          </a:p>
        </p:txBody>
      </p:sp>
      <p:cxnSp>
        <p:nvCxnSpPr>
          <p:cNvPr id="9" name="Straight Connector 8"/>
          <p:cNvCxnSpPr/>
          <p:nvPr userDrawn="1"/>
        </p:nvCxnSpPr>
        <p:spPr>
          <a:xfrm>
            <a:off x="6014065"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3" name="Text Placeholder 11"/>
          <p:cNvSpPr>
            <a:spLocks noGrp="1"/>
          </p:cNvSpPr>
          <p:nvPr>
            <p:ph type="body" sz="quarter" idx="16" hasCustomPrompt="1"/>
          </p:nvPr>
        </p:nvSpPr>
        <p:spPr>
          <a:xfrm>
            <a:off x="258055" y="4066302"/>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6" name="Content Placeholder 5"/>
          <p:cNvSpPr>
            <a:spLocks noGrp="1"/>
          </p:cNvSpPr>
          <p:nvPr>
            <p:ph sz="quarter" idx="18"/>
          </p:nvPr>
        </p:nvSpPr>
        <p:spPr>
          <a:xfrm>
            <a:off x="258054" y="1202024"/>
            <a:ext cx="5574419" cy="230009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9"/>
          </p:nvPr>
        </p:nvSpPr>
        <p:spPr>
          <a:xfrm>
            <a:off x="6192838" y="1201738"/>
            <a:ext cx="2698750" cy="2287696"/>
          </a:xfrm>
        </p:spPr>
        <p:txBody>
          <a:bodyPr>
            <a:noAutofit/>
          </a:bodyPr>
          <a:lstStyle>
            <a:lvl1pPr>
              <a:defRPr sz="1200"/>
            </a:lvl1pPr>
            <a:lvl2pPr>
              <a:defRPr sz="11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2"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3"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13548723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ndard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5"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8" name="Content Placeholder 2"/>
          <p:cNvSpPr>
            <a:spLocks noGrp="1"/>
          </p:cNvSpPr>
          <p:nvPr>
            <p:ph sz="quarter" idx="31"/>
          </p:nvPr>
        </p:nvSpPr>
        <p:spPr>
          <a:xfrm>
            <a:off x="258055" y="1203325"/>
            <a:ext cx="8679570" cy="3176589"/>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32"/>
          </p:nvPr>
        </p:nvSpPr>
        <p:spPr>
          <a:xfrm>
            <a:off x="252413" y="230187"/>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6"/>
            <a:ext cx="8647112" cy="253916"/>
          </a:xfrm>
        </p:spPr>
        <p:txBody>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14256773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20" name="Text Placeholder 11"/>
          <p:cNvSpPr>
            <a:spLocks noGrp="1"/>
          </p:cNvSpPr>
          <p:nvPr>
            <p:ph type="body" sz="quarter" idx="13" hasCustomPrompt="1"/>
          </p:nvPr>
        </p:nvSpPr>
        <p:spPr>
          <a:xfrm>
            <a:off x="252414" y="4066302"/>
            <a:ext cx="5580061" cy="123111"/>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description / context goes here</a:t>
            </a:r>
          </a:p>
        </p:txBody>
      </p:sp>
      <p:sp>
        <p:nvSpPr>
          <p:cNvPr id="4" name="Content Placeholder 3"/>
          <p:cNvSpPr>
            <a:spLocks noGrp="1"/>
          </p:cNvSpPr>
          <p:nvPr>
            <p:ph sz="quarter" idx="17"/>
          </p:nvPr>
        </p:nvSpPr>
        <p:spPr>
          <a:xfrm>
            <a:off x="252413" y="1203326"/>
            <a:ext cx="5580062" cy="271703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8" name="Text Placeholder 11"/>
          <p:cNvSpPr>
            <a:spLocks noGrp="1"/>
          </p:cNvSpPr>
          <p:nvPr>
            <p:ph type="body" sz="quarter" idx="32"/>
          </p:nvPr>
        </p:nvSpPr>
        <p:spPr>
          <a:xfrm>
            <a:off x="252413" y="230187"/>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1" name="Text Placeholder 13"/>
          <p:cNvSpPr>
            <a:spLocks noGrp="1"/>
          </p:cNvSpPr>
          <p:nvPr>
            <p:ph type="body" sz="quarter" idx="33"/>
          </p:nvPr>
        </p:nvSpPr>
        <p:spPr>
          <a:xfrm>
            <a:off x="252413" y="683366"/>
            <a:ext cx="8647112" cy="253916"/>
          </a:xfrm>
        </p:spPr>
        <p:txBody>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17824528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One-column stacked">
    <p:spTree>
      <p:nvGrpSpPr>
        <p:cNvPr id="1" name=""/>
        <p:cNvGrpSpPr/>
        <p:nvPr/>
      </p:nvGrpSpPr>
      <p:grpSpPr>
        <a:xfrm>
          <a:off x="0" y="0"/>
          <a:ext cx="0" cy="0"/>
          <a:chOff x="0" y="0"/>
          <a:chExt cx="0" cy="0"/>
        </a:xfrm>
      </p:grpSpPr>
      <p:sp>
        <p:nvSpPr>
          <p:cNvPr id="11" name="Content Placeholder 5"/>
          <p:cNvSpPr>
            <a:spLocks noGrp="1"/>
          </p:cNvSpPr>
          <p:nvPr>
            <p:ph sz="quarter" idx="34"/>
          </p:nvPr>
        </p:nvSpPr>
        <p:spPr>
          <a:xfrm>
            <a:off x="247390" y="3037460"/>
            <a:ext cx="5574419" cy="147147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1"/>
          <p:cNvSpPr>
            <a:spLocks noGrp="1"/>
          </p:cNvSpPr>
          <p:nvPr>
            <p:ph type="body" sz="quarter" idx="16" hasCustomPrompt="1"/>
          </p:nvPr>
        </p:nvSpPr>
        <p:spPr>
          <a:xfrm>
            <a:off x="252414" y="2674811"/>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8" name="Text Placeholder 11"/>
          <p:cNvSpPr>
            <a:spLocks noGrp="1"/>
          </p:cNvSpPr>
          <p:nvPr>
            <p:ph type="body" sz="quarter" idx="20" hasCustomPrompt="1"/>
          </p:nvPr>
        </p:nvSpPr>
        <p:spPr>
          <a:xfrm>
            <a:off x="258057" y="4569743"/>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6" name="Content Placeholder 5"/>
          <p:cNvSpPr>
            <a:spLocks noGrp="1"/>
          </p:cNvSpPr>
          <p:nvPr>
            <p:ph sz="quarter" idx="23"/>
          </p:nvPr>
        </p:nvSpPr>
        <p:spPr>
          <a:xfrm>
            <a:off x="248010" y="1213547"/>
            <a:ext cx="5574419" cy="1370903"/>
          </a:xfrm>
        </p:spPr>
        <p:txBody>
          <a:bodyPr>
            <a:noAutofit/>
          </a:bodyPr>
          <a:lstStyle>
            <a:lvl5pPr>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3"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4"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96525857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14" name="Content Placeholder 2"/>
          <p:cNvSpPr>
            <a:spLocks noGrp="1"/>
          </p:cNvSpPr>
          <p:nvPr>
            <p:ph sz="quarter" idx="24"/>
          </p:nvPr>
        </p:nvSpPr>
        <p:spPr>
          <a:xfrm>
            <a:off x="4764969" y="1203325"/>
            <a:ext cx="4172656" cy="271106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Text Placeholder 11"/>
          <p:cNvSpPr>
            <a:spLocks noGrp="1"/>
          </p:cNvSpPr>
          <p:nvPr>
            <p:ph type="body" sz="quarter" idx="13" hasCustomPrompt="1"/>
          </p:nvPr>
        </p:nvSpPr>
        <p:spPr>
          <a:xfrm>
            <a:off x="4791076" y="4066302"/>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8" name="Text Placeholder 11"/>
          <p:cNvSpPr>
            <a:spLocks noGrp="1"/>
          </p:cNvSpPr>
          <p:nvPr>
            <p:ph type="body" sz="quarter" idx="15" hasCustomPrompt="1"/>
          </p:nvPr>
        </p:nvSpPr>
        <p:spPr>
          <a:xfrm>
            <a:off x="252414" y="4066302"/>
            <a:ext cx="4178298"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22"/>
          </p:nvPr>
        </p:nvSpPr>
        <p:spPr>
          <a:xfrm>
            <a:off x="247547" y="1209296"/>
            <a:ext cx="4172656" cy="271106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1"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3"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0791497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column comparison">
    <p:spTree>
      <p:nvGrpSpPr>
        <p:cNvPr id="1" name=""/>
        <p:cNvGrpSpPr/>
        <p:nvPr/>
      </p:nvGrpSpPr>
      <p:grpSpPr>
        <a:xfrm>
          <a:off x="0" y="0"/>
          <a:ext cx="0" cy="0"/>
          <a:chOff x="0" y="0"/>
          <a:chExt cx="0" cy="0"/>
        </a:xfrm>
      </p:grpSpPr>
      <p:sp>
        <p:nvSpPr>
          <p:cNvPr id="16" name="Content Placeholder 2"/>
          <p:cNvSpPr>
            <a:spLocks noGrp="1"/>
          </p:cNvSpPr>
          <p:nvPr>
            <p:ph sz="quarter" idx="22"/>
          </p:nvPr>
        </p:nvSpPr>
        <p:spPr>
          <a:xfrm>
            <a:off x="4764969" y="1203326"/>
            <a:ext cx="4172656" cy="273805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11"/>
          <p:cNvSpPr>
            <a:spLocks noGrp="1"/>
          </p:cNvSpPr>
          <p:nvPr>
            <p:ph type="body" sz="quarter" idx="13" hasCustomPrompt="1"/>
          </p:nvPr>
        </p:nvSpPr>
        <p:spPr>
          <a:xfrm>
            <a:off x="4791076" y="4066302"/>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2" name="Text Placeholder 11"/>
          <p:cNvSpPr>
            <a:spLocks noGrp="1"/>
          </p:cNvSpPr>
          <p:nvPr>
            <p:ph type="body" sz="quarter" idx="15" hasCustomPrompt="1"/>
          </p:nvPr>
        </p:nvSpPr>
        <p:spPr>
          <a:xfrm>
            <a:off x="252414" y="4066302"/>
            <a:ext cx="417829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cxnSp>
        <p:nvCxnSpPr>
          <p:cNvPr id="13" name="Straight Connector 12"/>
          <p:cNvCxnSpPr/>
          <p:nvPr userDrawn="1"/>
        </p:nvCxnSpPr>
        <p:spPr>
          <a:xfrm>
            <a:off x="4549718"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5" name="Content Placeholder 4"/>
          <p:cNvSpPr>
            <a:spLocks noGrp="1"/>
          </p:cNvSpPr>
          <p:nvPr>
            <p:ph sz="quarter" idx="20"/>
          </p:nvPr>
        </p:nvSpPr>
        <p:spPr>
          <a:xfrm>
            <a:off x="241903" y="1203327"/>
            <a:ext cx="4178299" cy="273805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5"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7"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8"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1503071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column stacked">
    <p:spTree>
      <p:nvGrpSpPr>
        <p:cNvPr id="1" name=""/>
        <p:cNvGrpSpPr/>
        <p:nvPr/>
      </p:nvGrpSpPr>
      <p:grpSpPr>
        <a:xfrm>
          <a:off x="0" y="0"/>
          <a:ext cx="0" cy="0"/>
          <a:chOff x="0" y="0"/>
          <a:chExt cx="0" cy="0"/>
        </a:xfrm>
      </p:grpSpPr>
      <p:sp>
        <p:nvSpPr>
          <p:cNvPr id="6" name="Text Placeholder 11"/>
          <p:cNvSpPr>
            <a:spLocks noGrp="1"/>
          </p:cNvSpPr>
          <p:nvPr>
            <p:ph type="body" sz="quarter" idx="18" hasCustomPrompt="1"/>
          </p:nvPr>
        </p:nvSpPr>
        <p:spPr>
          <a:xfrm>
            <a:off x="248530" y="2698483"/>
            <a:ext cx="8633531" cy="123111"/>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description / context goes here</a:t>
            </a:r>
          </a:p>
        </p:txBody>
      </p:sp>
      <p:sp>
        <p:nvSpPr>
          <p:cNvPr id="11" name="Text Placeholder 11"/>
          <p:cNvSpPr>
            <a:spLocks noGrp="1"/>
          </p:cNvSpPr>
          <p:nvPr>
            <p:ph type="body" sz="quarter" idx="13" hasCustomPrompt="1"/>
          </p:nvPr>
        </p:nvSpPr>
        <p:spPr>
          <a:xfrm>
            <a:off x="4791076" y="4413143"/>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5" name="Text Placeholder 11"/>
          <p:cNvSpPr>
            <a:spLocks noGrp="1"/>
          </p:cNvSpPr>
          <p:nvPr>
            <p:ph type="body" sz="quarter" idx="16" hasCustomPrompt="1"/>
          </p:nvPr>
        </p:nvSpPr>
        <p:spPr>
          <a:xfrm>
            <a:off x="253293" y="4413143"/>
            <a:ext cx="409487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5" name="Content Placeholder 4"/>
          <p:cNvSpPr>
            <a:spLocks noGrp="1"/>
          </p:cNvSpPr>
          <p:nvPr>
            <p:ph sz="quarter" idx="24"/>
          </p:nvPr>
        </p:nvSpPr>
        <p:spPr>
          <a:xfrm>
            <a:off x="246633" y="1198258"/>
            <a:ext cx="8644953" cy="138619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1"/>
          <p:cNvSpPr>
            <a:spLocks noGrp="1"/>
          </p:cNvSpPr>
          <p:nvPr>
            <p:ph sz="quarter" idx="25"/>
          </p:nvPr>
        </p:nvSpPr>
        <p:spPr>
          <a:xfrm>
            <a:off x="248530" y="2907433"/>
            <a:ext cx="4094871" cy="14724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Content Placeholder 13"/>
          <p:cNvSpPr>
            <a:spLocks noGrp="1"/>
          </p:cNvSpPr>
          <p:nvPr>
            <p:ph sz="quarter" idx="26"/>
          </p:nvPr>
        </p:nvSpPr>
        <p:spPr>
          <a:xfrm>
            <a:off x="4791076" y="2907433"/>
            <a:ext cx="4100514" cy="14724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6"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7"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8"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208853380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14" y="4066302"/>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39" y="4066302"/>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2"/>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53"/>
            <a:ext cx="2698748" cy="26667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39" y="1192753"/>
            <a:ext cx="2744787"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4"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3" name="Text Placeholder 11"/>
          <p:cNvSpPr>
            <a:spLocks noGrp="1"/>
          </p:cNvSpPr>
          <p:nvPr>
            <p:ph type="body" sz="quarter" idx="35"/>
          </p:nvPr>
        </p:nvSpPr>
        <p:spPr>
          <a:xfrm>
            <a:off x="252413" y="230187"/>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6"/>
            <a:ext cx="86852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1264343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hree-column compariso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14" y="4066302"/>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39" y="4066302"/>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2"/>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53"/>
            <a:ext cx="2698748" cy="26667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39" y="1192753"/>
            <a:ext cx="2744787"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4"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13" name="Text Placeholder 11"/>
          <p:cNvSpPr>
            <a:spLocks noGrp="1"/>
          </p:cNvSpPr>
          <p:nvPr>
            <p:ph type="body" sz="quarter" idx="35"/>
          </p:nvPr>
        </p:nvSpPr>
        <p:spPr>
          <a:xfrm>
            <a:off x="252413" y="230187"/>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6"/>
            <a:ext cx="86852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cxnSp>
        <p:nvCxnSpPr>
          <p:cNvPr id="16" name="Straight Connector 15"/>
          <p:cNvCxnSpPr/>
          <p:nvPr userDrawn="1"/>
        </p:nvCxnSpPr>
        <p:spPr>
          <a:xfrm>
            <a:off x="3085663"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a:off x="6076301"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63027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hree-column stacked">
    <p:spTree>
      <p:nvGrpSpPr>
        <p:cNvPr id="1" name=""/>
        <p:cNvGrpSpPr/>
        <p:nvPr/>
      </p:nvGrpSpPr>
      <p:grpSpPr>
        <a:xfrm>
          <a:off x="0" y="0"/>
          <a:ext cx="0" cy="0"/>
          <a:chOff x="0" y="0"/>
          <a:chExt cx="0" cy="0"/>
        </a:xfrm>
      </p:grpSpPr>
      <p:sp>
        <p:nvSpPr>
          <p:cNvPr id="5" name="Content Placeholder 4"/>
          <p:cNvSpPr>
            <a:spLocks noGrp="1"/>
          </p:cNvSpPr>
          <p:nvPr>
            <p:ph sz="quarter" idx="32"/>
          </p:nvPr>
        </p:nvSpPr>
        <p:spPr>
          <a:xfrm>
            <a:off x="252413" y="1203327"/>
            <a:ext cx="8639175" cy="1381124"/>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1"/>
          <p:cNvSpPr>
            <a:spLocks noGrp="1"/>
          </p:cNvSpPr>
          <p:nvPr>
            <p:ph sz="quarter" idx="33"/>
          </p:nvPr>
        </p:nvSpPr>
        <p:spPr>
          <a:xfrm>
            <a:off x="252413" y="2872039"/>
            <a:ext cx="2683481"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Content Placeholder 14"/>
          <p:cNvSpPr>
            <a:spLocks noGrp="1"/>
          </p:cNvSpPr>
          <p:nvPr>
            <p:ph sz="quarter" idx="34"/>
          </p:nvPr>
        </p:nvSpPr>
        <p:spPr>
          <a:xfrm>
            <a:off x="3232554" y="2872039"/>
            <a:ext cx="2678893"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9" name="Content Placeholder 18"/>
          <p:cNvSpPr>
            <a:spLocks noGrp="1"/>
          </p:cNvSpPr>
          <p:nvPr>
            <p:ph sz="quarter" idx="35"/>
          </p:nvPr>
        </p:nvSpPr>
        <p:spPr>
          <a:xfrm>
            <a:off x="6192838" y="2872039"/>
            <a:ext cx="2678893"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11"/>
          <p:cNvSpPr>
            <a:spLocks noGrp="1"/>
          </p:cNvSpPr>
          <p:nvPr>
            <p:ph type="body" sz="quarter" idx="18" hasCustomPrompt="1"/>
          </p:nvPr>
        </p:nvSpPr>
        <p:spPr>
          <a:xfrm>
            <a:off x="258056" y="2630753"/>
            <a:ext cx="863353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4" name="Text Placeholder 11"/>
          <p:cNvSpPr>
            <a:spLocks noGrp="1"/>
          </p:cNvSpPr>
          <p:nvPr>
            <p:ph type="body" sz="quarter" idx="13" hasCustomPrompt="1"/>
          </p:nvPr>
        </p:nvSpPr>
        <p:spPr>
          <a:xfrm>
            <a:off x="252414" y="4376263"/>
            <a:ext cx="268348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6" name="Text Placeholder 11"/>
          <p:cNvSpPr>
            <a:spLocks noGrp="1"/>
          </p:cNvSpPr>
          <p:nvPr>
            <p:ph type="body" sz="quarter" idx="21" hasCustomPrompt="1"/>
          </p:nvPr>
        </p:nvSpPr>
        <p:spPr>
          <a:xfrm>
            <a:off x="6192838" y="4376263"/>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8" name="Text Placeholder 11"/>
          <p:cNvSpPr>
            <a:spLocks noGrp="1"/>
          </p:cNvSpPr>
          <p:nvPr>
            <p:ph type="body" sz="quarter" idx="24" hasCustomPrompt="1"/>
          </p:nvPr>
        </p:nvSpPr>
        <p:spPr>
          <a:xfrm>
            <a:off x="3232554" y="4376263"/>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7"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2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21" name="Text Placeholder 11"/>
          <p:cNvSpPr>
            <a:spLocks noGrp="1"/>
          </p:cNvSpPr>
          <p:nvPr>
            <p:ph type="body" sz="quarter" idx="36"/>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22" name="Text Placeholder 13"/>
          <p:cNvSpPr>
            <a:spLocks noGrp="1"/>
          </p:cNvSpPr>
          <p:nvPr>
            <p:ph type="body" sz="quarter" idx="37"/>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5673103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Horizontal Split">
    <p:spTree>
      <p:nvGrpSpPr>
        <p:cNvPr id="1" name=""/>
        <p:cNvGrpSpPr/>
        <p:nvPr/>
      </p:nvGrpSpPr>
      <p:grpSpPr>
        <a:xfrm>
          <a:off x="0" y="0"/>
          <a:ext cx="0" cy="0"/>
          <a:chOff x="0" y="0"/>
          <a:chExt cx="0" cy="0"/>
        </a:xfrm>
      </p:grpSpPr>
      <p:sp>
        <p:nvSpPr>
          <p:cNvPr id="21" name="Rectangle 20"/>
          <p:cNvSpPr/>
          <p:nvPr userDrawn="1"/>
        </p:nvSpPr>
        <p:spPr>
          <a:xfrm>
            <a:off x="0" y="1"/>
            <a:ext cx="9144000" cy="127614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437" tIns="45718" rIns="91437" bIns="45718" rtlCol="0" anchor="ctr"/>
          <a:lstStyle/>
          <a:p>
            <a:pPr marL="0" marR="0" lvl="0" indent="0" algn="ctr" defTabSz="45718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 name="Content Placeholder 4"/>
          <p:cNvSpPr>
            <a:spLocks noGrp="1"/>
          </p:cNvSpPr>
          <p:nvPr>
            <p:ph sz="quarter" idx="32"/>
          </p:nvPr>
        </p:nvSpPr>
        <p:spPr>
          <a:xfrm>
            <a:off x="252413" y="1735871"/>
            <a:ext cx="8639175" cy="2644043"/>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2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
        <p:nvSpPr>
          <p:cNvPr id="22" name="Rectangle 21"/>
          <p:cNvSpPr/>
          <p:nvPr userDrawn="1"/>
        </p:nvSpPr>
        <p:spPr>
          <a:xfrm>
            <a:off x="0" y="1105320"/>
            <a:ext cx="9144000" cy="371789"/>
          </a:xfrm>
          <a:prstGeom prst="rect">
            <a:avLst/>
          </a:prstGeom>
          <a:solidFill>
            <a:schemeClr val="bg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lIns="91437" tIns="45718" rIns="91437" bIns="45718" rtlCol="0" anchor="ctr"/>
          <a:lstStyle/>
          <a:p>
            <a:pPr marL="0" marR="0" lvl="0" indent="0" algn="ctr" defTabSz="45718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5" name="Text Placeholder 11"/>
          <p:cNvSpPr>
            <a:spLocks noGrp="1"/>
          </p:cNvSpPr>
          <p:nvPr>
            <p:ph type="body" sz="quarter" idx="33"/>
          </p:nvPr>
        </p:nvSpPr>
        <p:spPr>
          <a:xfrm>
            <a:off x="252413" y="230187"/>
            <a:ext cx="8647112" cy="369332"/>
          </a:xfrm>
        </p:spPr>
        <p:txBody>
          <a:bodyPr>
            <a:noAutofit/>
          </a:bodyPr>
          <a:lstStyle>
            <a:lvl1pPr>
              <a:buFontTx/>
              <a:buNone/>
              <a:defRPr sz="2400">
                <a:solidFill>
                  <a:schemeClr val="bg1"/>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6" name="Text Placeholder 13"/>
          <p:cNvSpPr>
            <a:spLocks noGrp="1"/>
          </p:cNvSpPr>
          <p:nvPr>
            <p:ph type="body" sz="quarter" idx="34"/>
          </p:nvPr>
        </p:nvSpPr>
        <p:spPr>
          <a:xfrm>
            <a:off x="252413" y="683366"/>
            <a:ext cx="8647112" cy="253916"/>
          </a:xfrm>
        </p:spPr>
        <p:txBody>
          <a:bodyPr>
            <a:noAutofit/>
          </a:bodyPr>
          <a:lstStyle>
            <a:lvl1pPr marL="358762" indent="-342888">
              <a:buFontTx/>
              <a:buNone/>
              <a:defRPr sz="1600">
                <a:solidFill>
                  <a:schemeClr val="bg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13288587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lank slide ">
    <p:spTree>
      <p:nvGrpSpPr>
        <p:cNvPr id="1" name=""/>
        <p:cNvGrpSpPr/>
        <p:nvPr/>
      </p:nvGrpSpPr>
      <p:grpSpPr>
        <a:xfrm>
          <a:off x="0" y="0"/>
          <a:ext cx="0" cy="0"/>
          <a:chOff x="0" y="0"/>
          <a:chExt cx="0" cy="0"/>
        </a:xfrm>
      </p:grpSpPr>
      <p:sp>
        <p:nvSpPr>
          <p:cNvPr id="17"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2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spTree>
    <p:extLst>
      <p:ext uri="{BB962C8B-B14F-4D97-AF65-F5344CB8AC3E}">
        <p14:creationId xmlns:p14="http://schemas.microsoft.com/office/powerpoint/2010/main" val="25418060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Section Title w/ Image Option1">
    <p:spTree>
      <p:nvGrpSpPr>
        <p:cNvPr id="1" name=""/>
        <p:cNvGrpSpPr/>
        <p:nvPr/>
      </p:nvGrpSpPr>
      <p:grpSpPr>
        <a:xfrm>
          <a:off x="0" y="0"/>
          <a:ext cx="0" cy="0"/>
          <a:chOff x="0" y="0"/>
          <a:chExt cx="0" cy="0"/>
        </a:xfrm>
      </p:grpSpPr>
      <p:sp>
        <p:nvSpPr>
          <p:cNvPr id="11"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5" name="Title 1"/>
          <p:cNvSpPr>
            <a:spLocks noGrp="1"/>
          </p:cNvSpPr>
          <p:nvPr>
            <p:ph type="title" hasCustomPrompt="1"/>
          </p:nvPr>
        </p:nvSpPr>
        <p:spPr>
          <a:xfrm>
            <a:off x="0" y="2041071"/>
            <a:ext cx="9144000" cy="867640"/>
          </a:xfrm>
          <a:prstGeom prst="rect">
            <a:avLst/>
          </a:prstGeom>
          <a:solidFill>
            <a:schemeClr val="tx2">
              <a:alpha val="80000"/>
            </a:schemeClr>
          </a:solidFill>
        </p:spPr>
        <p:txBody>
          <a:bodyPr lIns="252000" tIns="0" rIns="0" bIns="0" anchor="ctr" anchorCtr="0"/>
          <a:lstStyle>
            <a:lvl1pPr algn="l">
              <a:defRPr sz="2400" baseline="0">
                <a:solidFill>
                  <a:srgbClr val="FFFFFF"/>
                </a:solidFill>
              </a:defRPr>
            </a:lvl1pPr>
          </a:lstStyle>
          <a:p>
            <a:r>
              <a:rPr lang="en-US" dirty="0"/>
              <a:t>Click To Edit Section Title</a:t>
            </a:r>
          </a:p>
        </p:txBody>
      </p:sp>
      <p:sp>
        <p:nvSpPr>
          <p:cNvPr id="6" name="Text Placeholder 9"/>
          <p:cNvSpPr>
            <a:spLocks noGrp="1"/>
          </p:cNvSpPr>
          <p:nvPr>
            <p:ph type="body" sz="quarter" idx="11" hasCustomPrompt="1"/>
          </p:nvPr>
        </p:nvSpPr>
        <p:spPr>
          <a:xfrm>
            <a:off x="0" y="2900386"/>
            <a:ext cx="9144000" cy="373063"/>
          </a:xfrm>
          <a:prstGeom prst="rect">
            <a:avLst/>
          </a:prstGeom>
          <a:solidFill>
            <a:schemeClr val="tx2"/>
          </a:solidFill>
        </p:spPr>
        <p:txBody>
          <a:bodyPr lIns="252000" tIns="0" rIns="0" bIns="0" anchor="ctr" anchorCtr="0"/>
          <a:lstStyle>
            <a:lvl1pPr marL="0" indent="0">
              <a:buNone/>
              <a:defRPr sz="1200" baseline="0">
                <a:solidFill>
                  <a:schemeClr val="bg1"/>
                </a:solidFill>
              </a:defRPr>
            </a:lvl1pPr>
          </a:lstStyle>
          <a:p>
            <a:pPr lvl="0"/>
            <a:r>
              <a:rPr lang="en-US" dirty="0"/>
              <a:t>Click To Edit Optional Subtitle</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FFFFFF"/>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FFFFFF"/>
              </a:solidFill>
              <a:effectLst/>
              <a:uLnTx/>
              <a:uFillTx/>
              <a:latin typeface="Arial"/>
              <a:ea typeface="+mn-ea"/>
              <a:cs typeface="Arial"/>
            </a:endParaRPr>
          </a:p>
        </p:txBody>
      </p:sp>
      <p:sp>
        <p:nvSpPr>
          <p:cNvPr id="12"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rial"/>
                <a:ea typeface="+mn-ea"/>
                <a:cs typeface="Arial"/>
              </a:rPr>
              <a:t>Confidential Property of Schneider Electric |</a:t>
            </a:r>
          </a:p>
        </p:txBody>
      </p:sp>
      <p:pic>
        <p:nvPicPr>
          <p:cNvPr id="8" name="Picture 7"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24877105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6129" y="198835"/>
            <a:ext cx="8229600" cy="822722"/>
          </a:xfrm>
        </p:spPr>
        <p:txBody>
          <a:bodyPr/>
          <a:lstStyle>
            <a:lvl1pPr algn="l">
              <a:defRPr/>
            </a:lvl1pPr>
          </a:lstStyle>
          <a:p>
            <a:r>
              <a:rPr lang="en-US" noProof="0" dirty="0"/>
              <a:t>Headline</a:t>
            </a:r>
          </a:p>
        </p:txBody>
      </p:sp>
      <p:sp>
        <p:nvSpPr>
          <p:cNvPr id="3" name="Content Placeholder 2"/>
          <p:cNvSpPr>
            <a:spLocks noGrp="1"/>
          </p:cNvSpPr>
          <p:nvPr>
            <p:ph idx="1"/>
          </p:nvPr>
        </p:nvSpPr>
        <p:spPr>
          <a:xfrm>
            <a:off x="456129" y="1132288"/>
            <a:ext cx="8229600" cy="3487165"/>
          </a:xfrm>
          <a:prstGeom prst="rect">
            <a:avLst/>
          </a:prstGeom>
        </p:spPr>
        <p:txBody>
          <a:bodyPr/>
          <a:lstStyle>
            <a:lvl1pPr>
              <a:buFont typeface="Arial" pitchFamily="34" charset="0"/>
              <a:buChar char="&gt;"/>
              <a:defRPr/>
            </a:lvl1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extBox 4"/>
          <p:cNvSpPr txBox="1"/>
          <p:nvPr userDrawn="1"/>
        </p:nvSpPr>
        <p:spPr>
          <a:xfrm>
            <a:off x="456129" y="4759468"/>
            <a:ext cx="2130481" cy="92333"/>
          </a:xfrm>
          <a:prstGeom prst="rect">
            <a:avLst/>
          </a:prstGeom>
          <a:noFill/>
        </p:spPr>
        <p:txBody>
          <a:bodyPr wrap="square" lIns="0" tIns="0" rIns="0" bIns="0" rtlCol="0" anchor="b" anchorCtr="0">
            <a:spAutoFit/>
          </a:bodyPr>
          <a:lstStyle/>
          <a:p>
            <a:pPr marL="0" marR="0" lvl="0" indent="0" algn="l" defTabSz="68580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pitchFamily="34" charset="0"/>
              </a:rPr>
              <a:t>Confidential Property of Schneider Electric</a:t>
            </a:r>
          </a:p>
        </p:txBody>
      </p:sp>
    </p:spTree>
    <p:extLst>
      <p:ext uri="{BB962C8B-B14F-4D97-AF65-F5344CB8AC3E}">
        <p14:creationId xmlns:p14="http://schemas.microsoft.com/office/powerpoint/2010/main" val="172734172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One-column">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8058" y="230188"/>
            <a:ext cx="8633531" cy="311624"/>
          </a:xfrm>
        </p:spPr>
        <p:txBody>
          <a:bodyPr>
            <a:spAutoFit/>
          </a:bodyPr>
          <a:lstStyle>
            <a:lvl1pPr>
              <a:defRPr sz="2000"/>
            </a:lvl1pPr>
          </a:lstStyle>
          <a:p>
            <a:r>
              <a:rPr lang="en-US" dirty="0"/>
              <a:t>Click To Edit Master Title Style</a:t>
            </a:r>
          </a:p>
        </p:txBody>
      </p:sp>
      <p:sp>
        <p:nvSpPr>
          <p:cNvPr id="20" name="Text Placeholder 11"/>
          <p:cNvSpPr>
            <a:spLocks noGrp="1"/>
          </p:cNvSpPr>
          <p:nvPr>
            <p:ph type="body" sz="quarter" idx="13" hasCustomPrompt="1"/>
          </p:nvPr>
        </p:nvSpPr>
        <p:spPr>
          <a:xfrm>
            <a:off x="252415" y="4062456"/>
            <a:ext cx="5580061" cy="126958"/>
          </a:xfrm>
          <a:prstGeom prst="rect">
            <a:avLst/>
          </a:prstGeom>
        </p:spPr>
        <p:txBody>
          <a:bodyPr lIns="0" tIns="0" rIns="0" bIns="0" anchor="b" anchorCtr="0">
            <a:spAutoFit/>
          </a:bodyPr>
          <a:lstStyle>
            <a:lvl1pPr marL="15872" indent="0">
              <a:buNone/>
              <a:defRPr sz="800" baseline="0">
                <a:solidFill>
                  <a:srgbClr val="8E8F93"/>
                </a:solidFill>
              </a:defRPr>
            </a:lvl1pPr>
          </a:lstStyle>
          <a:p>
            <a:pPr lvl="0"/>
            <a:r>
              <a:rPr lang="en-US" dirty="0"/>
              <a:t>Optional caption goes here</a:t>
            </a:r>
          </a:p>
        </p:txBody>
      </p:sp>
      <p:sp>
        <p:nvSpPr>
          <p:cNvPr id="23" name="Text Placeholder 2"/>
          <p:cNvSpPr>
            <a:spLocks noGrp="1"/>
          </p:cNvSpPr>
          <p:nvPr>
            <p:ph type="body" idx="15" hasCustomPrompt="1"/>
          </p:nvPr>
        </p:nvSpPr>
        <p:spPr>
          <a:xfrm>
            <a:off x="258057" y="604936"/>
            <a:ext cx="8633531" cy="173124"/>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127" indent="0">
              <a:buNone/>
              <a:defRPr sz="2000" b="1"/>
            </a:lvl2pPr>
            <a:lvl3pPr marL="914256" indent="0">
              <a:buNone/>
              <a:defRPr sz="1800" b="1"/>
            </a:lvl3pPr>
            <a:lvl4pPr marL="1371383" indent="0">
              <a:buNone/>
              <a:defRPr sz="1600" b="1"/>
            </a:lvl4pPr>
            <a:lvl5pPr marL="1828511" indent="0">
              <a:buNone/>
              <a:defRPr sz="1600" b="1"/>
            </a:lvl5pPr>
            <a:lvl6pPr marL="2285638" indent="0">
              <a:buNone/>
              <a:defRPr sz="1600" b="1"/>
            </a:lvl6pPr>
            <a:lvl7pPr marL="2742766" indent="0">
              <a:buNone/>
              <a:defRPr sz="1600" b="1"/>
            </a:lvl7pPr>
            <a:lvl8pPr marL="3199893" indent="0">
              <a:buNone/>
              <a:defRPr sz="1600" b="1"/>
            </a:lvl8pPr>
            <a:lvl9pPr marL="3657021" indent="0">
              <a:buNone/>
              <a:defRPr sz="1600" b="1"/>
            </a:lvl9pPr>
          </a:lstStyle>
          <a:p>
            <a:pPr lvl="0"/>
            <a:r>
              <a:rPr lang="en-US" dirty="0"/>
              <a:t>Click To Edit Master Text Styles</a:t>
            </a:r>
          </a:p>
        </p:txBody>
      </p:sp>
      <p:sp>
        <p:nvSpPr>
          <p:cNvPr id="4" name="Content Placeholder 3"/>
          <p:cNvSpPr>
            <a:spLocks noGrp="1"/>
          </p:cNvSpPr>
          <p:nvPr>
            <p:ph sz="quarter" idx="17"/>
          </p:nvPr>
        </p:nvSpPr>
        <p:spPr>
          <a:xfrm>
            <a:off x="252413" y="1203328"/>
            <a:ext cx="5580062" cy="1519647"/>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2" y="4857157"/>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0"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626469"/>
                </a:solidFill>
                <a:effectLst/>
                <a:uLnTx/>
                <a:uFillTx/>
                <a:latin typeface="Arial"/>
                <a:ea typeface="+mn-ea"/>
                <a:cs typeface="Arial"/>
              </a:rPr>
              <a:t>Confidential Property of Schneider Electric |</a:t>
            </a:r>
            <a:endParaRPr kumimoji="0" lang="en-US" sz="600" b="0" i="0" u="none" strike="noStrike" kern="1200" cap="none" spc="0" normalizeH="0" baseline="0" noProof="0" dirty="0">
              <a:ln>
                <a:noFill/>
              </a:ln>
              <a:solidFill>
                <a:srgbClr val="626469"/>
              </a:solidFill>
              <a:effectLst/>
              <a:uLnTx/>
              <a:uFillTx/>
              <a:latin typeface="Arial"/>
              <a:ea typeface="+mn-ea"/>
              <a:cs typeface="Arial"/>
            </a:endParaRPr>
          </a:p>
        </p:txBody>
      </p:sp>
    </p:spTree>
    <p:extLst>
      <p:ext uri="{BB962C8B-B14F-4D97-AF65-F5344CB8AC3E}">
        <p14:creationId xmlns:p14="http://schemas.microsoft.com/office/powerpoint/2010/main" val="209920298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4" name="Picture 5" descr="Logo SE A4 Blanc"/>
          <p:cNvPicPr>
            <a:picLocks noChangeAspect="1" noChangeArrowheads="1"/>
          </p:cNvPicPr>
          <p:nvPr/>
        </p:nvPicPr>
        <p:blipFill>
          <a:blip r:embed="rId3" cstate="screen"/>
          <a:srcRect/>
          <a:stretch>
            <a:fillRect/>
          </a:stretch>
        </p:blipFill>
        <p:spPr bwMode="auto">
          <a:xfrm>
            <a:off x="6227763" y="4300538"/>
            <a:ext cx="2576512" cy="706041"/>
          </a:xfrm>
          <a:prstGeom prst="rect">
            <a:avLst/>
          </a:prstGeom>
          <a:noFill/>
          <a:ln w="9525">
            <a:noFill/>
            <a:miter lim="800000"/>
            <a:headEnd/>
            <a:tailEnd/>
          </a:ln>
        </p:spPr>
      </p:pic>
      <p:grpSp>
        <p:nvGrpSpPr>
          <p:cNvPr id="5" name="McK Title Elements"/>
          <p:cNvGrpSpPr>
            <a:grpSpLocks/>
          </p:cNvGrpSpPr>
          <p:nvPr/>
        </p:nvGrpSpPr>
        <p:grpSpPr bwMode="auto">
          <a:xfrm>
            <a:off x="431800" y="3698077"/>
            <a:ext cx="4935538" cy="385762"/>
            <a:chOff x="272" y="3106"/>
            <a:chExt cx="3109" cy="324"/>
          </a:xfrm>
        </p:grpSpPr>
        <p:sp>
          <p:nvSpPr>
            <p:cNvPr id="6" name="McK Document type" hidden="1"/>
            <p:cNvSpPr txBox="1">
              <a:spLocks noChangeArrowheads="1"/>
            </p:cNvSpPr>
            <p:nvPr userDrawn="1"/>
          </p:nvSpPr>
          <p:spPr bwMode="auto">
            <a:xfrm>
              <a:off x="272" y="3106"/>
              <a:ext cx="3109" cy="136"/>
            </a:xfrm>
            <a:prstGeom prst="rect">
              <a:avLst/>
            </a:prstGeom>
            <a:noFill/>
            <a:ln w="9525">
              <a:noFill/>
              <a:miter lim="800000"/>
              <a:headEnd/>
              <a:tailEnd/>
            </a:ln>
            <a:effectLst/>
          </p:spPr>
          <p:txBody>
            <a:bodyPr lIns="0" tIns="0" rIns="0" bIns="0" anchor="b">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1050" b="0" i="0" u="none" strike="noStrike" kern="1200" cap="none" spc="0" normalizeH="0" baseline="0" noProof="0">
                  <a:ln>
                    <a:noFill/>
                  </a:ln>
                  <a:solidFill>
                    <a:srgbClr val="FFFFFF"/>
                  </a:solidFill>
                  <a:effectLst/>
                  <a:uLnTx/>
                  <a:uFillTx/>
                  <a:latin typeface="Arial" pitchFamily="34" charset="0"/>
                  <a:ea typeface="ＭＳ Ｐゴシック" pitchFamily="50" charset="-128"/>
                  <a:cs typeface="Arial" pitchFamily="34" charset="0"/>
                </a:rPr>
                <a:t>Document type</a:t>
              </a:r>
            </a:p>
          </p:txBody>
        </p:sp>
        <p:sp>
          <p:nvSpPr>
            <p:cNvPr id="7" name="McK Date" hidden="1"/>
            <p:cNvSpPr txBox="1">
              <a:spLocks noChangeArrowheads="1"/>
            </p:cNvSpPr>
            <p:nvPr userDrawn="1"/>
          </p:nvSpPr>
          <p:spPr bwMode="auto">
            <a:xfrm>
              <a:off x="272" y="3294"/>
              <a:ext cx="3109" cy="136"/>
            </a:xfrm>
            <a:prstGeom prst="rect">
              <a:avLst/>
            </a:prstGeom>
            <a:noFill/>
            <a:ln w="9525">
              <a:noFill/>
              <a:miter lim="800000"/>
              <a:headEnd/>
              <a:tailEnd/>
            </a:ln>
            <a:effectLst/>
          </p:spPr>
          <p:txBody>
            <a:bodyPr lIns="0" tIns="0" rIns="0" bIns="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1050" b="0" i="0" u="none" strike="noStrike" kern="1200" cap="none" spc="0" normalizeH="0" baseline="0" noProof="0">
                  <a:ln>
                    <a:noFill/>
                  </a:ln>
                  <a:solidFill>
                    <a:srgbClr val="FFFFFF"/>
                  </a:solidFill>
                  <a:effectLst/>
                  <a:uLnTx/>
                  <a:uFillTx/>
                  <a:latin typeface="Arial" pitchFamily="34" charset="0"/>
                  <a:ea typeface="ＭＳ Ｐゴシック" pitchFamily="50" charset="-128"/>
                  <a:cs typeface="Arial" pitchFamily="34" charset="0"/>
                </a:rPr>
                <a:t>Date</a:t>
              </a:r>
            </a:p>
          </p:txBody>
        </p:sp>
      </p:grpSp>
      <p:sp>
        <p:nvSpPr>
          <p:cNvPr id="8" name="doc id"/>
          <p:cNvSpPr txBox="1">
            <a:spLocks noChangeArrowheads="1"/>
          </p:cNvSpPr>
          <p:nvPr/>
        </p:nvSpPr>
        <p:spPr bwMode="auto">
          <a:xfrm>
            <a:off x="9094791" y="27407"/>
            <a:ext cx="65" cy="103875"/>
          </a:xfrm>
          <a:prstGeom prst="rect">
            <a:avLst/>
          </a:prstGeom>
          <a:noFill/>
          <a:ln w="9525">
            <a:noFill/>
            <a:miter lim="800000"/>
            <a:headEnd/>
            <a:tailEnd/>
          </a:ln>
          <a:effectLst/>
        </p:spPr>
        <p:txBody>
          <a:bodyPr wrap="none" lIns="0" tIns="0" rIns="0" bIns="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5122" name="Rectangle 2"/>
          <p:cNvSpPr>
            <a:spLocks noGrp="1" noChangeArrowheads="1"/>
          </p:cNvSpPr>
          <p:nvPr>
            <p:ph type="ctrTitle"/>
          </p:nvPr>
        </p:nvSpPr>
        <p:spPr>
          <a:xfrm>
            <a:off x="431800" y="1504950"/>
            <a:ext cx="8280400" cy="434579"/>
          </a:xfrm>
        </p:spPr>
        <p:txBody>
          <a:bodyPr anchor="b"/>
          <a:lstStyle>
            <a:lvl1pPr>
              <a:defRPr sz="2850"/>
            </a:lvl1pPr>
          </a:lstStyle>
          <a:p>
            <a:r>
              <a:rPr lang="en-US" altLang="ja-JP"/>
              <a:t>Title</a:t>
            </a:r>
          </a:p>
        </p:txBody>
      </p:sp>
      <p:sp>
        <p:nvSpPr>
          <p:cNvPr id="5123" name="Rectangle 3"/>
          <p:cNvSpPr>
            <a:spLocks noGrp="1" noChangeArrowheads="1"/>
          </p:cNvSpPr>
          <p:nvPr>
            <p:ph type="subTitle" idx="1"/>
          </p:nvPr>
        </p:nvSpPr>
        <p:spPr>
          <a:xfrm>
            <a:off x="431851" y="2055094"/>
            <a:ext cx="4968875" cy="183356"/>
          </a:xfrm>
          <a:ln/>
        </p:spPr>
        <p:txBody>
          <a:bodyPr/>
          <a:lstStyle>
            <a:lvl1pPr>
              <a:defRPr/>
            </a:lvl1pPr>
          </a:lstStyle>
          <a:p>
            <a:r>
              <a:rPr lang="en-US" altLang="ja-JP"/>
              <a:t>sub-title</a:t>
            </a:r>
          </a:p>
        </p:txBody>
      </p:sp>
    </p:spTree>
    <p:extLst>
      <p:ext uri="{BB962C8B-B14F-4D97-AF65-F5344CB8AC3E}">
        <p14:creationId xmlns:p14="http://schemas.microsoft.com/office/powerpoint/2010/main" val="4065489461"/>
      </p:ext>
    </p:extLst>
  </p:cSld>
  <p:clrMapOvr>
    <a:overrideClrMapping bg1="dk2" tx1="lt1" bg2="dk1"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136871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213"/>
            <a:ext cx="7772400" cy="461665"/>
          </a:xfrm>
        </p:spPr>
        <p:txBody>
          <a:bodyPr/>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3074346"/>
            <a:ext cx="7772400" cy="230833"/>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Tree>
    <p:extLst>
      <p:ext uri="{BB962C8B-B14F-4D97-AF65-F5344CB8AC3E}">
        <p14:creationId xmlns:p14="http://schemas.microsoft.com/office/powerpoint/2010/main" val="34839365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0" y="1425182"/>
            <a:ext cx="4038600" cy="124649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2800" y="1425182"/>
            <a:ext cx="4038600" cy="124649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361467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82"/>
            <a:ext cx="8229600" cy="288541"/>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354157"/>
            <a:ext cx="4040188" cy="27699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1084913"/>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354157"/>
            <a:ext cx="4041775" cy="27699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1084913"/>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792433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5433339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948708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51" y="845557"/>
            <a:ext cx="3008313" cy="230832"/>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807"/>
            <a:ext cx="5111750" cy="143116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51" y="1076326"/>
            <a:ext cx="3008313" cy="16158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104347329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794745"/>
            <a:ext cx="5486400" cy="230833"/>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4"/>
            <a:ext cx="5486400" cy="369332"/>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4025504"/>
            <a:ext cx="5486400" cy="16158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94896745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445412" y="1425179"/>
            <a:ext cx="2215991" cy="91678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851523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84320" y="111919"/>
            <a:ext cx="577081" cy="223004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28270" y="111919"/>
            <a:ext cx="923330" cy="223004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798783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One-column w/ callout">
    <p:spTree>
      <p:nvGrpSpPr>
        <p:cNvPr id="1" name=""/>
        <p:cNvGrpSpPr/>
        <p:nvPr/>
      </p:nvGrpSpPr>
      <p:grpSpPr>
        <a:xfrm>
          <a:off x="0" y="0"/>
          <a:ext cx="0" cy="0"/>
          <a:chOff x="0" y="0"/>
          <a:chExt cx="0" cy="0"/>
        </a:xfrm>
      </p:grpSpPr>
      <p:sp>
        <p:nvSpPr>
          <p:cNvPr id="15" name="Text Placeholder 11"/>
          <p:cNvSpPr>
            <a:spLocks noGrp="1"/>
          </p:cNvSpPr>
          <p:nvPr>
            <p:ph type="body" sz="quarter" idx="13" hasCustomPrompt="1"/>
          </p:nvPr>
        </p:nvSpPr>
        <p:spPr>
          <a:xfrm>
            <a:off x="6192839" y="4066304"/>
            <a:ext cx="269875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caption to the chart goes here</a:t>
            </a:r>
          </a:p>
        </p:txBody>
      </p:sp>
      <p:cxnSp>
        <p:nvCxnSpPr>
          <p:cNvPr id="9" name="Straight Connector 8"/>
          <p:cNvCxnSpPr/>
          <p:nvPr userDrawn="1"/>
        </p:nvCxnSpPr>
        <p:spPr>
          <a:xfrm>
            <a:off x="6014065"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3" name="Text Placeholder 11"/>
          <p:cNvSpPr>
            <a:spLocks noGrp="1"/>
          </p:cNvSpPr>
          <p:nvPr>
            <p:ph type="body" sz="quarter" idx="16" hasCustomPrompt="1"/>
          </p:nvPr>
        </p:nvSpPr>
        <p:spPr>
          <a:xfrm>
            <a:off x="258069" y="4066304"/>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6" name="Content Placeholder 5"/>
          <p:cNvSpPr>
            <a:spLocks noGrp="1"/>
          </p:cNvSpPr>
          <p:nvPr>
            <p:ph sz="quarter" idx="18"/>
          </p:nvPr>
        </p:nvSpPr>
        <p:spPr>
          <a:xfrm>
            <a:off x="258068" y="1202024"/>
            <a:ext cx="5574419" cy="2300091"/>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9"/>
          </p:nvPr>
        </p:nvSpPr>
        <p:spPr>
          <a:xfrm>
            <a:off x="6192838" y="1201740"/>
            <a:ext cx="2698750" cy="2287696"/>
          </a:xfrm>
        </p:spPr>
        <p:txBody>
          <a:bodyPr>
            <a:noAutofit/>
          </a:bodyPr>
          <a:lstStyle>
            <a:lvl1pPr>
              <a:defRPr sz="1200"/>
            </a:lvl1pPr>
            <a:lvl2pPr>
              <a:defRPr sz="11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2"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8"/>
            <a:ext cx="8647112" cy="253916"/>
          </a:xfrm>
        </p:spPr>
        <p:txBody>
          <a:bodyPr>
            <a:noAutofit/>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230439663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tandard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5"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8" name="Content Placeholder 2"/>
          <p:cNvSpPr>
            <a:spLocks noGrp="1"/>
          </p:cNvSpPr>
          <p:nvPr>
            <p:ph sz="quarter" idx="31"/>
          </p:nvPr>
        </p:nvSpPr>
        <p:spPr>
          <a:xfrm>
            <a:off x="258055" y="1203325"/>
            <a:ext cx="8679570" cy="3176589"/>
          </a:xfrm>
        </p:spPr>
        <p:txBody>
          <a:bodyPr wrap="square">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32"/>
          </p:nvPr>
        </p:nvSpPr>
        <p:spPr>
          <a:xfrm>
            <a:off x="252413" y="230188"/>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8"/>
            <a:ext cx="8647112" cy="253916"/>
          </a:xfrm>
        </p:spPr>
        <p:txBody>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
        <p:nvSpPr>
          <p:cNvPr id="7" name="Rectangle 6"/>
          <p:cNvSpPr/>
          <p:nvPr userDrawn="1"/>
        </p:nvSpPr>
        <p:spPr>
          <a:xfrm>
            <a:off x="7097486" y="4499429"/>
            <a:ext cx="2046514" cy="644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l-PL"/>
          </a:p>
        </p:txBody>
      </p:sp>
      <p:pic>
        <p:nvPicPr>
          <p:cNvPr id="10" name="Picture 9" descr="schneider_LIO_Life-Green_RGB.png"/>
          <p:cNvPicPr>
            <a:picLocks noChangeAspect="1"/>
          </p:cNvPicPr>
          <p:nvPr userDrawn="1"/>
        </p:nvPicPr>
        <p:blipFill>
          <a:blip r:embed="rId2" cstate="print"/>
          <a:stretch>
            <a:fillRect/>
          </a:stretch>
        </p:blipFill>
        <p:spPr>
          <a:xfrm>
            <a:off x="7067034" y="4494998"/>
            <a:ext cx="2041798" cy="562953"/>
          </a:xfrm>
          <a:prstGeom prst="rect">
            <a:avLst/>
          </a:prstGeom>
        </p:spPr>
      </p:pic>
    </p:spTree>
    <p:extLst>
      <p:ext uri="{BB962C8B-B14F-4D97-AF65-F5344CB8AC3E}">
        <p14:creationId xmlns:p14="http://schemas.microsoft.com/office/powerpoint/2010/main" val="250102512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20" name="Text Placeholder 11"/>
          <p:cNvSpPr>
            <a:spLocks noGrp="1"/>
          </p:cNvSpPr>
          <p:nvPr>
            <p:ph type="body" sz="quarter" idx="13" hasCustomPrompt="1"/>
          </p:nvPr>
        </p:nvSpPr>
        <p:spPr>
          <a:xfrm>
            <a:off x="252415" y="4062456"/>
            <a:ext cx="5580061"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description / context goes here</a:t>
            </a:r>
          </a:p>
        </p:txBody>
      </p:sp>
      <p:sp>
        <p:nvSpPr>
          <p:cNvPr id="4" name="Content Placeholder 3"/>
          <p:cNvSpPr>
            <a:spLocks noGrp="1"/>
          </p:cNvSpPr>
          <p:nvPr>
            <p:ph sz="quarter" idx="17"/>
          </p:nvPr>
        </p:nvSpPr>
        <p:spPr>
          <a:xfrm>
            <a:off x="252413" y="1203340"/>
            <a:ext cx="5580062" cy="2717033"/>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0"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8" name="Text Placeholder 11"/>
          <p:cNvSpPr>
            <a:spLocks noGrp="1"/>
          </p:cNvSpPr>
          <p:nvPr>
            <p:ph type="body" sz="quarter" idx="32"/>
          </p:nvPr>
        </p:nvSpPr>
        <p:spPr>
          <a:xfrm>
            <a:off x="252413" y="230188"/>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1" name="Text Placeholder 13"/>
          <p:cNvSpPr>
            <a:spLocks noGrp="1"/>
          </p:cNvSpPr>
          <p:nvPr>
            <p:ph type="body" sz="quarter" idx="33"/>
          </p:nvPr>
        </p:nvSpPr>
        <p:spPr>
          <a:xfrm>
            <a:off x="252413" y="683368"/>
            <a:ext cx="8647112" cy="253916"/>
          </a:xfrm>
        </p:spPr>
        <p:txBody>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272749322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One-column stacked">
    <p:spTree>
      <p:nvGrpSpPr>
        <p:cNvPr id="1" name=""/>
        <p:cNvGrpSpPr/>
        <p:nvPr/>
      </p:nvGrpSpPr>
      <p:grpSpPr>
        <a:xfrm>
          <a:off x="0" y="0"/>
          <a:ext cx="0" cy="0"/>
          <a:chOff x="0" y="0"/>
          <a:chExt cx="0" cy="0"/>
        </a:xfrm>
      </p:grpSpPr>
      <p:sp>
        <p:nvSpPr>
          <p:cNvPr id="11" name="Content Placeholder 5"/>
          <p:cNvSpPr>
            <a:spLocks noGrp="1"/>
          </p:cNvSpPr>
          <p:nvPr>
            <p:ph sz="quarter" idx="34"/>
          </p:nvPr>
        </p:nvSpPr>
        <p:spPr>
          <a:xfrm>
            <a:off x="247404" y="3037462"/>
            <a:ext cx="5574419" cy="1471478"/>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1"/>
          <p:cNvSpPr>
            <a:spLocks noGrp="1"/>
          </p:cNvSpPr>
          <p:nvPr>
            <p:ph type="body" sz="quarter" idx="16" hasCustomPrompt="1"/>
          </p:nvPr>
        </p:nvSpPr>
        <p:spPr>
          <a:xfrm>
            <a:off x="252428" y="2674811"/>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8" name="Text Placeholder 11"/>
          <p:cNvSpPr>
            <a:spLocks noGrp="1"/>
          </p:cNvSpPr>
          <p:nvPr>
            <p:ph type="body" sz="quarter" idx="20" hasCustomPrompt="1"/>
          </p:nvPr>
        </p:nvSpPr>
        <p:spPr>
          <a:xfrm>
            <a:off x="258071" y="4569743"/>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6" name="Content Placeholder 5"/>
          <p:cNvSpPr>
            <a:spLocks noGrp="1"/>
          </p:cNvSpPr>
          <p:nvPr>
            <p:ph sz="quarter" idx="23"/>
          </p:nvPr>
        </p:nvSpPr>
        <p:spPr>
          <a:xfrm>
            <a:off x="248024" y="1213561"/>
            <a:ext cx="5574419" cy="1370903"/>
          </a:xfrm>
        </p:spPr>
        <p:txBody>
          <a:bodyPr>
            <a:noAutofit/>
          </a:bodyPr>
          <a:lstStyle>
            <a:lvl1pPr>
              <a:defRPr sz="1400"/>
            </a:lvl1pPr>
            <a:lvl5pPr>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3"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4"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8"/>
            <a:ext cx="8647112" cy="253916"/>
          </a:xfrm>
        </p:spPr>
        <p:txBody>
          <a:bodyPr>
            <a:noAutofit/>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331217876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14" name="Content Placeholder 2"/>
          <p:cNvSpPr>
            <a:spLocks noGrp="1"/>
          </p:cNvSpPr>
          <p:nvPr>
            <p:ph sz="quarter" idx="24"/>
          </p:nvPr>
        </p:nvSpPr>
        <p:spPr>
          <a:xfrm>
            <a:off x="4764969" y="1203339"/>
            <a:ext cx="4172656" cy="2711063"/>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Text Placeholder 11"/>
          <p:cNvSpPr>
            <a:spLocks noGrp="1"/>
          </p:cNvSpPr>
          <p:nvPr>
            <p:ph type="body" sz="quarter" idx="13" hasCustomPrompt="1"/>
          </p:nvPr>
        </p:nvSpPr>
        <p:spPr>
          <a:xfrm>
            <a:off x="4791076" y="4066304"/>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8" name="Text Placeholder 11"/>
          <p:cNvSpPr>
            <a:spLocks noGrp="1"/>
          </p:cNvSpPr>
          <p:nvPr>
            <p:ph type="body" sz="quarter" idx="15" hasCustomPrompt="1"/>
          </p:nvPr>
        </p:nvSpPr>
        <p:spPr>
          <a:xfrm>
            <a:off x="252414" y="4066304"/>
            <a:ext cx="4178298"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22"/>
          </p:nvPr>
        </p:nvSpPr>
        <p:spPr>
          <a:xfrm>
            <a:off x="247547" y="1209310"/>
            <a:ext cx="4172656" cy="2711063"/>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1"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8"/>
            <a:ext cx="8647112" cy="253916"/>
          </a:xfrm>
        </p:spPr>
        <p:txBody>
          <a:bodyPr>
            <a:noAutofit/>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358745142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column comparison">
    <p:spTree>
      <p:nvGrpSpPr>
        <p:cNvPr id="1" name=""/>
        <p:cNvGrpSpPr/>
        <p:nvPr/>
      </p:nvGrpSpPr>
      <p:grpSpPr>
        <a:xfrm>
          <a:off x="0" y="0"/>
          <a:ext cx="0" cy="0"/>
          <a:chOff x="0" y="0"/>
          <a:chExt cx="0" cy="0"/>
        </a:xfrm>
      </p:grpSpPr>
      <p:sp>
        <p:nvSpPr>
          <p:cNvPr id="16" name="Content Placeholder 2"/>
          <p:cNvSpPr>
            <a:spLocks noGrp="1"/>
          </p:cNvSpPr>
          <p:nvPr>
            <p:ph sz="quarter" idx="22"/>
          </p:nvPr>
        </p:nvSpPr>
        <p:spPr>
          <a:xfrm>
            <a:off x="4764969" y="1203340"/>
            <a:ext cx="4172656" cy="2738053"/>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11"/>
          <p:cNvSpPr>
            <a:spLocks noGrp="1"/>
          </p:cNvSpPr>
          <p:nvPr>
            <p:ph type="body" sz="quarter" idx="13" hasCustomPrompt="1"/>
          </p:nvPr>
        </p:nvSpPr>
        <p:spPr>
          <a:xfrm>
            <a:off x="4791076" y="4066304"/>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2" name="Text Placeholder 11"/>
          <p:cNvSpPr>
            <a:spLocks noGrp="1"/>
          </p:cNvSpPr>
          <p:nvPr>
            <p:ph type="body" sz="quarter" idx="15" hasCustomPrompt="1"/>
          </p:nvPr>
        </p:nvSpPr>
        <p:spPr>
          <a:xfrm>
            <a:off x="252428" y="4066304"/>
            <a:ext cx="417829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cxnSp>
        <p:nvCxnSpPr>
          <p:cNvPr id="13" name="Straight Connector 12"/>
          <p:cNvCxnSpPr/>
          <p:nvPr userDrawn="1"/>
        </p:nvCxnSpPr>
        <p:spPr>
          <a:xfrm>
            <a:off x="4549718"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5" name="Content Placeholder 4"/>
          <p:cNvSpPr>
            <a:spLocks noGrp="1"/>
          </p:cNvSpPr>
          <p:nvPr>
            <p:ph sz="quarter" idx="20"/>
          </p:nvPr>
        </p:nvSpPr>
        <p:spPr>
          <a:xfrm>
            <a:off x="241917" y="1203341"/>
            <a:ext cx="4178299" cy="2738053"/>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5"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7"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8" name="Text Placeholder 13"/>
          <p:cNvSpPr>
            <a:spLocks noGrp="1"/>
          </p:cNvSpPr>
          <p:nvPr>
            <p:ph type="body" sz="quarter" idx="33"/>
          </p:nvPr>
        </p:nvSpPr>
        <p:spPr>
          <a:xfrm>
            <a:off x="252413" y="683368"/>
            <a:ext cx="8647112" cy="253916"/>
          </a:xfrm>
        </p:spPr>
        <p:txBody>
          <a:bodyPr>
            <a:noAutofit/>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191037787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wo-column stacked">
    <p:spTree>
      <p:nvGrpSpPr>
        <p:cNvPr id="1" name=""/>
        <p:cNvGrpSpPr/>
        <p:nvPr/>
      </p:nvGrpSpPr>
      <p:grpSpPr>
        <a:xfrm>
          <a:off x="0" y="0"/>
          <a:ext cx="0" cy="0"/>
          <a:chOff x="0" y="0"/>
          <a:chExt cx="0" cy="0"/>
        </a:xfrm>
      </p:grpSpPr>
      <p:sp>
        <p:nvSpPr>
          <p:cNvPr id="6" name="Text Placeholder 11"/>
          <p:cNvSpPr>
            <a:spLocks noGrp="1"/>
          </p:cNvSpPr>
          <p:nvPr>
            <p:ph type="body" sz="quarter" idx="18" hasCustomPrompt="1"/>
          </p:nvPr>
        </p:nvSpPr>
        <p:spPr>
          <a:xfrm>
            <a:off x="248544" y="2694637"/>
            <a:ext cx="8633531"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description / context goes here</a:t>
            </a:r>
          </a:p>
        </p:txBody>
      </p:sp>
      <p:sp>
        <p:nvSpPr>
          <p:cNvPr id="11" name="Text Placeholder 11"/>
          <p:cNvSpPr>
            <a:spLocks noGrp="1"/>
          </p:cNvSpPr>
          <p:nvPr>
            <p:ph type="body" sz="quarter" idx="13" hasCustomPrompt="1"/>
          </p:nvPr>
        </p:nvSpPr>
        <p:spPr>
          <a:xfrm>
            <a:off x="4791076" y="4413143"/>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5" name="Text Placeholder 11"/>
          <p:cNvSpPr>
            <a:spLocks noGrp="1"/>
          </p:cNvSpPr>
          <p:nvPr>
            <p:ph type="body" sz="quarter" idx="16" hasCustomPrompt="1"/>
          </p:nvPr>
        </p:nvSpPr>
        <p:spPr>
          <a:xfrm>
            <a:off x="253294" y="4413143"/>
            <a:ext cx="409487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5" name="Content Placeholder 4"/>
          <p:cNvSpPr>
            <a:spLocks noGrp="1"/>
          </p:cNvSpPr>
          <p:nvPr>
            <p:ph sz="quarter" idx="24"/>
          </p:nvPr>
        </p:nvSpPr>
        <p:spPr>
          <a:xfrm>
            <a:off x="246633" y="1198272"/>
            <a:ext cx="8644953" cy="1386193"/>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1"/>
          <p:cNvSpPr>
            <a:spLocks noGrp="1"/>
          </p:cNvSpPr>
          <p:nvPr>
            <p:ph sz="quarter" idx="25"/>
          </p:nvPr>
        </p:nvSpPr>
        <p:spPr>
          <a:xfrm>
            <a:off x="248531" y="2907433"/>
            <a:ext cx="4094871" cy="1472480"/>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Content Placeholder 13"/>
          <p:cNvSpPr>
            <a:spLocks noGrp="1"/>
          </p:cNvSpPr>
          <p:nvPr>
            <p:ph sz="quarter" idx="26"/>
          </p:nvPr>
        </p:nvSpPr>
        <p:spPr>
          <a:xfrm>
            <a:off x="4791076" y="2907433"/>
            <a:ext cx="4100514" cy="1472480"/>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6"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7" name="Text Placeholder 11"/>
          <p:cNvSpPr>
            <a:spLocks noGrp="1"/>
          </p:cNvSpPr>
          <p:nvPr>
            <p:ph type="body" sz="quarter" idx="32"/>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8" name="Text Placeholder 13"/>
          <p:cNvSpPr>
            <a:spLocks noGrp="1"/>
          </p:cNvSpPr>
          <p:nvPr>
            <p:ph type="body" sz="quarter" idx="33"/>
          </p:nvPr>
        </p:nvSpPr>
        <p:spPr>
          <a:xfrm>
            <a:off x="252413" y="683368"/>
            <a:ext cx="8647112" cy="253916"/>
          </a:xfrm>
        </p:spPr>
        <p:txBody>
          <a:bodyPr>
            <a:noAutofit/>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427851303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28" y="4066304"/>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53" y="4066304"/>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4"/>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67"/>
            <a:ext cx="2698748" cy="2666729"/>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53" y="1192753"/>
            <a:ext cx="2744787" cy="2669564"/>
          </a:xfrm>
        </p:spPr>
        <p:txBody>
          <a:bodyPr>
            <a:noAutofit/>
          </a:bodyPr>
          <a:lstStyle>
            <a:lvl1pPr>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4"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5"/>
          </p:nvPr>
        </p:nvSpPr>
        <p:spPr>
          <a:xfrm>
            <a:off x="252413" y="230188"/>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8"/>
            <a:ext cx="8685212" cy="253916"/>
          </a:xfrm>
        </p:spPr>
        <p:txBody>
          <a:bodyPr>
            <a:noAutofit/>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371430423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hree-column compariso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28" y="4066304"/>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53" y="4066304"/>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4"/>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67"/>
            <a:ext cx="2698748" cy="26667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53" y="1192753"/>
            <a:ext cx="2744787"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4"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5"/>
          </p:nvPr>
        </p:nvSpPr>
        <p:spPr>
          <a:xfrm>
            <a:off x="252413" y="230188"/>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8"/>
            <a:ext cx="8685212" cy="253916"/>
          </a:xfrm>
        </p:spPr>
        <p:txBody>
          <a:bodyPr>
            <a:noAutofit/>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cxnSp>
        <p:nvCxnSpPr>
          <p:cNvPr id="16" name="Straight Connector 15"/>
          <p:cNvCxnSpPr/>
          <p:nvPr userDrawn="1"/>
        </p:nvCxnSpPr>
        <p:spPr>
          <a:xfrm>
            <a:off x="3085663"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a:off x="6076301"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488517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ree-column stacked">
    <p:spTree>
      <p:nvGrpSpPr>
        <p:cNvPr id="1" name=""/>
        <p:cNvGrpSpPr/>
        <p:nvPr/>
      </p:nvGrpSpPr>
      <p:grpSpPr>
        <a:xfrm>
          <a:off x="0" y="0"/>
          <a:ext cx="0" cy="0"/>
          <a:chOff x="0" y="0"/>
          <a:chExt cx="0" cy="0"/>
        </a:xfrm>
      </p:grpSpPr>
      <p:sp>
        <p:nvSpPr>
          <p:cNvPr id="5" name="Content Placeholder 4"/>
          <p:cNvSpPr>
            <a:spLocks noGrp="1"/>
          </p:cNvSpPr>
          <p:nvPr>
            <p:ph sz="quarter" idx="32"/>
          </p:nvPr>
        </p:nvSpPr>
        <p:spPr>
          <a:xfrm>
            <a:off x="252414" y="1203328"/>
            <a:ext cx="8639175" cy="1381124"/>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1"/>
          <p:cNvSpPr>
            <a:spLocks noGrp="1"/>
          </p:cNvSpPr>
          <p:nvPr>
            <p:ph sz="quarter" idx="33"/>
          </p:nvPr>
        </p:nvSpPr>
        <p:spPr>
          <a:xfrm>
            <a:off x="252427" y="2872041"/>
            <a:ext cx="2683481"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Content Placeholder 14"/>
          <p:cNvSpPr>
            <a:spLocks noGrp="1"/>
          </p:cNvSpPr>
          <p:nvPr>
            <p:ph sz="quarter" idx="34"/>
          </p:nvPr>
        </p:nvSpPr>
        <p:spPr>
          <a:xfrm>
            <a:off x="3232568" y="2872041"/>
            <a:ext cx="2678893"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9" name="Content Placeholder 18"/>
          <p:cNvSpPr>
            <a:spLocks noGrp="1"/>
          </p:cNvSpPr>
          <p:nvPr>
            <p:ph sz="quarter" idx="35"/>
          </p:nvPr>
        </p:nvSpPr>
        <p:spPr>
          <a:xfrm>
            <a:off x="6192852" y="2872041"/>
            <a:ext cx="2678893"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11"/>
          <p:cNvSpPr>
            <a:spLocks noGrp="1"/>
          </p:cNvSpPr>
          <p:nvPr>
            <p:ph type="body" sz="quarter" idx="18" hasCustomPrompt="1"/>
          </p:nvPr>
        </p:nvSpPr>
        <p:spPr>
          <a:xfrm>
            <a:off x="258070" y="2630753"/>
            <a:ext cx="863353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4" name="Text Placeholder 11"/>
          <p:cNvSpPr>
            <a:spLocks noGrp="1"/>
          </p:cNvSpPr>
          <p:nvPr>
            <p:ph type="body" sz="quarter" idx="13" hasCustomPrompt="1"/>
          </p:nvPr>
        </p:nvSpPr>
        <p:spPr>
          <a:xfrm>
            <a:off x="252428" y="4376264"/>
            <a:ext cx="268348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6" name="Text Placeholder 11"/>
          <p:cNvSpPr>
            <a:spLocks noGrp="1"/>
          </p:cNvSpPr>
          <p:nvPr>
            <p:ph type="body" sz="quarter" idx="21" hasCustomPrompt="1"/>
          </p:nvPr>
        </p:nvSpPr>
        <p:spPr>
          <a:xfrm>
            <a:off x="6192852" y="4376264"/>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8" name="Text Placeholder 11"/>
          <p:cNvSpPr>
            <a:spLocks noGrp="1"/>
          </p:cNvSpPr>
          <p:nvPr>
            <p:ph type="body" sz="quarter" idx="24" hasCustomPrompt="1"/>
          </p:nvPr>
        </p:nvSpPr>
        <p:spPr>
          <a:xfrm>
            <a:off x="3232568" y="4376264"/>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7"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20"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21" name="Text Placeholder 11"/>
          <p:cNvSpPr>
            <a:spLocks noGrp="1"/>
          </p:cNvSpPr>
          <p:nvPr>
            <p:ph type="body" sz="quarter" idx="36"/>
          </p:nvPr>
        </p:nvSpPr>
        <p:spPr>
          <a:xfrm>
            <a:off x="252413" y="230188"/>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22" name="Text Placeholder 13"/>
          <p:cNvSpPr>
            <a:spLocks noGrp="1"/>
          </p:cNvSpPr>
          <p:nvPr>
            <p:ph type="body" sz="quarter" idx="37"/>
          </p:nvPr>
        </p:nvSpPr>
        <p:spPr>
          <a:xfrm>
            <a:off x="252413" y="683368"/>
            <a:ext cx="8647112" cy="253916"/>
          </a:xfrm>
        </p:spPr>
        <p:txBody>
          <a:bodyPr>
            <a:noAutofit/>
          </a:bodyPr>
          <a:lstStyle>
            <a:lvl1pPr marL="358552" indent="-342679">
              <a:buFontTx/>
              <a:buNone/>
              <a:defRPr sz="1600" baseline="0">
                <a:solidFill>
                  <a:schemeClr val="accent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95368317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Horizontal Split">
    <p:spTree>
      <p:nvGrpSpPr>
        <p:cNvPr id="1" name=""/>
        <p:cNvGrpSpPr/>
        <p:nvPr/>
      </p:nvGrpSpPr>
      <p:grpSpPr>
        <a:xfrm>
          <a:off x="0" y="0"/>
          <a:ext cx="0" cy="0"/>
          <a:chOff x="0" y="0"/>
          <a:chExt cx="0" cy="0"/>
        </a:xfrm>
      </p:grpSpPr>
      <p:sp>
        <p:nvSpPr>
          <p:cNvPr id="21" name="Rectangle 20"/>
          <p:cNvSpPr/>
          <p:nvPr userDrawn="1"/>
        </p:nvSpPr>
        <p:spPr>
          <a:xfrm>
            <a:off x="0" y="15"/>
            <a:ext cx="9144000" cy="127614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381" tIns="45690" rIns="91381" bIns="45690" rtlCol="0" anchor="ctr"/>
          <a:lstStyle/>
          <a:p>
            <a:pPr algn="ctr"/>
            <a:endParaRPr lang="en-US"/>
          </a:p>
        </p:txBody>
      </p:sp>
      <p:sp>
        <p:nvSpPr>
          <p:cNvPr id="5" name="Content Placeholder 4"/>
          <p:cNvSpPr>
            <a:spLocks noGrp="1"/>
          </p:cNvSpPr>
          <p:nvPr>
            <p:ph sz="quarter" idx="32"/>
          </p:nvPr>
        </p:nvSpPr>
        <p:spPr>
          <a:xfrm>
            <a:off x="252414" y="1735875"/>
            <a:ext cx="8639175" cy="2644043"/>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20"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22" name="Rectangle 21"/>
          <p:cNvSpPr/>
          <p:nvPr userDrawn="1"/>
        </p:nvSpPr>
        <p:spPr>
          <a:xfrm>
            <a:off x="0" y="1105332"/>
            <a:ext cx="9144000" cy="371789"/>
          </a:xfrm>
          <a:prstGeom prst="rect">
            <a:avLst/>
          </a:prstGeom>
          <a:solidFill>
            <a:schemeClr val="bg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lIns="91381" tIns="45690" rIns="91381" bIns="45690" rtlCol="0" anchor="ctr"/>
          <a:lstStyle/>
          <a:p>
            <a:pPr algn="ctr"/>
            <a:endParaRPr lang="en-US"/>
          </a:p>
        </p:txBody>
      </p:sp>
      <p:sp>
        <p:nvSpPr>
          <p:cNvPr id="15" name="Text Placeholder 11"/>
          <p:cNvSpPr>
            <a:spLocks noGrp="1"/>
          </p:cNvSpPr>
          <p:nvPr>
            <p:ph type="body" sz="quarter" idx="33"/>
          </p:nvPr>
        </p:nvSpPr>
        <p:spPr>
          <a:xfrm>
            <a:off x="252413" y="230188"/>
            <a:ext cx="8647112" cy="369332"/>
          </a:xfrm>
        </p:spPr>
        <p:txBody>
          <a:bodyPr>
            <a:noAutofit/>
          </a:bodyPr>
          <a:lstStyle>
            <a:lvl1pPr>
              <a:buFontTx/>
              <a:buNone/>
              <a:defRPr sz="2400">
                <a:solidFill>
                  <a:schemeClr val="bg1"/>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6" name="Text Placeholder 13"/>
          <p:cNvSpPr>
            <a:spLocks noGrp="1"/>
          </p:cNvSpPr>
          <p:nvPr>
            <p:ph type="body" sz="quarter" idx="34"/>
          </p:nvPr>
        </p:nvSpPr>
        <p:spPr>
          <a:xfrm>
            <a:off x="252413" y="683368"/>
            <a:ext cx="8647112" cy="253916"/>
          </a:xfrm>
        </p:spPr>
        <p:txBody>
          <a:bodyPr>
            <a:noAutofit/>
          </a:bodyPr>
          <a:lstStyle>
            <a:lvl1pPr marL="358552" indent="-342679">
              <a:buFontTx/>
              <a:buNone/>
              <a:defRPr sz="1600">
                <a:solidFill>
                  <a:schemeClr val="bg1"/>
                </a:solidFill>
              </a:defRPr>
            </a:lvl1pPr>
            <a:lvl2pPr marL="407735" indent="-228465">
              <a:buFontTx/>
              <a:buNone/>
              <a:defRPr/>
            </a:lvl2pPr>
            <a:lvl3pPr marL="587018" indent="-228465">
              <a:buFontTx/>
              <a:buNone/>
              <a:defRPr/>
            </a:lvl3pPr>
            <a:lvl4pPr marL="767875" indent="-228465">
              <a:buFontTx/>
              <a:buNone/>
              <a:defRPr/>
            </a:lvl4pPr>
            <a:lvl5pPr marL="939220" indent="-228465">
              <a:buFontTx/>
              <a:buNone/>
              <a:defRPr/>
            </a:lvl5pPr>
          </a:lstStyle>
          <a:p>
            <a:pPr lvl="0"/>
            <a:r>
              <a:rPr lang="en-US" dirty="0"/>
              <a:t>Click to edit Master text styles</a:t>
            </a:r>
          </a:p>
        </p:txBody>
      </p:sp>
    </p:spTree>
    <p:extLst>
      <p:ext uri="{BB962C8B-B14F-4D97-AF65-F5344CB8AC3E}">
        <p14:creationId xmlns:p14="http://schemas.microsoft.com/office/powerpoint/2010/main" val="216733402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lank slide ">
    <p:spTree>
      <p:nvGrpSpPr>
        <p:cNvPr id="1" name=""/>
        <p:cNvGrpSpPr/>
        <p:nvPr/>
      </p:nvGrpSpPr>
      <p:grpSpPr>
        <a:xfrm>
          <a:off x="0" y="0"/>
          <a:ext cx="0" cy="0"/>
          <a:chOff x="0" y="0"/>
          <a:chExt cx="0" cy="0"/>
        </a:xfrm>
      </p:grpSpPr>
      <p:sp>
        <p:nvSpPr>
          <p:cNvPr id="17"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20"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100411239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_One-column">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8065" y="230194"/>
            <a:ext cx="8633531" cy="400097"/>
          </a:xfrm>
          <a:prstGeom prst="rect">
            <a:avLst/>
          </a:prstGeom>
        </p:spPr>
        <p:txBody>
          <a:bodyPr lIns="91428" tIns="45714" rIns="91428" bIns="45714">
            <a:spAutoFit/>
          </a:bodyPr>
          <a:lstStyle>
            <a:lvl1pPr>
              <a:defRPr sz="2000"/>
            </a:lvl1pPr>
          </a:lstStyle>
          <a:p>
            <a:r>
              <a:rPr lang="en-US" dirty="0"/>
              <a:t>Click To Edit Master Title Style</a:t>
            </a:r>
          </a:p>
        </p:txBody>
      </p:sp>
      <p:sp>
        <p:nvSpPr>
          <p:cNvPr id="20" name="Text Placeholder 11"/>
          <p:cNvSpPr>
            <a:spLocks noGrp="1"/>
          </p:cNvSpPr>
          <p:nvPr>
            <p:ph type="body" sz="quarter" idx="13" hasCustomPrompt="1"/>
          </p:nvPr>
        </p:nvSpPr>
        <p:spPr>
          <a:xfrm>
            <a:off x="252415" y="4062459"/>
            <a:ext cx="5580061" cy="126958"/>
          </a:xfrm>
          <a:prstGeom prst="rect">
            <a:avLst/>
          </a:prstGeom>
        </p:spPr>
        <p:txBody>
          <a:bodyPr lIns="0" tIns="0" rIns="0" bIns="0" anchor="b" anchorCtr="0">
            <a:spAutoFit/>
          </a:bodyPr>
          <a:lstStyle>
            <a:lvl1pPr marL="15870" indent="0">
              <a:buNone/>
              <a:defRPr sz="800" baseline="0">
                <a:solidFill>
                  <a:srgbClr val="8E8F93"/>
                </a:solidFill>
              </a:defRPr>
            </a:lvl1pPr>
          </a:lstStyle>
          <a:p>
            <a:pPr lvl="0"/>
            <a:r>
              <a:rPr lang="en-US" dirty="0"/>
              <a:t>Optional caption goes here</a:t>
            </a:r>
          </a:p>
        </p:txBody>
      </p:sp>
      <p:sp>
        <p:nvSpPr>
          <p:cNvPr id="23" name="Text Placeholder 2"/>
          <p:cNvSpPr>
            <a:spLocks noGrp="1"/>
          </p:cNvSpPr>
          <p:nvPr>
            <p:ph type="body" idx="15" hasCustomPrompt="1"/>
          </p:nvPr>
        </p:nvSpPr>
        <p:spPr>
          <a:xfrm>
            <a:off x="258062" y="604936"/>
            <a:ext cx="8633531" cy="173124"/>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6867" indent="0">
              <a:buNone/>
              <a:defRPr sz="2000" b="1"/>
            </a:lvl2pPr>
            <a:lvl3pPr marL="913733" indent="0">
              <a:buNone/>
              <a:defRPr sz="1799" b="1"/>
            </a:lvl3pPr>
            <a:lvl4pPr marL="1370598" indent="0">
              <a:buNone/>
              <a:defRPr sz="1600" b="1"/>
            </a:lvl4pPr>
            <a:lvl5pPr marL="1827462" indent="0">
              <a:buNone/>
              <a:defRPr sz="1600" b="1"/>
            </a:lvl5pPr>
            <a:lvl6pPr marL="2284328" indent="0">
              <a:buNone/>
              <a:defRPr sz="1600" b="1"/>
            </a:lvl6pPr>
            <a:lvl7pPr marL="2741195" indent="0">
              <a:buNone/>
              <a:defRPr sz="1600" b="1"/>
            </a:lvl7pPr>
            <a:lvl8pPr marL="3198062" indent="0">
              <a:buNone/>
              <a:defRPr sz="1600" b="1"/>
            </a:lvl8pPr>
            <a:lvl9pPr marL="3654923" indent="0">
              <a:buNone/>
              <a:defRPr sz="1600" b="1"/>
            </a:lvl9pPr>
          </a:lstStyle>
          <a:p>
            <a:pPr lvl="0"/>
            <a:r>
              <a:rPr lang="en-US" dirty="0"/>
              <a:t>Click To Edit Master Text Styles</a:t>
            </a:r>
          </a:p>
        </p:txBody>
      </p:sp>
      <p:sp>
        <p:nvSpPr>
          <p:cNvPr id="4" name="Content Placeholder 3"/>
          <p:cNvSpPr>
            <a:spLocks noGrp="1"/>
          </p:cNvSpPr>
          <p:nvPr>
            <p:ph sz="quarter" idx="17"/>
          </p:nvPr>
        </p:nvSpPr>
        <p:spPr>
          <a:xfrm>
            <a:off x="252413" y="1203339"/>
            <a:ext cx="5580062" cy="1528611"/>
          </a:xfrm>
          <a:prstGeom prst="rect">
            <a:avLst/>
          </a:prstGeom>
        </p:spPr>
        <p:txBody>
          <a:bodyPr lIns="91428" tIns="45714" rIns="91428" bIns="45714">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2" y="4857162"/>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0" name="Footer Placeholder 4"/>
          <p:cNvSpPr>
            <a:spLocks noGrp="1"/>
          </p:cNvSpPr>
          <p:nvPr>
            <p:ph type="ftr" sz="quarter" idx="3"/>
          </p:nvPr>
        </p:nvSpPr>
        <p:spPr>
          <a:xfrm>
            <a:off x="252420" y="4857162"/>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362315742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1" y="1200150"/>
            <a:ext cx="4135438" cy="3100388"/>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19639" y="1200150"/>
            <a:ext cx="4137025" cy="3100388"/>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1835150" y="4839892"/>
            <a:ext cx="1874838" cy="134540"/>
          </a:xfrm>
          <a:prstGeom prst="rect">
            <a:avLst/>
          </a:prstGeom>
          <a:ln/>
        </p:spPr>
        <p:txBody>
          <a:bodyPr/>
          <a:lstStyle>
            <a:lvl1pPr>
              <a:defRPr/>
            </a:lvl1pPr>
          </a:lstStyle>
          <a:p>
            <a:pPr>
              <a:defRPr/>
            </a:pPr>
            <a:r>
              <a:rPr lang="en-US">
                <a:solidFill>
                  <a:srgbClr val="000000"/>
                </a:solidFill>
              </a:rPr>
              <a:t>© Invensys </a:t>
            </a:r>
            <a:fld id="{01DB89CD-02B5-4C28-929C-A0A137985817}" type="datetime1">
              <a:rPr lang="en-US">
                <a:solidFill>
                  <a:srgbClr val="000000"/>
                </a:solidFill>
              </a:rPr>
              <a:pPr>
                <a:defRPr/>
              </a:pPr>
              <a:t>8/22/2018</a:t>
            </a:fld>
            <a:endParaRPr lang="en-US">
              <a:solidFill>
                <a:srgbClr val="000000"/>
              </a:solidFill>
            </a:endParaRPr>
          </a:p>
        </p:txBody>
      </p:sp>
      <p:sp>
        <p:nvSpPr>
          <p:cNvPr id="6" name="Footer Placeholder 5"/>
          <p:cNvSpPr>
            <a:spLocks noGrp="1" noChangeArrowheads="1"/>
          </p:cNvSpPr>
          <p:nvPr>
            <p:ph type="ftr" sz="quarter" idx="11"/>
          </p:nvPr>
        </p:nvSpPr>
        <p:spPr>
          <a:xfrm>
            <a:off x="684213" y="4814829"/>
            <a:ext cx="1104900" cy="184666"/>
          </a:xfrm>
          <a:prstGeom prst="rect">
            <a:avLst/>
          </a:prstGeom>
          <a:ln/>
        </p:spPr>
        <p:txBody>
          <a:bodyPr/>
          <a:lstStyle>
            <a:lvl1pPr>
              <a:defRPr/>
            </a:lvl1pPr>
          </a:lstStyle>
          <a:p>
            <a:pPr>
              <a:defRPr/>
            </a:pPr>
            <a:r>
              <a:rPr lang="en-US">
                <a:solidFill>
                  <a:srgbClr val="000000"/>
                </a:solidFill>
              </a:rPr>
              <a:t>Invensys proprietary &amp; confidential</a:t>
            </a:r>
          </a:p>
        </p:txBody>
      </p:sp>
      <p:sp>
        <p:nvSpPr>
          <p:cNvPr id="7" name="Slide Number Placeholder 6"/>
          <p:cNvSpPr>
            <a:spLocks noGrp="1" noChangeArrowheads="1"/>
          </p:cNvSpPr>
          <p:nvPr>
            <p:ph type="sldNum" sz="quarter" idx="12"/>
          </p:nvPr>
        </p:nvSpPr>
        <p:spPr>
          <a:xfrm>
            <a:off x="431800" y="4838373"/>
            <a:ext cx="215900" cy="92333"/>
          </a:xfrm>
          <a:prstGeom prst="rect">
            <a:avLst/>
          </a:prstGeom>
          <a:ln/>
        </p:spPr>
        <p:txBody>
          <a:bodyPr/>
          <a:lstStyle>
            <a:lvl1pPr>
              <a:defRPr/>
            </a:lvl1pPr>
          </a:lstStyle>
          <a:p>
            <a:pPr>
              <a:defRPr/>
            </a:pPr>
            <a:fld id="{938CEEF0-5C67-4F90-8F52-7A3E8F55105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5000366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One-column w/ callout">
    <p:spTree>
      <p:nvGrpSpPr>
        <p:cNvPr id="1" name=""/>
        <p:cNvGrpSpPr/>
        <p:nvPr/>
      </p:nvGrpSpPr>
      <p:grpSpPr>
        <a:xfrm>
          <a:off x="0" y="0"/>
          <a:ext cx="0" cy="0"/>
          <a:chOff x="0" y="0"/>
          <a:chExt cx="0" cy="0"/>
        </a:xfrm>
      </p:grpSpPr>
      <p:sp>
        <p:nvSpPr>
          <p:cNvPr id="15" name="Text Placeholder 11"/>
          <p:cNvSpPr>
            <a:spLocks noGrp="1"/>
          </p:cNvSpPr>
          <p:nvPr>
            <p:ph type="body" sz="quarter" idx="13" hasCustomPrompt="1"/>
          </p:nvPr>
        </p:nvSpPr>
        <p:spPr>
          <a:xfrm>
            <a:off x="6192839" y="4066302"/>
            <a:ext cx="269875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caption to the chart goes here</a:t>
            </a:r>
          </a:p>
        </p:txBody>
      </p:sp>
      <p:cxnSp>
        <p:nvCxnSpPr>
          <p:cNvPr id="9" name="Straight Connector 8"/>
          <p:cNvCxnSpPr/>
          <p:nvPr userDrawn="1"/>
        </p:nvCxnSpPr>
        <p:spPr>
          <a:xfrm>
            <a:off x="6014065"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3" name="Text Placeholder 11"/>
          <p:cNvSpPr>
            <a:spLocks noGrp="1"/>
          </p:cNvSpPr>
          <p:nvPr>
            <p:ph type="body" sz="quarter" idx="16" hasCustomPrompt="1"/>
          </p:nvPr>
        </p:nvSpPr>
        <p:spPr>
          <a:xfrm>
            <a:off x="258055" y="4066302"/>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6" name="Content Placeholder 5"/>
          <p:cNvSpPr>
            <a:spLocks noGrp="1"/>
          </p:cNvSpPr>
          <p:nvPr>
            <p:ph sz="quarter" idx="18"/>
          </p:nvPr>
        </p:nvSpPr>
        <p:spPr>
          <a:xfrm>
            <a:off x="258054" y="1202024"/>
            <a:ext cx="5574419" cy="230009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9"/>
          </p:nvPr>
        </p:nvSpPr>
        <p:spPr>
          <a:xfrm>
            <a:off x="6192838" y="1201738"/>
            <a:ext cx="2698750" cy="2287696"/>
          </a:xfrm>
        </p:spPr>
        <p:txBody>
          <a:bodyPr>
            <a:noAutofit/>
          </a:bodyPr>
          <a:lstStyle>
            <a:lvl1pPr>
              <a:defRPr sz="1200"/>
            </a:lvl1pPr>
            <a:lvl2pPr>
              <a:defRPr sz="11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2"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46387608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tandard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5"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8" name="Content Placeholder 2"/>
          <p:cNvSpPr>
            <a:spLocks noGrp="1"/>
          </p:cNvSpPr>
          <p:nvPr>
            <p:ph sz="quarter" idx="31"/>
          </p:nvPr>
        </p:nvSpPr>
        <p:spPr>
          <a:xfrm>
            <a:off x="258055" y="1203325"/>
            <a:ext cx="8679570" cy="3176589"/>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32"/>
          </p:nvPr>
        </p:nvSpPr>
        <p:spPr>
          <a:xfrm>
            <a:off x="252413" y="230187"/>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4" name="Text Placeholder 13"/>
          <p:cNvSpPr>
            <a:spLocks noGrp="1"/>
          </p:cNvSpPr>
          <p:nvPr>
            <p:ph type="body" sz="quarter" idx="33"/>
          </p:nvPr>
        </p:nvSpPr>
        <p:spPr>
          <a:xfrm>
            <a:off x="252413" y="683366"/>
            <a:ext cx="8647112" cy="253916"/>
          </a:xfrm>
        </p:spPr>
        <p:txBody>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16272356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20" name="Text Placeholder 11"/>
          <p:cNvSpPr>
            <a:spLocks noGrp="1"/>
          </p:cNvSpPr>
          <p:nvPr>
            <p:ph type="body" sz="quarter" idx="13" hasCustomPrompt="1"/>
          </p:nvPr>
        </p:nvSpPr>
        <p:spPr>
          <a:xfrm>
            <a:off x="252414" y="4066302"/>
            <a:ext cx="5580061" cy="123111"/>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description / context goes here</a:t>
            </a:r>
          </a:p>
        </p:txBody>
      </p:sp>
      <p:sp>
        <p:nvSpPr>
          <p:cNvPr id="4" name="Content Placeholder 3"/>
          <p:cNvSpPr>
            <a:spLocks noGrp="1"/>
          </p:cNvSpPr>
          <p:nvPr>
            <p:ph sz="quarter" idx="17"/>
          </p:nvPr>
        </p:nvSpPr>
        <p:spPr>
          <a:xfrm>
            <a:off x="252413" y="1203326"/>
            <a:ext cx="5580062" cy="271703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8" name="Text Placeholder 11"/>
          <p:cNvSpPr>
            <a:spLocks noGrp="1"/>
          </p:cNvSpPr>
          <p:nvPr>
            <p:ph type="body" sz="quarter" idx="32"/>
          </p:nvPr>
        </p:nvSpPr>
        <p:spPr>
          <a:xfrm>
            <a:off x="252413" y="230187"/>
            <a:ext cx="8647112" cy="369332"/>
          </a:xfrm>
        </p:spPr>
        <p:txBody>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1" name="Text Placeholder 13"/>
          <p:cNvSpPr>
            <a:spLocks noGrp="1"/>
          </p:cNvSpPr>
          <p:nvPr>
            <p:ph type="body" sz="quarter" idx="33"/>
          </p:nvPr>
        </p:nvSpPr>
        <p:spPr>
          <a:xfrm>
            <a:off x="252413" y="683366"/>
            <a:ext cx="8647112" cy="253916"/>
          </a:xfrm>
        </p:spPr>
        <p:txBody>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61254861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One-column stacked">
    <p:spTree>
      <p:nvGrpSpPr>
        <p:cNvPr id="1" name=""/>
        <p:cNvGrpSpPr/>
        <p:nvPr/>
      </p:nvGrpSpPr>
      <p:grpSpPr>
        <a:xfrm>
          <a:off x="0" y="0"/>
          <a:ext cx="0" cy="0"/>
          <a:chOff x="0" y="0"/>
          <a:chExt cx="0" cy="0"/>
        </a:xfrm>
      </p:grpSpPr>
      <p:sp>
        <p:nvSpPr>
          <p:cNvPr id="11" name="Content Placeholder 5"/>
          <p:cNvSpPr>
            <a:spLocks noGrp="1"/>
          </p:cNvSpPr>
          <p:nvPr>
            <p:ph sz="quarter" idx="34"/>
          </p:nvPr>
        </p:nvSpPr>
        <p:spPr>
          <a:xfrm>
            <a:off x="247390" y="3037460"/>
            <a:ext cx="5574419" cy="147147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1"/>
          <p:cNvSpPr>
            <a:spLocks noGrp="1"/>
          </p:cNvSpPr>
          <p:nvPr>
            <p:ph type="body" sz="quarter" idx="16" hasCustomPrompt="1"/>
          </p:nvPr>
        </p:nvSpPr>
        <p:spPr>
          <a:xfrm>
            <a:off x="252414" y="2674811"/>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8" name="Text Placeholder 11"/>
          <p:cNvSpPr>
            <a:spLocks noGrp="1"/>
          </p:cNvSpPr>
          <p:nvPr>
            <p:ph type="body" sz="quarter" idx="20" hasCustomPrompt="1"/>
          </p:nvPr>
        </p:nvSpPr>
        <p:spPr>
          <a:xfrm>
            <a:off x="258057" y="4569743"/>
            <a:ext cx="557441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6" name="Content Placeholder 5"/>
          <p:cNvSpPr>
            <a:spLocks noGrp="1"/>
          </p:cNvSpPr>
          <p:nvPr>
            <p:ph sz="quarter" idx="23"/>
          </p:nvPr>
        </p:nvSpPr>
        <p:spPr>
          <a:xfrm>
            <a:off x="248010" y="1213547"/>
            <a:ext cx="5574419" cy="1370903"/>
          </a:xfrm>
        </p:spPr>
        <p:txBody>
          <a:bodyPr>
            <a:noAutofit/>
          </a:bodyPr>
          <a:lstStyle>
            <a:lvl5pPr>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3"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4"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254982638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14" name="Content Placeholder 2"/>
          <p:cNvSpPr>
            <a:spLocks noGrp="1"/>
          </p:cNvSpPr>
          <p:nvPr>
            <p:ph sz="quarter" idx="24"/>
          </p:nvPr>
        </p:nvSpPr>
        <p:spPr>
          <a:xfrm>
            <a:off x="4764969" y="1203325"/>
            <a:ext cx="4172656" cy="271106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Text Placeholder 11"/>
          <p:cNvSpPr>
            <a:spLocks noGrp="1"/>
          </p:cNvSpPr>
          <p:nvPr>
            <p:ph type="body" sz="quarter" idx="13" hasCustomPrompt="1"/>
          </p:nvPr>
        </p:nvSpPr>
        <p:spPr>
          <a:xfrm>
            <a:off x="4791076" y="4066302"/>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8" name="Text Placeholder 11"/>
          <p:cNvSpPr>
            <a:spLocks noGrp="1"/>
          </p:cNvSpPr>
          <p:nvPr>
            <p:ph type="body" sz="quarter" idx="15" hasCustomPrompt="1"/>
          </p:nvPr>
        </p:nvSpPr>
        <p:spPr>
          <a:xfrm>
            <a:off x="252414" y="4066302"/>
            <a:ext cx="4178298"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22"/>
          </p:nvPr>
        </p:nvSpPr>
        <p:spPr>
          <a:xfrm>
            <a:off x="247547" y="1209296"/>
            <a:ext cx="4172656" cy="271106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1"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9022835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wo-column comparison">
    <p:spTree>
      <p:nvGrpSpPr>
        <p:cNvPr id="1" name=""/>
        <p:cNvGrpSpPr/>
        <p:nvPr/>
      </p:nvGrpSpPr>
      <p:grpSpPr>
        <a:xfrm>
          <a:off x="0" y="0"/>
          <a:ext cx="0" cy="0"/>
          <a:chOff x="0" y="0"/>
          <a:chExt cx="0" cy="0"/>
        </a:xfrm>
      </p:grpSpPr>
      <p:sp>
        <p:nvSpPr>
          <p:cNvPr id="16" name="Content Placeholder 2"/>
          <p:cNvSpPr>
            <a:spLocks noGrp="1"/>
          </p:cNvSpPr>
          <p:nvPr>
            <p:ph sz="quarter" idx="22"/>
          </p:nvPr>
        </p:nvSpPr>
        <p:spPr>
          <a:xfrm>
            <a:off x="4764969" y="1203326"/>
            <a:ext cx="4172656" cy="273805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11"/>
          <p:cNvSpPr>
            <a:spLocks noGrp="1"/>
          </p:cNvSpPr>
          <p:nvPr>
            <p:ph type="body" sz="quarter" idx="13" hasCustomPrompt="1"/>
          </p:nvPr>
        </p:nvSpPr>
        <p:spPr>
          <a:xfrm>
            <a:off x="4791076" y="4066302"/>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2" name="Text Placeholder 11"/>
          <p:cNvSpPr>
            <a:spLocks noGrp="1"/>
          </p:cNvSpPr>
          <p:nvPr>
            <p:ph type="body" sz="quarter" idx="15" hasCustomPrompt="1"/>
          </p:nvPr>
        </p:nvSpPr>
        <p:spPr>
          <a:xfrm>
            <a:off x="252414" y="4066302"/>
            <a:ext cx="4178299"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cxnSp>
        <p:nvCxnSpPr>
          <p:cNvPr id="13" name="Straight Connector 12"/>
          <p:cNvCxnSpPr/>
          <p:nvPr userDrawn="1"/>
        </p:nvCxnSpPr>
        <p:spPr>
          <a:xfrm>
            <a:off x="4549718"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5" name="Content Placeholder 4"/>
          <p:cNvSpPr>
            <a:spLocks noGrp="1"/>
          </p:cNvSpPr>
          <p:nvPr>
            <p:ph sz="quarter" idx="20"/>
          </p:nvPr>
        </p:nvSpPr>
        <p:spPr>
          <a:xfrm>
            <a:off x="241903" y="1203327"/>
            <a:ext cx="4178299" cy="273805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5"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7"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8"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33322290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wo-column stacked">
    <p:spTree>
      <p:nvGrpSpPr>
        <p:cNvPr id="1" name=""/>
        <p:cNvGrpSpPr/>
        <p:nvPr/>
      </p:nvGrpSpPr>
      <p:grpSpPr>
        <a:xfrm>
          <a:off x="0" y="0"/>
          <a:ext cx="0" cy="0"/>
          <a:chOff x="0" y="0"/>
          <a:chExt cx="0" cy="0"/>
        </a:xfrm>
      </p:grpSpPr>
      <p:sp>
        <p:nvSpPr>
          <p:cNvPr id="6" name="Text Placeholder 11"/>
          <p:cNvSpPr>
            <a:spLocks noGrp="1"/>
          </p:cNvSpPr>
          <p:nvPr>
            <p:ph type="body" sz="quarter" idx="18" hasCustomPrompt="1"/>
          </p:nvPr>
        </p:nvSpPr>
        <p:spPr>
          <a:xfrm>
            <a:off x="248530" y="2698483"/>
            <a:ext cx="8633531" cy="123111"/>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description / context goes here</a:t>
            </a:r>
          </a:p>
        </p:txBody>
      </p:sp>
      <p:sp>
        <p:nvSpPr>
          <p:cNvPr id="11" name="Text Placeholder 11"/>
          <p:cNvSpPr>
            <a:spLocks noGrp="1"/>
          </p:cNvSpPr>
          <p:nvPr>
            <p:ph type="body" sz="quarter" idx="13" hasCustomPrompt="1"/>
          </p:nvPr>
        </p:nvSpPr>
        <p:spPr>
          <a:xfrm>
            <a:off x="4791076" y="4413143"/>
            <a:ext cx="4100514"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5" name="Text Placeholder 11"/>
          <p:cNvSpPr>
            <a:spLocks noGrp="1"/>
          </p:cNvSpPr>
          <p:nvPr>
            <p:ph type="body" sz="quarter" idx="16" hasCustomPrompt="1"/>
          </p:nvPr>
        </p:nvSpPr>
        <p:spPr>
          <a:xfrm>
            <a:off x="253293" y="4413143"/>
            <a:ext cx="409487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5" name="Content Placeholder 4"/>
          <p:cNvSpPr>
            <a:spLocks noGrp="1"/>
          </p:cNvSpPr>
          <p:nvPr>
            <p:ph sz="quarter" idx="24"/>
          </p:nvPr>
        </p:nvSpPr>
        <p:spPr>
          <a:xfrm>
            <a:off x="246633" y="1198258"/>
            <a:ext cx="8644953" cy="138619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1"/>
          <p:cNvSpPr>
            <a:spLocks noGrp="1"/>
          </p:cNvSpPr>
          <p:nvPr>
            <p:ph sz="quarter" idx="25"/>
          </p:nvPr>
        </p:nvSpPr>
        <p:spPr>
          <a:xfrm>
            <a:off x="248530" y="2907433"/>
            <a:ext cx="4094871" cy="14724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Content Placeholder 13"/>
          <p:cNvSpPr>
            <a:spLocks noGrp="1"/>
          </p:cNvSpPr>
          <p:nvPr>
            <p:ph sz="quarter" idx="26"/>
          </p:nvPr>
        </p:nvSpPr>
        <p:spPr>
          <a:xfrm>
            <a:off x="4791076" y="2907433"/>
            <a:ext cx="4100514" cy="14724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6"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7" name="Text Placeholder 11"/>
          <p:cNvSpPr>
            <a:spLocks noGrp="1"/>
          </p:cNvSpPr>
          <p:nvPr>
            <p:ph type="body" sz="quarter" idx="32"/>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8" name="Text Placeholder 13"/>
          <p:cNvSpPr>
            <a:spLocks noGrp="1"/>
          </p:cNvSpPr>
          <p:nvPr>
            <p:ph type="body" sz="quarter" idx="33"/>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88942046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14" y="4066302"/>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39" y="4066302"/>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2"/>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53"/>
            <a:ext cx="2698748" cy="26667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39" y="1192753"/>
            <a:ext cx="2744787"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4"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5"/>
          </p:nvPr>
        </p:nvSpPr>
        <p:spPr>
          <a:xfrm>
            <a:off x="252413" y="230187"/>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6"/>
            <a:ext cx="86852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13509289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hree-column comparison">
    <p:spTree>
      <p:nvGrpSpPr>
        <p:cNvPr id="1" name=""/>
        <p:cNvGrpSpPr/>
        <p:nvPr/>
      </p:nvGrpSpPr>
      <p:grpSpPr>
        <a:xfrm>
          <a:off x="0" y="0"/>
          <a:ext cx="0" cy="0"/>
          <a:chOff x="0" y="0"/>
          <a:chExt cx="0" cy="0"/>
        </a:xfrm>
      </p:grpSpPr>
      <p:sp>
        <p:nvSpPr>
          <p:cNvPr id="9" name="Text Placeholder 11"/>
          <p:cNvSpPr>
            <a:spLocks noGrp="1"/>
          </p:cNvSpPr>
          <p:nvPr>
            <p:ph type="body" sz="quarter" idx="13" hasCustomPrompt="1"/>
          </p:nvPr>
        </p:nvSpPr>
        <p:spPr>
          <a:xfrm>
            <a:off x="252414" y="4066302"/>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6" name="Text Placeholder 11"/>
          <p:cNvSpPr>
            <a:spLocks noGrp="1"/>
          </p:cNvSpPr>
          <p:nvPr>
            <p:ph type="body" sz="quarter" idx="21" hasCustomPrompt="1"/>
          </p:nvPr>
        </p:nvSpPr>
        <p:spPr>
          <a:xfrm>
            <a:off x="6192839" y="4066302"/>
            <a:ext cx="2744787"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29" name="Text Placeholder 11"/>
          <p:cNvSpPr>
            <a:spLocks noGrp="1"/>
          </p:cNvSpPr>
          <p:nvPr>
            <p:ph type="body" sz="quarter" idx="24" hasCustomPrompt="1"/>
          </p:nvPr>
        </p:nvSpPr>
        <p:spPr>
          <a:xfrm>
            <a:off x="3232555" y="4066302"/>
            <a:ext cx="2717870"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3" name="Content Placeholder 2"/>
          <p:cNvSpPr>
            <a:spLocks noGrp="1"/>
          </p:cNvSpPr>
          <p:nvPr>
            <p:ph sz="quarter" idx="32"/>
          </p:nvPr>
        </p:nvSpPr>
        <p:spPr>
          <a:xfrm>
            <a:off x="252415" y="1192753"/>
            <a:ext cx="2698748" cy="26667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5" y="1192753"/>
            <a:ext cx="2717870"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39" y="1192753"/>
            <a:ext cx="2744787" cy="266956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4"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13" name="Text Placeholder 11"/>
          <p:cNvSpPr>
            <a:spLocks noGrp="1"/>
          </p:cNvSpPr>
          <p:nvPr>
            <p:ph type="body" sz="quarter" idx="35"/>
          </p:nvPr>
        </p:nvSpPr>
        <p:spPr>
          <a:xfrm>
            <a:off x="252413" y="230187"/>
            <a:ext cx="86852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5" name="Text Placeholder 13"/>
          <p:cNvSpPr>
            <a:spLocks noGrp="1"/>
          </p:cNvSpPr>
          <p:nvPr>
            <p:ph type="body" sz="quarter" idx="36"/>
          </p:nvPr>
        </p:nvSpPr>
        <p:spPr>
          <a:xfrm>
            <a:off x="252413" y="683366"/>
            <a:ext cx="86852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cxnSp>
        <p:nvCxnSpPr>
          <p:cNvPr id="16" name="Straight Connector 15"/>
          <p:cNvCxnSpPr/>
          <p:nvPr userDrawn="1"/>
        </p:nvCxnSpPr>
        <p:spPr>
          <a:xfrm>
            <a:off x="3085663"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a:off x="6076301"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016489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hree-column stacked">
    <p:spTree>
      <p:nvGrpSpPr>
        <p:cNvPr id="1" name=""/>
        <p:cNvGrpSpPr/>
        <p:nvPr/>
      </p:nvGrpSpPr>
      <p:grpSpPr>
        <a:xfrm>
          <a:off x="0" y="0"/>
          <a:ext cx="0" cy="0"/>
          <a:chOff x="0" y="0"/>
          <a:chExt cx="0" cy="0"/>
        </a:xfrm>
      </p:grpSpPr>
      <p:sp>
        <p:nvSpPr>
          <p:cNvPr id="5" name="Content Placeholder 4"/>
          <p:cNvSpPr>
            <a:spLocks noGrp="1"/>
          </p:cNvSpPr>
          <p:nvPr>
            <p:ph sz="quarter" idx="32"/>
          </p:nvPr>
        </p:nvSpPr>
        <p:spPr>
          <a:xfrm>
            <a:off x="252413" y="1203327"/>
            <a:ext cx="8639175" cy="1381124"/>
          </a:xfrm>
        </p:spPr>
        <p:txBody>
          <a:bodyPr wrap="square">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1"/>
          <p:cNvSpPr>
            <a:spLocks noGrp="1"/>
          </p:cNvSpPr>
          <p:nvPr>
            <p:ph sz="quarter" idx="33"/>
          </p:nvPr>
        </p:nvSpPr>
        <p:spPr>
          <a:xfrm>
            <a:off x="252413" y="2872039"/>
            <a:ext cx="2683481"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Content Placeholder 14"/>
          <p:cNvSpPr>
            <a:spLocks noGrp="1"/>
          </p:cNvSpPr>
          <p:nvPr>
            <p:ph sz="quarter" idx="34"/>
          </p:nvPr>
        </p:nvSpPr>
        <p:spPr>
          <a:xfrm>
            <a:off x="3232554" y="2872039"/>
            <a:ext cx="2678893"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9" name="Content Placeholder 18"/>
          <p:cNvSpPr>
            <a:spLocks noGrp="1"/>
          </p:cNvSpPr>
          <p:nvPr>
            <p:ph sz="quarter" idx="35"/>
          </p:nvPr>
        </p:nvSpPr>
        <p:spPr>
          <a:xfrm>
            <a:off x="6192838" y="2872039"/>
            <a:ext cx="2678893" cy="14465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11"/>
          <p:cNvSpPr>
            <a:spLocks noGrp="1"/>
          </p:cNvSpPr>
          <p:nvPr>
            <p:ph type="body" sz="quarter" idx="18" hasCustomPrompt="1"/>
          </p:nvPr>
        </p:nvSpPr>
        <p:spPr>
          <a:xfrm>
            <a:off x="258056" y="2630753"/>
            <a:ext cx="863353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4" name="Text Placeholder 11"/>
          <p:cNvSpPr>
            <a:spLocks noGrp="1"/>
          </p:cNvSpPr>
          <p:nvPr>
            <p:ph type="body" sz="quarter" idx="13" hasCustomPrompt="1"/>
          </p:nvPr>
        </p:nvSpPr>
        <p:spPr>
          <a:xfrm>
            <a:off x="252414" y="4376263"/>
            <a:ext cx="2683481"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6" name="Text Placeholder 11"/>
          <p:cNvSpPr>
            <a:spLocks noGrp="1"/>
          </p:cNvSpPr>
          <p:nvPr>
            <p:ph type="body" sz="quarter" idx="21" hasCustomPrompt="1"/>
          </p:nvPr>
        </p:nvSpPr>
        <p:spPr>
          <a:xfrm>
            <a:off x="6192838" y="4376263"/>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8" name="Text Placeholder 11"/>
          <p:cNvSpPr>
            <a:spLocks noGrp="1"/>
          </p:cNvSpPr>
          <p:nvPr>
            <p:ph type="body" sz="quarter" idx="24" hasCustomPrompt="1"/>
          </p:nvPr>
        </p:nvSpPr>
        <p:spPr>
          <a:xfrm>
            <a:off x="3232554" y="4376263"/>
            <a:ext cx="2678893" cy="123111"/>
          </a:xfrm>
          <a:prstGeom prst="rect">
            <a:avLst/>
          </a:prstGeom>
        </p:spPr>
        <p:txBody>
          <a:bodyPr lIns="0" tIns="0" rIns="0" bIns="0" anchor="b" anchorCtr="0">
            <a:noAutofit/>
          </a:bodyPr>
          <a:lstStyle>
            <a:lvl1pPr marL="15874" indent="0">
              <a:buNone/>
              <a:defRPr sz="800" baseline="0">
                <a:solidFill>
                  <a:srgbClr val="8E8F93"/>
                </a:solidFill>
              </a:defRPr>
            </a:lvl1pPr>
          </a:lstStyle>
          <a:p>
            <a:pPr lvl="0"/>
            <a:r>
              <a:rPr lang="en-US" dirty="0"/>
              <a:t>Optional description / context goes here</a:t>
            </a:r>
          </a:p>
        </p:txBody>
      </p:sp>
      <p:sp>
        <p:nvSpPr>
          <p:cNvPr id="17"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2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21" name="Text Placeholder 11"/>
          <p:cNvSpPr>
            <a:spLocks noGrp="1"/>
          </p:cNvSpPr>
          <p:nvPr>
            <p:ph type="body" sz="quarter" idx="36"/>
          </p:nvPr>
        </p:nvSpPr>
        <p:spPr>
          <a:xfrm>
            <a:off x="252413" y="230187"/>
            <a:ext cx="8647112" cy="369332"/>
          </a:xfrm>
        </p:spPr>
        <p:txBody>
          <a:bodyPr>
            <a:noAutofit/>
          </a:bodyPr>
          <a:lstStyle>
            <a:lvl1pPr>
              <a:buFontTx/>
              <a:buNone/>
              <a:defRPr sz="2400">
                <a:solidFill>
                  <a:schemeClr val="tx2"/>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22" name="Text Placeholder 13"/>
          <p:cNvSpPr>
            <a:spLocks noGrp="1"/>
          </p:cNvSpPr>
          <p:nvPr>
            <p:ph type="body" sz="quarter" idx="37"/>
          </p:nvPr>
        </p:nvSpPr>
        <p:spPr>
          <a:xfrm>
            <a:off x="252413" y="683366"/>
            <a:ext cx="8647112" cy="253916"/>
          </a:xfrm>
        </p:spPr>
        <p:txBody>
          <a:bodyPr>
            <a:noAutofit/>
          </a:bodyPr>
          <a:lstStyle>
            <a:lvl1pPr marL="358762" indent="-342888">
              <a:buFontTx/>
              <a:buNone/>
              <a:defRPr sz="1600" baseline="0">
                <a:solidFill>
                  <a:schemeClr val="accent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34631071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Horizontal Split">
    <p:spTree>
      <p:nvGrpSpPr>
        <p:cNvPr id="1" name=""/>
        <p:cNvGrpSpPr/>
        <p:nvPr/>
      </p:nvGrpSpPr>
      <p:grpSpPr>
        <a:xfrm>
          <a:off x="0" y="0"/>
          <a:ext cx="0" cy="0"/>
          <a:chOff x="0" y="0"/>
          <a:chExt cx="0" cy="0"/>
        </a:xfrm>
      </p:grpSpPr>
      <p:sp>
        <p:nvSpPr>
          <p:cNvPr id="21" name="Rectangle 20"/>
          <p:cNvSpPr/>
          <p:nvPr userDrawn="1"/>
        </p:nvSpPr>
        <p:spPr>
          <a:xfrm>
            <a:off x="0" y="1"/>
            <a:ext cx="9144000" cy="127614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437" tIns="45718" rIns="91437" bIns="45718" rtlCol="0" anchor="ctr"/>
          <a:lstStyle/>
          <a:p>
            <a:pPr algn="ctr"/>
            <a:endParaRPr lang="en-US"/>
          </a:p>
        </p:txBody>
      </p:sp>
      <p:sp>
        <p:nvSpPr>
          <p:cNvPr id="5" name="Content Placeholder 4"/>
          <p:cNvSpPr>
            <a:spLocks noGrp="1"/>
          </p:cNvSpPr>
          <p:nvPr>
            <p:ph sz="quarter" idx="32"/>
          </p:nvPr>
        </p:nvSpPr>
        <p:spPr>
          <a:xfrm>
            <a:off x="252413" y="1735871"/>
            <a:ext cx="8639175" cy="2644043"/>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2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
        <p:nvSpPr>
          <p:cNvPr id="22" name="Rectangle 21"/>
          <p:cNvSpPr/>
          <p:nvPr userDrawn="1"/>
        </p:nvSpPr>
        <p:spPr>
          <a:xfrm>
            <a:off x="0" y="1105320"/>
            <a:ext cx="9144000" cy="371789"/>
          </a:xfrm>
          <a:prstGeom prst="rect">
            <a:avLst/>
          </a:prstGeom>
          <a:solidFill>
            <a:schemeClr val="bg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lIns="91437" tIns="45718" rIns="91437" bIns="45718" rtlCol="0" anchor="ctr"/>
          <a:lstStyle/>
          <a:p>
            <a:pPr algn="ctr"/>
            <a:endParaRPr lang="en-US"/>
          </a:p>
        </p:txBody>
      </p:sp>
      <p:sp>
        <p:nvSpPr>
          <p:cNvPr id="15" name="Text Placeholder 11"/>
          <p:cNvSpPr>
            <a:spLocks noGrp="1"/>
          </p:cNvSpPr>
          <p:nvPr>
            <p:ph type="body" sz="quarter" idx="33"/>
          </p:nvPr>
        </p:nvSpPr>
        <p:spPr>
          <a:xfrm>
            <a:off x="252413" y="230187"/>
            <a:ext cx="8647112" cy="369332"/>
          </a:xfrm>
        </p:spPr>
        <p:txBody>
          <a:bodyPr>
            <a:noAutofit/>
          </a:bodyPr>
          <a:lstStyle>
            <a:lvl1pPr>
              <a:buFontTx/>
              <a:buNone/>
              <a:defRPr sz="2400">
                <a:solidFill>
                  <a:schemeClr val="bg1"/>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16" name="Text Placeholder 13"/>
          <p:cNvSpPr>
            <a:spLocks noGrp="1"/>
          </p:cNvSpPr>
          <p:nvPr>
            <p:ph type="body" sz="quarter" idx="34"/>
          </p:nvPr>
        </p:nvSpPr>
        <p:spPr>
          <a:xfrm>
            <a:off x="252413" y="683366"/>
            <a:ext cx="8647112" cy="253916"/>
          </a:xfrm>
        </p:spPr>
        <p:txBody>
          <a:bodyPr>
            <a:noAutofit/>
          </a:bodyPr>
          <a:lstStyle>
            <a:lvl1pPr marL="358762" indent="-342888">
              <a:buFontTx/>
              <a:buNone/>
              <a:defRPr sz="1600">
                <a:solidFill>
                  <a:schemeClr val="bg1"/>
                </a:solidFill>
              </a:defRPr>
            </a:lvl1pPr>
            <a:lvl2pPr marL="407973" indent="-228592">
              <a:buFontTx/>
              <a:buNone/>
              <a:defRPr/>
            </a:lvl2pPr>
            <a:lvl3pPr marL="587354" indent="-228592">
              <a:buFontTx/>
              <a:buNone/>
              <a:defRPr/>
            </a:lvl3pPr>
            <a:lvl4pPr marL="768323" indent="-228592">
              <a:buFontTx/>
              <a:buNone/>
              <a:defRPr/>
            </a:lvl4pPr>
            <a:lvl5pPr marL="939767" indent="-228592">
              <a:buFontTx/>
              <a:buNone/>
              <a:defRPr/>
            </a:lvl5pPr>
          </a:lstStyle>
          <a:p>
            <a:pPr lvl="0"/>
            <a:r>
              <a:rPr lang="en-US" dirty="0"/>
              <a:t>Click to edit Master text styles</a:t>
            </a:r>
          </a:p>
        </p:txBody>
      </p:sp>
    </p:spTree>
    <p:extLst>
      <p:ext uri="{BB962C8B-B14F-4D97-AF65-F5344CB8AC3E}">
        <p14:creationId xmlns:p14="http://schemas.microsoft.com/office/powerpoint/2010/main" val="15163334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lank slide ">
    <p:spTree>
      <p:nvGrpSpPr>
        <p:cNvPr id="1" name=""/>
        <p:cNvGrpSpPr/>
        <p:nvPr/>
      </p:nvGrpSpPr>
      <p:grpSpPr>
        <a:xfrm>
          <a:off x="0" y="0"/>
          <a:ext cx="0" cy="0"/>
          <a:chOff x="0" y="0"/>
          <a:chExt cx="0" cy="0"/>
        </a:xfrm>
      </p:grpSpPr>
      <p:sp>
        <p:nvSpPr>
          <p:cNvPr id="17"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20"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123872487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Title Slide_1">
    <p:spTree>
      <p:nvGrpSpPr>
        <p:cNvPr id="1" name=""/>
        <p:cNvGrpSpPr/>
        <p:nvPr/>
      </p:nvGrpSpPr>
      <p:grpSpPr>
        <a:xfrm>
          <a:off x="0" y="0"/>
          <a:ext cx="0" cy="0"/>
          <a:chOff x="0" y="0"/>
          <a:chExt cx="0" cy="0"/>
        </a:xfrm>
      </p:grpSpPr>
      <p:sp>
        <p:nvSpPr>
          <p:cNvPr id="19" name="Espace réservé pour une image  18"/>
          <p:cNvSpPr>
            <a:spLocks noGrp="1"/>
          </p:cNvSpPr>
          <p:nvPr>
            <p:ph type="pic" sz="quarter" idx="14"/>
          </p:nvPr>
        </p:nvSpPr>
        <p:spPr>
          <a:xfrm>
            <a:off x="0" y="0"/>
            <a:ext cx="9144000" cy="4330794"/>
          </a:xfrm>
          <a:prstGeom prst="rect">
            <a:avLst/>
          </a:prstGeom>
          <a:solidFill>
            <a:schemeClr val="bg1">
              <a:lumMod val="95000"/>
            </a:schemeClr>
          </a:solidFill>
        </p:spPr>
        <p:txBody>
          <a:bodyPr lIns="91437" tIns="45718" rIns="91437" bIns="45718"/>
          <a:lstStyle>
            <a:lvl1pPr>
              <a:buNone/>
              <a:defRPr sz="1400">
                <a:solidFill>
                  <a:schemeClr val="bg1">
                    <a:lumMod val="85000"/>
                  </a:schemeClr>
                </a:solidFill>
              </a:defRPr>
            </a:lvl1pPr>
          </a:lstStyle>
          <a:p>
            <a:r>
              <a:rPr lang="fr-FR"/>
              <a:t>Cliquez sur l'icône pour ajouter une image</a:t>
            </a:r>
            <a:endParaRPr lang="en-US" dirty="0"/>
          </a:p>
        </p:txBody>
      </p:sp>
      <p:sp>
        <p:nvSpPr>
          <p:cNvPr id="8" name="Title 1"/>
          <p:cNvSpPr>
            <a:spLocks noGrp="1"/>
          </p:cNvSpPr>
          <p:nvPr>
            <p:ph type="ctrTitle" hasCustomPrompt="1"/>
          </p:nvPr>
        </p:nvSpPr>
        <p:spPr>
          <a:xfrm>
            <a:off x="252415" y="2609224"/>
            <a:ext cx="8673872" cy="553998"/>
          </a:xfrm>
          <a:prstGeom prst="rect">
            <a:avLst/>
          </a:prstGeom>
        </p:spPr>
        <p:txBody>
          <a:bodyPr lIns="0" tIns="0" rIns="0" bIns="0" anchor="ctr" anchorCtr="0">
            <a:noAutofit/>
          </a:bodyPr>
          <a:lstStyle>
            <a:lvl1pPr marL="0" indent="0" algn="l">
              <a:buFont typeface="Arial"/>
              <a:buNone/>
              <a:defRPr sz="3600">
                <a:solidFill>
                  <a:schemeClr val="bg1"/>
                </a:solidFill>
              </a:defRPr>
            </a:lvl1pPr>
          </a:lstStyle>
          <a:p>
            <a:r>
              <a:rPr lang="en-US" dirty="0"/>
              <a:t>Presentation Title</a:t>
            </a:r>
          </a:p>
        </p:txBody>
      </p:sp>
      <p:sp>
        <p:nvSpPr>
          <p:cNvPr id="9" name="Subtitle 2"/>
          <p:cNvSpPr>
            <a:spLocks noGrp="1"/>
          </p:cNvSpPr>
          <p:nvPr>
            <p:ph type="subTitle" idx="1" hasCustomPrompt="1"/>
          </p:nvPr>
        </p:nvSpPr>
        <p:spPr>
          <a:xfrm>
            <a:off x="252415" y="3204247"/>
            <a:ext cx="8673872" cy="215444"/>
          </a:xfrm>
          <a:prstGeom prst="rect">
            <a:avLst/>
          </a:prstGeom>
        </p:spPr>
        <p:txBody>
          <a:bodyPr lIns="0" tIns="0" rIns="0" bIns="0">
            <a:noAutofit/>
          </a:bodyPr>
          <a:lstStyle>
            <a:lvl1pPr marL="0" indent="0" algn="l">
              <a:buNone/>
              <a:defRPr sz="1400" baseline="0">
                <a:solidFill>
                  <a:schemeClr val="bg1"/>
                </a:solidFill>
              </a:defRPr>
            </a:lvl1pPr>
            <a:lvl2pPr marL="457184" indent="0" algn="ctr">
              <a:buNone/>
              <a:defRPr>
                <a:solidFill>
                  <a:schemeClr val="tx1">
                    <a:tint val="75000"/>
                  </a:schemeClr>
                </a:solidFill>
              </a:defRPr>
            </a:lvl2pPr>
            <a:lvl3pPr marL="914367" indent="0" algn="ctr">
              <a:buNone/>
              <a:defRPr>
                <a:solidFill>
                  <a:schemeClr val="tx1">
                    <a:tint val="75000"/>
                  </a:schemeClr>
                </a:solidFill>
              </a:defRPr>
            </a:lvl3pPr>
            <a:lvl4pPr marL="1371552" indent="0" algn="ctr">
              <a:buNone/>
              <a:defRPr>
                <a:solidFill>
                  <a:schemeClr val="tx1">
                    <a:tint val="75000"/>
                  </a:schemeClr>
                </a:solidFill>
              </a:defRPr>
            </a:lvl4pPr>
            <a:lvl5pPr marL="1828736" indent="0" algn="ctr">
              <a:buNone/>
              <a:defRPr>
                <a:solidFill>
                  <a:schemeClr val="tx1">
                    <a:tint val="75000"/>
                  </a:schemeClr>
                </a:solidFill>
              </a:defRPr>
            </a:lvl5pPr>
            <a:lvl6pPr marL="2285919" indent="0" algn="ctr">
              <a:buNone/>
              <a:defRPr>
                <a:solidFill>
                  <a:schemeClr val="tx1">
                    <a:tint val="75000"/>
                  </a:schemeClr>
                </a:solidFill>
              </a:defRPr>
            </a:lvl6pPr>
            <a:lvl7pPr marL="2743103" indent="0" algn="ctr">
              <a:buNone/>
              <a:defRPr>
                <a:solidFill>
                  <a:schemeClr val="tx1">
                    <a:tint val="75000"/>
                  </a:schemeClr>
                </a:solidFill>
              </a:defRPr>
            </a:lvl7pPr>
            <a:lvl8pPr marL="3200287" indent="0" algn="ctr">
              <a:buNone/>
              <a:defRPr>
                <a:solidFill>
                  <a:schemeClr val="tx1">
                    <a:tint val="75000"/>
                  </a:schemeClr>
                </a:solidFill>
              </a:defRPr>
            </a:lvl8pPr>
            <a:lvl9pPr marL="3657471" indent="0" algn="ctr">
              <a:buNone/>
              <a:defRPr>
                <a:solidFill>
                  <a:schemeClr val="tx1">
                    <a:tint val="75000"/>
                  </a:schemeClr>
                </a:solidFill>
              </a:defRPr>
            </a:lvl9pPr>
          </a:lstStyle>
          <a:p>
            <a:r>
              <a:rPr lang="en-US" dirty="0"/>
              <a:t>Click to Edit Optional Subtitle</a:t>
            </a:r>
          </a:p>
        </p:txBody>
      </p:sp>
      <p:pic>
        <p:nvPicPr>
          <p:cNvPr id="10" name="Picture 9" descr="schneider_LIO_Life-Green_RGB.png"/>
          <p:cNvPicPr>
            <a:picLocks noChangeAspect="1"/>
          </p:cNvPicPr>
          <p:nvPr userDrawn="1"/>
        </p:nvPicPr>
        <p:blipFill>
          <a:blip r:embed="rId2" cstate="print"/>
          <a:stretch>
            <a:fillRect/>
          </a:stretch>
        </p:blipFill>
        <p:spPr>
          <a:xfrm>
            <a:off x="7067034" y="4494997"/>
            <a:ext cx="2041798" cy="562953"/>
          </a:xfrm>
          <a:prstGeom prst="rect">
            <a:avLst/>
          </a:prstGeom>
        </p:spPr>
      </p:pic>
      <p:sp>
        <p:nvSpPr>
          <p:cNvPr id="14" name="Footer Placeholder 4"/>
          <p:cNvSpPr>
            <a:spLocks noGrp="1"/>
          </p:cNvSpPr>
          <p:nvPr>
            <p:ph type="ftr" sz="quarter" idx="3"/>
          </p:nvPr>
        </p:nvSpPr>
        <p:spPr>
          <a:xfrm>
            <a:off x="252415" y="4857155"/>
            <a:ext cx="1505531" cy="92333"/>
          </a:xfrm>
          <a:prstGeom prst="rect">
            <a:avLst/>
          </a:prstGeom>
        </p:spPr>
        <p:txBody>
          <a:bodyPr vert="horz" wrap="square" lIns="0" tIns="0" rIns="0" bIns="0" rtlCol="0" anchor="ctr">
            <a:spAutoFit/>
          </a:bodyPr>
          <a:lstStyle>
            <a:lvl1pPr algn="l">
              <a:defRPr sz="600">
                <a:solidFill>
                  <a:srgbClr val="4F5156"/>
                </a:solidFill>
                <a:latin typeface="Arial"/>
                <a:cs typeface="Arial"/>
              </a:defRPr>
            </a:lvl1pPr>
          </a:lstStyle>
          <a:p>
            <a:r>
              <a:rPr lang="en-US" dirty="0"/>
              <a:t>Confidential Property of Schneider Electric  </a:t>
            </a:r>
          </a:p>
        </p:txBody>
      </p:sp>
      <p:sp>
        <p:nvSpPr>
          <p:cNvPr id="21" name="Espace réservé du texte 20"/>
          <p:cNvSpPr>
            <a:spLocks noGrp="1"/>
          </p:cNvSpPr>
          <p:nvPr>
            <p:ph type="body" sz="quarter" idx="15" hasCustomPrompt="1"/>
          </p:nvPr>
        </p:nvSpPr>
        <p:spPr>
          <a:xfrm>
            <a:off x="0" y="3573629"/>
            <a:ext cx="9144000" cy="761890"/>
          </a:xfrm>
          <a:prstGeom prst="rect">
            <a:avLst/>
          </a:prstGeom>
          <a:solidFill>
            <a:schemeClr val="tx2">
              <a:alpha val="80000"/>
            </a:schemeClr>
          </a:solidFill>
        </p:spPr>
        <p:txBody>
          <a:bodyPr lIns="91437" tIns="45718" rIns="91437" bIns="45718"/>
          <a:lstStyle>
            <a:lvl1pPr marL="178299" indent="-2362">
              <a:buNone/>
              <a:defRPr sz="12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dirty="0" err="1"/>
              <a:t>Presented</a:t>
            </a:r>
            <a:r>
              <a:rPr lang="fr-FR" dirty="0"/>
              <a:t> by: </a:t>
            </a:r>
          </a:p>
          <a:p>
            <a:pPr lvl="0"/>
            <a:r>
              <a:rPr lang="fr-FR" dirty="0"/>
              <a:t>Date: </a:t>
            </a:r>
          </a:p>
          <a:p>
            <a:pPr lvl="0"/>
            <a:endParaRPr lang="fr-FR" dirty="0"/>
          </a:p>
          <a:p>
            <a:pPr lvl="0"/>
            <a:endParaRPr lang="fr-FR" dirty="0"/>
          </a:p>
          <a:p>
            <a:pPr lvl="0"/>
            <a:endParaRPr lang="fr-FR" dirty="0"/>
          </a:p>
          <a:p>
            <a:pPr lvl="0"/>
            <a:endParaRPr lang="fr-FR" dirty="0"/>
          </a:p>
          <a:p>
            <a:pPr lvl="0"/>
            <a:endParaRPr lang="fr-FR" dirty="0"/>
          </a:p>
        </p:txBody>
      </p:sp>
      <p:sp>
        <p:nvSpPr>
          <p:cNvPr id="13" name="Rectangle 12"/>
          <p:cNvSpPr/>
          <p:nvPr userDrawn="1"/>
        </p:nvSpPr>
        <p:spPr>
          <a:xfrm>
            <a:off x="0" y="4261502"/>
            <a:ext cx="9144000" cy="2019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37" tIns="45718" rIns="91437" bIns="45718" rtlCol="0" anchor="ctr"/>
          <a:lstStyle/>
          <a:p>
            <a:pPr algn="ctr"/>
            <a:endParaRPr lang="en-US" dirty="0"/>
          </a:p>
        </p:txBody>
      </p:sp>
    </p:spTree>
    <p:extLst>
      <p:ext uri="{BB962C8B-B14F-4D97-AF65-F5344CB8AC3E}">
        <p14:creationId xmlns:p14="http://schemas.microsoft.com/office/powerpoint/2010/main" val="387714612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6_One-column">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8057" y="230189"/>
            <a:ext cx="8633531" cy="307777"/>
          </a:xfrm>
        </p:spPr>
        <p:txBody>
          <a:bodyPr>
            <a:spAutoFit/>
          </a:bodyPr>
          <a:lstStyle>
            <a:lvl1pPr>
              <a:defRPr sz="2000"/>
            </a:lvl1pPr>
          </a:lstStyle>
          <a:p>
            <a:r>
              <a:rPr lang="en-US" dirty="0"/>
              <a:t>Click To Edit Master Title Style</a:t>
            </a:r>
          </a:p>
        </p:txBody>
      </p:sp>
      <p:sp>
        <p:nvSpPr>
          <p:cNvPr id="20" name="Text Placeholder 11"/>
          <p:cNvSpPr>
            <a:spLocks noGrp="1"/>
          </p:cNvSpPr>
          <p:nvPr>
            <p:ph type="body" sz="quarter" idx="13" hasCustomPrompt="1"/>
          </p:nvPr>
        </p:nvSpPr>
        <p:spPr>
          <a:xfrm>
            <a:off x="252414" y="4066303"/>
            <a:ext cx="5580061" cy="123111"/>
          </a:xfrm>
          <a:prstGeom prst="rect">
            <a:avLst/>
          </a:prstGeom>
        </p:spPr>
        <p:txBody>
          <a:bodyPr lIns="0" tIns="0" rIns="0" bIns="0" anchor="b" anchorCtr="0">
            <a:spAutoFit/>
          </a:bodyPr>
          <a:lstStyle>
            <a:lvl1pPr marL="15871" indent="0">
              <a:buNone/>
              <a:defRPr sz="800" baseline="0">
                <a:solidFill>
                  <a:srgbClr val="8E8F93"/>
                </a:solidFill>
              </a:defRPr>
            </a:lvl1pPr>
          </a:lstStyle>
          <a:p>
            <a:pPr lvl="0"/>
            <a:r>
              <a:rPr lang="en-US" dirty="0"/>
              <a:t>Optional caption goes here</a:t>
            </a:r>
          </a:p>
        </p:txBody>
      </p:sp>
      <p:sp>
        <p:nvSpPr>
          <p:cNvPr id="23" name="Text Placeholder 2"/>
          <p:cNvSpPr>
            <a:spLocks noGrp="1"/>
          </p:cNvSpPr>
          <p:nvPr>
            <p:ph type="body" idx="15" hasCustomPrompt="1"/>
          </p:nvPr>
        </p:nvSpPr>
        <p:spPr>
          <a:xfrm>
            <a:off x="258056" y="604936"/>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086" indent="0">
              <a:buNone/>
              <a:defRPr sz="2000" b="1"/>
            </a:lvl2pPr>
            <a:lvl3pPr marL="914171" indent="0">
              <a:buNone/>
              <a:defRPr sz="1799" b="1"/>
            </a:lvl3pPr>
            <a:lvl4pPr marL="1371257" indent="0">
              <a:buNone/>
              <a:defRPr sz="1600" b="1"/>
            </a:lvl4pPr>
            <a:lvl5pPr marL="1828343" indent="0">
              <a:buNone/>
              <a:defRPr sz="1600" b="1"/>
            </a:lvl5pPr>
            <a:lvl6pPr marL="2285429" indent="0">
              <a:buNone/>
              <a:defRPr sz="1600" b="1"/>
            </a:lvl6pPr>
            <a:lvl7pPr marL="2742515" indent="0">
              <a:buNone/>
              <a:defRPr sz="1600" b="1"/>
            </a:lvl7pPr>
            <a:lvl8pPr marL="3199600" indent="0">
              <a:buNone/>
              <a:defRPr sz="1600" b="1"/>
            </a:lvl8pPr>
            <a:lvl9pPr marL="3656686" indent="0">
              <a:buNone/>
              <a:defRPr sz="1600" b="1"/>
            </a:lvl9pPr>
          </a:lstStyle>
          <a:p>
            <a:pPr lvl="0"/>
            <a:r>
              <a:rPr lang="en-US" dirty="0"/>
              <a:t>Click To Edit Master Text Styles</a:t>
            </a:r>
          </a:p>
        </p:txBody>
      </p:sp>
      <p:sp>
        <p:nvSpPr>
          <p:cNvPr id="4" name="Content Placeholder 3"/>
          <p:cNvSpPr>
            <a:spLocks noGrp="1"/>
          </p:cNvSpPr>
          <p:nvPr>
            <p:ph sz="quarter" idx="17"/>
          </p:nvPr>
        </p:nvSpPr>
        <p:spPr>
          <a:xfrm>
            <a:off x="252413" y="1203327"/>
            <a:ext cx="5580062" cy="1497846"/>
          </a:xfrm>
        </p:spPr>
        <p:txBody>
          <a:bodyPr>
            <a:sp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9"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0" name="Footer Placeholder 4"/>
          <p:cNvSpPr>
            <a:spLocks noGrp="1"/>
          </p:cNvSpPr>
          <p:nvPr>
            <p:ph type="ftr" sz="quarter" idx="3"/>
          </p:nvPr>
        </p:nvSpPr>
        <p:spPr>
          <a:xfrm>
            <a:off x="252414"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382470389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Closing Slide Master">
    <p:bg>
      <p:bgPr>
        <a:solidFill>
          <a:schemeClr val="tx2"/>
        </a:solidFill>
        <a:effectLst/>
      </p:bgPr>
    </p:bg>
    <p:spTree>
      <p:nvGrpSpPr>
        <p:cNvPr id="1" name=""/>
        <p:cNvGrpSpPr/>
        <p:nvPr/>
      </p:nvGrpSpPr>
      <p:grpSpPr>
        <a:xfrm>
          <a:off x="0" y="0"/>
          <a:ext cx="0" cy="0"/>
          <a:chOff x="0" y="0"/>
          <a:chExt cx="0" cy="0"/>
        </a:xfrm>
      </p:grpSpPr>
      <p:pic>
        <p:nvPicPr>
          <p:cNvPr id="4" name="Picture 3" descr="schneider_LIO_White_RGB.png"/>
          <p:cNvPicPr>
            <a:picLocks noChangeAspect="1"/>
          </p:cNvPicPr>
          <p:nvPr userDrawn="1"/>
        </p:nvPicPr>
        <p:blipFill>
          <a:blip r:embed="rId2" cstate="print"/>
          <a:stretch>
            <a:fillRect/>
          </a:stretch>
        </p:blipFill>
        <p:spPr>
          <a:xfrm>
            <a:off x="2769124" y="1958662"/>
            <a:ext cx="3559382" cy="981372"/>
          </a:xfrm>
          <a:prstGeom prst="rect">
            <a:avLst/>
          </a:prstGeom>
        </p:spPr>
      </p:pic>
    </p:spTree>
    <p:extLst>
      <p:ext uri="{BB962C8B-B14F-4D97-AF65-F5344CB8AC3E}">
        <p14:creationId xmlns:p14="http://schemas.microsoft.com/office/powerpoint/2010/main" val="309204605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15" name="Rectangle 14"/>
          <p:cNvSpPr/>
          <p:nvPr userDrawn="1"/>
        </p:nvSpPr>
        <p:spPr>
          <a:xfrm rot="5400000">
            <a:off x="-310762" y="267086"/>
            <a:ext cx="5143498" cy="46093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Content Placeholder 12"/>
          <p:cNvSpPr>
            <a:spLocks noGrp="1"/>
          </p:cNvSpPr>
          <p:nvPr>
            <p:ph sz="quarter" idx="11" hasCustomPrompt="1"/>
          </p:nvPr>
        </p:nvSpPr>
        <p:spPr>
          <a:xfrm>
            <a:off x="-31899" y="-2"/>
            <a:ext cx="4881491" cy="5143502"/>
          </a:xfrm>
          <a:prstGeom prst="rect">
            <a:avLst/>
          </a:prstGeom>
          <a:solidFill>
            <a:schemeClr val="tx2">
              <a:alpha val="80000"/>
            </a:schemeClr>
          </a:solidFill>
        </p:spPr>
        <p:txBody>
          <a:bodyPr vert="horz" lIns="252000" tIns="252000" rIns="252000" bIns="252000"/>
          <a:lstStyle>
            <a:lvl1pPr marL="0" indent="0">
              <a:buNone/>
              <a:defRPr sz="2400" baseline="0">
                <a:solidFill>
                  <a:schemeClr val="bg1"/>
                </a:solidFill>
              </a:defRPr>
            </a:lvl1pPr>
            <a:lvl2pPr marL="442913" indent="-265113">
              <a:buFont typeface="Arial"/>
              <a:buChar char="•"/>
              <a:defRPr sz="2000">
                <a:solidFill>
                  <a:schemeClr val="bg1"/>
                </a:solidFill>
              </a:defRPr>
            </a:lvl2pPr>
            <a:lvl3pPr marL="708025" indent="-228600">
              <a:buFont typeface="Lucida Grande"/>
              <a:buChar char="–"/>
              <a:defRPr sz="1800">
                <a:solidFill>
                  <a:schemeClr val="bg1"/>
                </a:solidFill>
              </a:defRPr>
            </a:lvl3pPr>
            <a:lvl4pPr marL="976313" indent="-228600">
              <a:buFont typeface="Lucida Grande"/>
              <a:buChar char="–"/>
              <a:defRPr sz="1600">
                <a:solidFill>
                  <a:schemeClr val="bg1"/>
                </a:solidFill>
              </a:defRPr>
            </a:lvl4pPr>
            <a:lvl5pPr marL="1258888" indent="-231775" defTabSz="314325">
              <a:buFont typeface="Lucida Grande"/>
              <a:buChar char="–"/>
              <a:defRPr sz="1600">
                <a:solidFill>
                  <a:schemeClr val="bg1"/>
                </a:solidFill>
              </a:defRPr>
            </a:lvl5pPr>
          </a:lstStyle>
          <a:p>
            <a:pPr lvl="0"/>
            <a:r>
              <a:rPr lang="en-US" dirty="0"/>
              <a:t>Agenda (edit text)</a:t>
            </a:r>
          </a:p>
        </p:txBody>
      </p:sp>
      <p:sp>
        <p:nvSpPr>
          <p:cNvPr id="6"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8"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9" name="Picture 8"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
        <p:nvSpPr>
          <p:cNvPr id="10" name="Rechteck 7"/>
          <p:cNvSpPr/>
          <p:nvPr userDrawn="1"/>
        </p:nvSpPr>
        <p:spPr>
          <a:xfrm>
            <a:off x="5032059" y="274283"/>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chemeClr val="accent1"/>
              </a:solidFill>
              <a:latin typeface="+mn-lt"/>
              <a:ea typeface="Arial Unicode MS" pitchFamily="34" charset="-128"/>
              <a:cs typeface="Arial" pitchFamily="34" charset="0"/>
            </a:endParaRPr>
          </a:p>
        </p:txBody>
      </p:sp>
      <p:sp>
        <p:nvSpPr>
          <p:cNvPr id="11" name="Rechteck 8"/>
          <p:cNvSpPr/>
          <p:nvPr userDrawn="1"/>
        </p:nvSpPr>
        <p:spPr>
          <a:xfrm>
            <a:off x="5616268" y="274288"/>
            <a:ext cx="32004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endParaRPr lang="en-US" sz="1300" b="1" dirty="0">
              <a:solidFill>
                <a:schemeClr val="accent1"/>
              </a:solidFill>
              <a:latin typeface="+mn-lt"/>
              <a:cs typeface="Arial" pitchFamily="34" charset="0"/>
            </a:endParaRPr>
          </a:p>
        </p:txBody>
      </p:sp>
      <p:sp>
        <p:nvSpPr>
          <p:cNvPr id="12" name="Rechteck 10"/>
          <p:cNvSpPr/>
          <p:nvPr userDrawn="1"/>
        </p:nvSpPr>
        <p:spPr>
          <a:xfrm>
            <a:off x="5028791" y="78584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13" name="Rechteck 11"/>
          <p:cNvSpPr/>
          <p:nvPr userDrawn="1"/>
        </p:nvSpPr>
        <p:spPr>
          <a:xfrm>
            <a:off x="5624172" y="78683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31" name="Rechteck 10"/>
          <p:cNvSpPr/>
          <p:nvPr userDrawn="1"/>
        </p:nvSpPr>
        <p:spPr>
          <a:xfrm>
            <a:off x="5028791" y="13001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32" name="Rechteck 11"/>
          <p:cNvSpPr/>
          <p:nvPr userDrawn="1"/>
        </p:nvSpPr>
        <p:spPr>
          <a:xfrm>
            <a:off x="5624172" y="13011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45" name="Rechteck 10"/>
          <p:cNvSpPr/>
          <p:nvPr userDrawn="1"/>
        </p:nvSpPr>
        <p:spPr>
          <a:xfrm>
            <a:off x="5028791" y="181454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46" name="Rechteck 11"/>
          <p:cNvSpPr/>
          <p:nvPr userDrawn="1"/>
        </p:nvSpPr>
        <p:spPr>
          <a:xfrm>
            <a:off x="5624172" y="181553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47" name="Rechteck 10"/>
          <p:cNvSpPr/>
          <p:nvPr userDrawn="1"/>
        </p:nvSpPr>
        <p:spPr>
          <a:xfrm>
            <a:off x="5028791" y="23288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48" name="Rechteck 11"/>
          <p:cNvSpPr/>
          <p:nvPr userDrawn="1"/>
        </p:nvSpPr>
        <p:spPr>
          <a:xfrm>
            <a:off x="5624172" y="23298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49" name="Rechteck 10"/>
          <p:cNvSpPr/>
          <p:nvPr userDrawn="1"/>
        </p:nvSpPr>
        <p:spPr>
          <a:xfrm>
            <a:off x="5028791" y="28622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50" name="Rechteck 11"/>
          <p:cNvSpPr/>
          <p:nvPr userDrawn="1"/>
        </p:nvSpPr>
        <p:spPr>
          <a:xfrm>
            <a:off x="5624172" y="28632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51" name="Rechteck 10"/>
          <p:cNvSpPr/>
          <p:nvPr userDrawn="1"/>
        </p:nvSpPr>
        <p:spPr>
          <a:xfrm>
            <a:off x="5028791" y="33956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52" name="Rechteck 11"/>
          <p:cNvSpPr/>
          <p:nvPr userDrawn="1"/>
        </p:nvSpPr>
        <p:spPr>
          <a:xfrm>
            <a:off x="5624172" y="33966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55" name="Rechteck 10"/>
          <p:cNvSpPr/>
          <p:nvPr userDrawn="1"/>
        </p:nvSpPr>
        <p:spPr>
          <a:xfrm>
            <a:off x="5028791" y="3919570"/>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56" name="Rechteck 11"/>
          <p:cNvSpPr/>
          <p:nvPr userDrawn="1"/>
        </p:nvSpPr>
        <p:spPr>
          <a:xfrm>
            <a:off x="5624172" y="3920561"/>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24" name="Text Placeholder 4"/>
          <p:cNvSpPr>
            <a:spLocks noGrp="1"/>
          </p:cNvSpPr>
          <p:nvPr userDrawn="1">
            <p:ph type="body" sz="quarter" idx="13" hasCustomPrompt="1"/>
          </p:nvPr>
        </p:nvSpPr>
        <p:spPr>
          <a:xfrm>
            <a:off x="5004100" y="382137"/>
            <a:ext cx="509596" cy="210641"/>
          </a:xfrm>
          <a:prstGeom prst="rect">
            <a:avLst/>
          </a:prstGeom>
        </p:spPr>
        <p:txBody>
          <a:bodyPr anchor="ctr"/>
          <a:lstStyle>
            <a:lvl1pPr algn="ctr">
              <a:buNone/>
              <a:defRPr sz="1300" b="1">
                <a:solidFill>
                  <a:schemeClr val="accent1"/>
                </a:solidFill>
              </a:defRPr>
            </a:lvl1pPr>
          </a:lstStyle>
          <a:p>
            <a:r>
              <a:rPr lang="en-US" dirty="0"/>
              <a:t>1</a:t>
            </a:r>
          </a:p>
        </p:txBody>
      </p:sp>
      <p:sp>
        <p:nvSpPr>
          <p:cNvPr id="23" name="Text Placeholder 4"/>
          <p:cNvSpPr>
            <a:spLocks noGrp="1"/>
          </p:cNvSpPr>
          <p:nvPr userDrawn="1">
            <p:ph type="body" sz="quarter" idx="12" hasCustomPrompt="1"/>
          </p:nvPr>
        </p:nvSpPr>
        <p:spPr>
          <a:xfrm>
            <a:off x="5629632" y="395785"/>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26" name="Text Placeholder 4"/>
          <p:cNvSpPr>
            <a:spLocks noGrp="1"/>
          </p:cNvSpPr>
          <p:nvPr userDrawn="1">
            <p:ph type="body" sz="quarter" idx="15" hasCustomPrompt="1"/>
          </p:nvPr>
        </p:nvSpPr>
        <p:spPr>
          <a:xfrm>
            <a:off x="5006372" y="875737"/>
            <a:ext cx="509596" cy="210641"/>
          </a:xfrm>
          <a:prstGeom prst="rect">
            <a:avLst/>
          </a:prstGeom>
        </p:spPr>
        <p:txBody>
          <a:bodyPr anchor="ctr"/>
          <a:lstStyle>
            <a:lvl1pPr algn="ctr">
              <a:buNone/>
              <a:defRPr sz="1300" b="1">
                <a:solidFill>
                  <a:schemeClr val="accent1"/>
                </a:solidFill>
              </a:defRPr>
            </a:lvl1pPr>
          </a:lstStyle>
          <a:p>
            <a:r>
              <a:rPr lang="en-US" dirty="0"/>
              <a:t>2</a:t>
            </a:r>
          </a:p>
        </p:txBody>
      </p:sp>
      <p:sp>
        <p:nvSpPr>
          <p:cNvPr id="25" name="Text Placeholder 4"/>
          <p:cNvSpPr>
            <a:spLocks noGrp="1"/>
          </p:cNvSpPr>
          <p:nvPr userDrawn="1">
            <p:ph type="body" sz="quarter" idx="14" hasCustomPrompt="1"/>
          </p:nvPr>
        </p:nvSpPr>
        <p:spPr>
          <a:xfrm>
            <a:off x="5631904" y="889385"/>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27" name="Text Placeholder 4"/>
          <p:cNvSpPr>
            <a:spLocks noGrp="1"/>
          </p:cNvSpPr>
          <p:nvPr userDrawn="1">
            <p:ph type="body" sz="quarter" idx="16" hasCustomPrompt="1"/>
          </p:nvPr>
        </p:nvSpPr>
        <p:spPr>
          <a:xfrm>
            <a:off x="4994996" y="1410281"/>
            <a:ext cx="509596" cy="210641"/>
          </a:xfrm>
          <a:prstGeom prst="rect">
            <a:avLst/>
          </a:prstGeom>
        </p:spPr>
        <p:txBody>
          <a:bodyPr anchor="ctr"/>
          <a:lstStyle>
            <a:lvl1pPr algn="ctr">
              <a:buNone/>
              <a:defRPr sz="1300" b="1">
                <a:solidFill>
                  <a:schemeClr val="accent1"/>
                </a:solidFill>
              </a:defRPr>
            </a:lvl1pPr>
          </a:lstStyle>
          <a:p>
            <a:r>
              <a:rPr lang="en-US" dirty="0"/>
              <a:t>3</a:t>
            </a:r>
          </a:p>
        </p:txBody>
      </p:sp>
      <p:sp>
        <p:nvSpPr>
          <p:cNvPr id="28" name="Text Placeholder 4"/>
          <p:cNvSpPr>
            <a:spLocks noGrp="1"/>
          </p:cNvSpPr>
          <p:nvPr userDrawn="1">
            <p:ph type="body" sz="quarter" idx="17" hasCustomPrompt="1"/>
          </p:nvPr>
        </p:nvSpPr>
        <p:spPr>
          <a:xfrm>
            <a:off x="5620528" y="1423929"/>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29" name="Text Placeholder 4"/>
          <p:cNvSpPr>
            <a:spLocks noGrp="1"/>
          </p:cNvSpPr>
          <p:nvPr userDrawn="1">
            <p:ph type="body" sz="quarter" idx="18" hasCustomPrompt="1"/>
          </p:nvPr>
        </p:nvSpPr>
        <p:spPr>
          <a:xfrm>
            <a:off x="4992724" y="1926633"/>
            <a:ext cx="509596" cy="210641"/>
          </a:xfrm>
          <a:prstGeom prst="rect">
            <a:avLst/>
          </a:prstGeom>
        </p:spPr>
        <p:txBody>
          <a:bodyPr anchor="ctr"/>
          <a:lstStyle>
            <a:lvl1pPr algn="ctr">
              <a:buNone/>
              <a:defRPr sz="1300" b="1">
                <a:solidFill>
                  <a:schemeClr val="accent1"/>
                </a:solidFill>
              </a:defRPr>
            </a:lvl1pPr>
          </a:lstStyle>
          <a:p>
            <a:r>
              <a:rPr lang="en-US" dirty="0"/>
              <a:t>4</a:t>
            </a:r>
          </a:p>
        </p:txBody>
      </p:sp>
      <p:sp>
        <p:nvSpPr>
          <p:cNvPr id="30" name="Text Placeholder 4"/>
          <p:cNvSpPr>
            <a:spLocks noGrp="1"/>
          </p:cNvSpPr>
          <p:nvPr userDrawn="1">
            <p:ph type="body" sz="quarter" idx="19" hasCustomPrompt="1"/>
          </p:nvPr>
        </p:nvSpPr>
        <p:spPr>
          <a:xfrm>
            <a:off x="5618256" y="1940281"/>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3" name="Text Placeholder 4"/>
          <p:cNvSpPr>
            <a:spLocks noGrp="1"/>
          </p:cNvSpPr>
          <p:nvPr userDrawn="1">
            <p:ph type="body" sz="quarter" idx="20" hasCustomPrompt="1"/>
          </p:nvPr>
        </p:nvSpPr>
        <p:spPr>
          <a:xfrm>
            <a:off x="4994996" y="2420233"/>
            <a:ext cx="509596" cy="210641"/>
          </a:xfrm>
          <a:prstGeom prst="rect">
            <a:avLst/>
          </a:prstGeom>
        </p:spPr>
        <p:txBody>
          <a:bodyPr anchor="ctr"/>
          <a:lstStyle>
            <a:lvl1pPr algn="ctr">
              <a:buNone/>
              <a:defRPr sz="1300" b="1">
                <a:solidFill>
                  <a:schemeClr val="accent1"/>
                </a:solidFill>
              </a:defRPr>
            </a:lvl1pPr>
          </a:lstStyle>
          <a:p>
            <a:r>
              <a:rPr lang="en-US" dirty="0"/>
              <a:t>5</a:t>
            </a:r>
          </a:p>
        </p:txBody>
      </p:sp>
      <p:sp>
        <p:nvSpPr>
          <p:cNvPr id="34" name="Text Placeholder 4"/>
          <p:cNvSpPr>
            <a:spLocks noGrp="1"/>
          </p:cNvSpPr>
          <p:nvPr userDrawn="1">
            <p:ph type="body" sz="quarter" idx="21" hasCustomPrompt="1"/>
          </p:nvPr>
        </p:nvSpPr>
        <p:spPr>
          <a:xfrm>
            <a:off x="5620528" y="2433881"/>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5" name="Text Placeholder 4"/>
          <p:cNvSpPr>
            <a:spLocks noGrp="1"/>
          </p:cNvSpPr>
          <p:nvPr userDrawn="1">
            <p:ph type="body" sz="quarter" idx="22" hasCustomPrompt="1"/>
          </p:nvPr>
        </p:nvSpPr>
        <p:spPr>
          <a:xfrm>
            <a:off x="4997268" y="2954777"/>
            <a:ext cx="509596" cy="210641"/>
          </a:xfrm>
          <a:prstGeom prst="rect">
            <a:avLst/>
          </a:prstGeom>
        </p:spPr>
        <p:txBody>
          <a:bodyPr anchor="ctr"/>
          <a:lstStyle>
            <a:lvl1pPr algn="ctr">
              <a:buNone/>
              <a:defRPr sz="1300" b="1">
                <a:solidFill>
                  <a:schemeClr val="accent1"/>
                </a:solidFill>
              </a:defRPr>
            </a:lvl1pPr>
          </a:lstStyle>
          <a:p>
            <a:r>
              <a:rPr lang="en-US" dirty="0"/>
              <a:t>6</a:t>
            </a:r>
          </a:p>
        </p:txBody>
      </p:sp>
      <p:sp>
        <p:nvSpPr>
          <p:cNvPr id="36" name="Text Placeholder 4"/>
          <p:cNvSpPr>
            <a:spLocks noGrp="1"/>
          </p:cNvSpPr>
          <p:nvPr userDrawn="1">
            <p:ph type="body" sz="quarter" idx="23" hasCustomPrompt="1"/>
          </p:nvPr>
        </p:nvSpPr>
        <p:spPr>
          <a:xfrm>
            <a:off x="5609152" y="2968425"/>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7" name="Text Placeholder 4"/>
          <p:cNvSpPr>
            <a:spLocks noGrp="1"/>
          </p:cNvSpPr>
          <p:nvPr userDrawn="1">
            <p:ph type="body" sz="quarter" idx="24" hasCustomPrompt="1"/>
          </p:nvPr>
        </p:nvSpPr>
        <p:spPr>
          <a:xfrm>
            <a:off x="4983620" y="3487049"/>
            <a:ext cx="509596" cy="210641"/>
          </a:xfrm>
          <a:prstGeom prst="rect">
            <a:avLst/>
          </a:prstGeom>
        </p:spPr>
        <p:txBody>
          <a:bodyPr anchor="ctr"/>
          <a:lstStyle>
            <a:lvl1pPr algn="ctr">
              <a:buNone/>
              <a:defRPr sz="1300" b="1">
                <a:solidFill>
                  <a:schemeClr val="accent1"/>
                </a:solidFill>
              </a:defRPr>
            </a:lvl1pPr>
          </a:lstStyle>
          <a:p>
            <a:r>
              <a:rPr lang="en-US" dirty="0"/>
              <a:t>7</a:t>
            </a:r>
          </a:p>
        </p:txBody>
      </p:sp>
      <p:sp>
        <p:nvSpPr>
          <p:cNvPr id="38" name="Text Placeholder 4"/>
          <p:cNvSpPr>
            <a:spLocks noGrp="1"/>
          </p:cNvSpPr>
          <p:nvPr userDrawn="1">
            <p:ph type="body" sz="quarter" idx="25" hasCustomPrompt="1"/>
          </p:nvPr>
        </p:nvSpPr>
        <p:spPr>
          <a:xfrm>
            <a:off x="5622800" y="3500697"/>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9" name="Text Placeholder 4"/>
          <p:cNvSpPr>
            <a:spLocks noGrp="1"/>
          </p:cNvSpPr>
          <p:nvPr userDrawn="1">
            <p:ph type="body" sz="quarter" idx="26" hasCustomPrompt="1"/>
          </p:nvPr>
        </p:nvSpPr>
        <p:spPr>
          <a:xfrm>
            <a:off x="4985892" y="4021593"/>
            <a:ext cx="509596" cy="210641"/>
          </a:xfrm>
          <a:prstGeom prst="rect">
            <a:avLst/>
          </a:prstGeom>
        </p:spPr>
        <p:txBody>
          <a:bodyPr anchor="ctr"/>
          <a:lstStyle>
            <a:lvl1pPr algn="ctr">
              <a:buNone/>
              <a:defRPr sz="1300" b="1">
                <a:solidFill>
                  <a:schemeClr val="accent1"/>
                </a:solidFill>
              </a:defRPr>
            </a:lvl1pPr>
          </a:lstStyle>
          <a:p>
            <a:r>
              <a:rPr lang="en-US" dirty="0"/>
              <a:t>8</a:t>
            </a:r>
          </a:p>
        </p:txBody>
      </p:sp>
      <p:sp>
        <p:nvSpPr>
          <p:cNvPr id="40" name="Text Placeholder 4"/>
          <p:cNvSpPr>
            <a:spLocks noGrp="1"/>
          </p:cNvSpPr>
          <p:nvPr userDrawn="1">
            <p:ph type="body" sz="quarter" idx="27" hasCustomPrompt="1"/>
          </p:nvPr>
        </p:nvSpPr>
        <p:spPr>
          <a:xfrm>
            <a:off x="5611424" y="4035241"/>
            <a:ext cx="3145878" cy="208365"/>
          </a:xfrm>
          <a:prstGeom prst="rect">
            <a:avLst/>
          </a:prstGeom>
        </p:spPr>
        <p:txBody>
          <a:bodyPr anchor="ctr"/>
          <a:lstStyle>
            <a:lvl1pPr>
              <a:buNone/>
              <a:defRPr sz="1300" b="1">
                <a:solidFill>
                  <a:schemeClr val="accent1"/>
                </a:solidFill>
              </a:defRPr>
            </a:lvl1pPr>
          </a:lstStyle>
          <a:p>
            <a:r>
              <a:rPr lang="en-US" dirty="0"/>
              <a:t>Edit text</a:t>
            </a:r>
          </a:p>
        </p:txBody>
      </p:sp>
    </p:spTree>
    <p:extLst>
      <p:ext uri="{BB962C8B-B14F-4D97-AF65-F5344CB8AC3E}">
        <p14:creationId xmlns:p14="http://schemas.microsoft.com/office/powerpoint/2010/main" val="401305575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2_Three column">
    <p:spTree>
      <p:nvGrpSpPr>
        <p:cNvPr id="1" name=""/>
        <p:cNvGrpSpPr/>
        <p:nvPr/>
      </p:nvGrpSpPr>
      <p:grpSpPr>
        <a:xfrm>
          <a:off x="0" y="0"/>
          <a:ext cx="0" cy="0"/>
          <a:chOff x="0" y="0"/>
          <a:chExt cx="0" cy="0"/>
        </a:xfrm>
      </p:grpSpPr>
      <p:sp>
        <p:nvSpPr>
          <p:cNvPr id="4" name="Text Placeholder 2"/>
          <p:cNvSpPr>
            <a:spLocks noGrp="1"/>
          </p:cNvSpPr>
          <p:nvPr>
            <p:ph type="body" idx="1" hasCustomPrompt="1"/>
          </p:nvPr>
        </p:nvSpPr>
        <p:spPr>
          <a:xfrm>
            <a:off x="258058" y="604936"/>
            <a:ext cx="8633531" cy="173124"/>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151" indent="0">
              <a:buNone/>
              <a:defRPr sz="2000" b="1"/>
            </a:lvl2pPr>
            <a:lvl3pPr marL="914301" indent="0">
              <a:buNone/>
              <a:defRPr sz="1800" b="1"/>
            </a:lvl3pPr>
            <a:lvl4pPr marL="1371452" indent="0">
              <a:buNone/>
              <a:defRPr sz="1600" b="1"/>
            </a:lvl4pPr>
            <a:lvl5pPr marL="1828602" indent="0">
              <a:buNone/>
              <a:defRPr sz="1600" b="1"/>
            </a:lvl5pPr>
            <a:lvl6pPr marL="2285753" indent="0">
              <a:buNone/>
              <a:defRPr sz="1600" b="1"/>
            </a:lvl6pPr>
            <a:lvl7pPr marL="2742904" indent="0">
              <a:buNone/>
              <a:defRPr sz="1600" b="1"/>
            </a:lvl7pPr>
            <a:lvl8pPr marL="3200053" indent="0">
              <a:buNone/>
              <a:defRPr sz="1600" b="1"/>
            </a:lvl8pPr>
            <a:lvl9pPr marL="3657205" indent="0">
              <a:buNone/>
              <a:defRPr sz="1600" b="1"/>
            </a:lvl9pPr>
          </a:lstStyle>
          <a:p>
            <a:pPr lvl="0"/>
            <a:r>
              <a:rPr lang="en-US" dirty="0"/>
              <a:t>Click To Edit Master Text Styles</a:t>
            </a:r>
          </a:p>
        </p:txBody>
      </p:sp>
      <p:sp>
        <p:nvSpPr>
          <p:cNvPr id="9" name="Text Placeholder 11"/>
          <p:cNvSpPr>
            <a:spLocks noGrp="1"/>
          </p:cNvSpPr>
          <p:nvPr>
            <p:ph type="body" sz="quarter" idx="13" hasCustomPrompt="1"/>
          </p:nvPr>
        </p:nvSpPr>
        <p:spPr>
          <a:xfrm>
            <a:off x="252416" y="4062456"/>
            <a:ext cx="2678893"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caption goes here</a:t>
            </a:r>
          </a:p>
        </p:txBody>
      </p:sp>
      <p:sp>
        <p:nvSpPr>
          <p:cNvPr id="16" name="Title 1"/>
          <p:cNvSpPr>
            <a:spLocks noGrp="1"/>
          </p:cNvSpPr>
          <p:nvPr>
            <p:ph type="title" hasCustomPrompt="1"/>
          </p:nvPr>
        </p:nvSpPr>
        <p:spPr>
          <a:xfrm>
            <a:off x="258059" y="230188"/>
            <a:ext cx="8633531" cy="311624"/>
          </a:xfrm>
        </p:spPr>
        <p:txBody>
          <a:bodyPr>
            <a:spAutoFit/>
          </a:bodyPr>
          <a:lstStyle>
            <a:lvl1pPr>
              <a:defRPr sz="2000"/>
            </a:lvl1pPr>
          </a:lstStyle>
          <a:p>
            <a:r>
              <a:rPr lang="en-US" dirty="0"/>
              <a:t>Click To Edit Master Title Style</a:t>
            </a:r>
          </a:p>
        </p:txBody>
      </p:sp>
      <p:sp>
        <p:nvSpPr>
          <p:cNvPr id="26" name="Text Placeholder 11"/>
          <p:cNvSpPr>
            <a:spLocks noGrp="1"/>
          </p:cNvSpPr>
          <p:nvPr>
            <p:ph type="body" sz="quarter" idx="21" hasCustomPrompt="1"/>
          </p:nvPr>
        </p:nvSpPr>
        <p:spPr>
          <a:xfrm>
            <a:off x="6192841" y="4062456"/>
            <a:ext cx="2678893"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caption goes here</a:t>
            </a:r>
          </a:p>
        </p:txBody>
      </p:sp>
      <p:sp>
        <p:nvSpPr>
          <p:cNvPr id="29" name="Text Placeholder 11"/>
          <p:cNvSpPr>
            <a:spLocks noGrp="1"/>
          </p:cNvSpPr>
          <p:nvPr>
            <p:ph type="body" sz="quarter" idx="24" hasCustomPrompt="1"/>
          </p:nvPr>
        </p:nvSpPr>
        <p:spPr>
          <a:xfrm>
            <a:off x="3232557" y="4062456"/>
            <a:ext cx="2678893" cy="126958"/>
          </a:xfrm>
          <a:prstGeom prst="rect">
            <a:avLst/>
          </a:prstGeom>
        </p:spPr>
        <p:txBody>
          <a:bodyPr lIns="0" tIns="0" rIns="0" bIns="0" anchor="b" anchorCtr="0">
            <a:spAutoFit/>
          </a:bodyPr>
          <a:lstStyle>
            <a:lvl1pPr marL="15874" indent="0">
              <a:buNone/>
              <a:defRPr sz="800" baseline="0">
                <a:solidFill>
                  <a:srgbClr val="8E8F93"/>
                </a:solidFill>
              </a:defRPr>
            </a:lvl1pPr>
          </a:lstStyle>
          <a:p>
            <a:pPr lvl="0"/>
            <a:r>
              <a:rPr lang="en-US" dirty="0"/>
              <a:t>Optional caption goes here</a:t>
            </a:r>
          </a:p>
        </p:txBody>
      </p:sp>
      <p:sp>
        <p:nvSpPr>
          <p:cNvPr id="3" name="Content Placeholder 2"/>
          <p:cNvSpPr>
            <a:spLocks noGrp="1"/>
          </p:cNvSpPr>
          <p:nvPr>
            <p:ph sz="quarter" idx="32"/>
          </p:nvPr>
        </p:nvSpPr>
        <p:spPr>
          <a:xfrm>
            <a:off x="252415" y="1192753"/>
            <a:ext cx="2698748" cy="1461939"/>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33"/>
          </p:nvPr>
        </p:nvSpPr>
        <p:spPr>
          <a:xfrm>
            <a:off x="3232557" y="1192753"/>
            <a:ext cx="2678893" cy="1461939"/>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34"/>
          </p:nvPr>
        </p:nvSpPr>
        <p:spPr>
          <a:xfrm>
            <a:off x="6192841" y="1192753"/>
            <a:ext cx="2678893" cy="1461939"/>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747892" y="4857158"/>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defTabSz="457154">
              <a:defRPr/>
            </a:pPr>
            <a:r>
              <a:rPr lang="en-US">
                <a:solidFill>
                  <a:srgbClr val="3DCD58"/>
                </a:solidFill>
              </a:rPr>
              <a:t>Page </a:t>
            </a:r>
            <a:fld id="{5A9C12DC-491F-9444-86A2-13AC5C62A2FC}" type="slidenum">
              <a:rPr lang="en-US" smtClean="0">
                <a:solidFill>
                  <a:srgbClr val="3DCD58"/>
                </a:solidFill>
              </a:rPr>
              <a:pPr defTabSz="457154">
                <a:defRPr/>
              </a:pPr>
              <a:t>‹#›</a:t>
            </a:fld>
            <a:endParaRPr lang="en-US" dirty="0">
              <a:solidFill>
                <a:srgbClr val="3DCD58"/>
              </a:solidFill>
            </a:endParaRPr>
          </a:p>
        </p:txBody>
      </p:sp>
      <p:sp>
        <p:nvSpPr>
          <p:cNvPr id="14" name="Footer Placeholder 4"/>
          <p:cNvSpPr>
            <a:spLocks noGrp="1"/>
          </p:cNvSpPr>
          <p:nvPr>
            <p:ph type="ftr" sz="quarter" idx="3"/>
          </p:nvPr>
        </p:nvSpPr>
        <p:spPr>
          <a:xfrm>
            <a:off x="252415" y="4857158"/>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defTabSz="457154">
              <a:defRPr/>
            </a:pPr>
            <a:r>
              <a:rPr lang="en-US">
                <a:solidFill>
                  <a:srgbClr val="626469"/>
                </a:solidFill>
              </a:rPr>
              <a:t>Confidential Property of Schneider Electric |</a:t>
            </a:r>
            <a:endParaRPr lang="en-US" dirty="0">
              <a:solidFill>
                <a:srgbClr val="626469"/>
              </a:solidFill>
            </a:endParaRPr>
          </a:p>
        </p:txBody>
      </p:sp>
    </p:spTree>
    <p:extLst>
      <p:ext uri="{BB962C8B-B14F-4D97-AF65-F5344CB8AC3E}">
        <p14:creationId xmlns:p14="http://schemas.microsoft.com/office/powerpoint/2010/main" val="397017378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Split Page Spruce Green">
    <p:bg>
      <p:bgPr>
        <a:solidFill>
          <a:srgbClr val="009530"/>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6129" y="196454"/>
            <a:ext cx="3882448" cy="953690"/>
          </a:xfrm>
        </p:spPr>
        <p:txBody>
          <a:bodyPr anchor="t" anchorCtr="0"/>
          <a:lstStyle>
            <a:lvl1pPr algn="l">
              <a:defRPr>
                <a:solidFill>
                  <a:schemeClr val="bg1"/>
                </a:solidFill>
              </a:defRPr>
            </a:lvl1pPr>
          </a:lstStyle>
          <a:p>
            <a:r>
              <a:rPr lang="en-US" dirty="0"/>
              <a:t>Click to edit title</a:t>
            </a:r>
          </a:p>
        </p:txBody>
      </p:sp>
      <p:sp>
        <p:nvSpPr>
          <p:cNvPr id="3" name="Rectangle 2"/>
          <p:cNvSpPr/>
          <p:nvPr userDrawn="1"/>
        </p:nvSpPr>
        <p:spPr>
          <a:xfrm>
            <a:off x="4572000" y="0"/>
            <a:ext cx="4572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15" name="Content Placeholder 14"/>
          <p:cNvSpPr>
            <a:spLocks noGrp="1"/>
          </p:cNvSpPr>
          <p:nvPr>
            <p:ph sz="quarter" idx="12" hasCustomPrompt="1"/>
          </p:nvPr>
        </p:nvSpPr>
        <p:spPr>
          <a:xfrm>
            <a:off x="4571999" y="0"/>
            <a:ext cx="4572000" cy="5143500"/>
          </a:xfrm>
        </p:spPr>
        <p:txBody>
          <a:bodyPr lIns="274320" tIns="1691640" anchor="t" anchorCtr="0">
            <a:noAutofit/>
          </a:bodyPr>
          <a:lstStyle>
            <a:lvl1pPr>
              <a:buClr>
                <a:srgbClr val="009530"/>
              </a:buClr>
              <a:buFont typeface="Arial" pitchFamily="34" charset="0"/>
              <a:buChar char="&gt;"/>
              <a:defRPr sz="1500">
                <a:solidFill>
                  <a:srgbClr val="009530"/>
                </a:solidFill>
              </a:defRPr>
            </a:lvl1pPr>
            <a:lvl2pPr marL="346472" indent="-166688">
              <a:buClr>
                <a:srgbClr val="626469"/>
              </a:buClr>
              <a:buFont typeface="SE Rounded Medium" pitchFamily="50" charset="0"/>
              <a:buChar char="&gt;"/>
              <a:defRPr sz="1350">
                <a:solidFill>
                  <a:srgbClr val="626469"/>
                </a:solidFill>
              </a:defRPr>
            </a:lvl2pPr>
            <a:lvl3pPr marL="514350" marR="0" indent="-163116" algn="l" defTabSz="685800" rtl="0" eaLnBrk="1" fontAlgn="auto" latinLnBrk="0" hangingPunct="1">
              <a:lnSpc>
                <a:spcPct val="100000"/>
              </a:lnSpc>
              <a:spcBef>
                <a:spcPct val="20000"/>
              </a:spcBef>
              <a:spcAft>
                <a:spcPts val="0"/>
              </a:spcAft>
              <a:buClr>
                <a:srgbClr val="626469"/>
              </a:buClr>
              <a:buSzTx/>
              <a:buFont typeface="Arial" pitchFamily="34" charset="0"/>
              <a:buChar char="-"/>
              <a:tabLst/>
              <a:defRPr sz="1200">
                <a:solidFill>
                  <a:srgbClr val="626469"/>
                </a:solidFill>
              </a:defRPr>
            </a:lvl3pPr>
            <a:lvl4pPr marL="685800" indent="-171450">
              <a:buClr>
                <a:srgbClr val="626469"/>
              </a:buClr>
              <a:buFont typeface="Arial" pitchFamily="34" charset="0"/>
              <a:buChar char="-"/>
              <a:defRPr sz="1050">
                <a:solidFill>
                  <a:srgbClr val="626469"/>
                </a:solidFill>
              </a:defRPr>
            </a:lvl4pPr>
            <a:lvl5pPr>
              <a:defRPr sz="1500">
                <a:solidFill>
                  <a:schemeClr val="bg1"/>
                </a:solidFill>
              </a:defRPr>
            </a:lvl5pPr>
          </a:lstStyle>
          <a:p>
            <a:pPr lvl="0"/>
            <a:r>
              <a:rPr lang="en-US" dirty="0"/>
              <a:t>Paragraph, bullets or photography can be used here.</a:t>
            </a:r>
          </a:p>
          <a:p>
            <a:pPr lvl="1"/>
            <a:r>
              <a:rPr lang="en-US" dirty="0"/>
              <a:t>Bullet</a:t>
            </a:r>
          </a:p>
          <a:p>
            <a:pPr lvl="2"/>
            <a:r>
              <a:rPr lang="en-US" dirty="0"/>
              <a:t>Second level</a:t>
            </a:r>
          </a:p>
          <a:p>
            <a:pPr lvl="3"/>
            <a:r>
              <a:rPr lang="en-US" dirty="0"/>
              <a:t>Third level</a:t>
            </a:r>
          </a:p>
        </p:txBody>
      </p:sp>
      <p:sp>
        <p:nvSpPr>
          <p:cNvPr id="10" name="Text Placeholder 11"/>
          <p:cNvSpPr>
            <a:spLocks noGrp="1"/>
          </p:cNvSpPr>
          <p:nvPr>
            <p:ph type="body" sz="quarter" idx="15" hasCustomPrompt="1"/>
          </p:nvPr>
        </p:nvSpPr>
        <p:spPr>
          <a:xfrm>
            <a:off x="456357" y="1222772"/>
            <a:ext cx="3890556" cy="3315891"/>
          </a:xfrm>
        </p:spPr>
        <p:txBody>
          <a:bodyPr/>
          <a:lstStyle>
            <a:lvl1pPr marL="0" indent="0">
              <a:buClr>
                <a:schemeClr val="accent1"/>
              </a:buClr>
              <a:buFontTx/>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subtitle</a:t>
            </a:r>
          </a:p>
        </p:txBody>
      </p:sp>
      <p:sp>
        <p:nvSpPr>
          <p:cNvPr id="9" name="TextBox 8"/>
          <p:cNvSpPr txBox="1"/>
          <p:nvPr userDrawn="1"/>
        </p:nvSpPr>
        <p:spPr>
          <a:xfrm>
            <a:off x="456129" y="4759465"/>
            <a:ext cx="2130481" cy="92333"/>
          </a:xfrm>
          <a:prstGeom prst="rect">
            <a:avLst/>
          </a:prstGeom>
          <a:noFill/>
        </p:spPr>
        <p:txBody>
          <a:bodyPr wrap="square" lIns="0" tIns="0" rIns="0" bIns="0" rtlCol="0" anchor="b" anchorCtr="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Arial" pitchFamily="34" charset="0"/>
                <a:ea typeface="+mn-ea"/>
                <a:cs typeface="Arial" pitchFamily="34" charset="0"/>
              </a:rPr>
              <a:t>Confidential Property of Schneider Electric</a:t>
            </a:r>
          </a:p>
        </p:txBody>
      </p:sp>
      <p:sp>
        <p:nvSpPr>
          <p:cNvPr id="13" name="Slide Number Placeholder 3"/>
          <p:cNvSpPr txBox="1">
            <a:spLocks/>
          </p:cNvSpPr>
          <p:nvPr userDrawn="1"/>
        </p:nvSpPr>
        <p:spPr>
          <a:xfrm>
            <a:off x="8388947" y="4713299"/>
            <a:ext cx="297734" cy="138499"/>
          </a:xfrm>
          <a:prstGeom prst="rect">
            <a:avLst/>
          </a:prstGeom>
        </p:spPr>
        <p:txBody>
          <a:bodyPr vert="horz" wrap="square" lIns="0" tIns="0" rIns="0" bIns="0" numCol="1" anchor="b" anchorCtr="0" compatLnSpc="1">
            <a:prstTxWarp prst="textNoShape">
              <a:avLst/>
            </a:prstTxWarp>
            <a:spAutoFit/>
          </a:bodyPr>
          <a:lstStyle/>
          <a:p>
            <a:pPr marL="0" marR="0" lvl="0" indent="0" algn="r" defTabSz="685800" rtl="0" eaLnBrk="1" fontAlgn="base" latinLnBrk="0" hangingPunct="1">
              <a:lnSpc>
                <a:spcPct val="100000"/>
              </a:lnSpc>
              <a:spcBef>
                <a:spcPct val="0"/>
              </a:spcBef>
              <a:spcAft>
                <a:spcPct val="0"/>
              </a:spcAft>
              <a:buClrTx/>
              <a:buSzTx/>
              <a:buFontTx/>
              <a:buNone/>
              <a:tabLst/>
              <a:defRPr/>
            </a:pPr>
            <a:fld id="{B71EA597-8D80-41E5-B030-69B08F708DA5}" type="slidenum">
              <a:rPr kumimoji="0" lang="en-US" sz="900" b="0" i="0" u="none" strike="noStrike" kern="1200" cap="none" spc="0" normalizeH="0" baseline="0" noProof="0">
                <a:ln>
                  <a:noFill/>
                </a:ln>
                <a:solidFill>
                  <a:srgbClr val="626469"/>
                </a:solidFill>
                <a:effectLst/>
                <a:uLnTx/>
                <a:uFillTx/>
                <a:latin typeface="Arial" pitchFamily="34" charset="0"/>
                <a:ea typeface="ＭＳ Ｐゴシック" pitchFamily="34" charset="-128"/>
                <a:cs typeface="Arial"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rgbClr val="626469"/>
              </a:solidFill>
              <a:effectLst/>
              <a:uLnTx/>
              <a:uFillTx/>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44570811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4_One-column">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8056" y="230188"/>
            <a:ext cx="8633531" cy="307777"/>
          </a:xfrm>
        </p:spPr>
        <p:txBody>
          <a:bodyPr>
            <a:spAutoFit/>
          </a:bodyPr>
          <a:lstStyle>
            <a:lvl1pPr>
              <a:defRPr sz="2000"/>
            </a:lvl1pPr>
          </a:lstStyle>
          <a:p>
            <a:r>
              <a:rPr lang="en-US" dirty="0"/>
              <a:t>Click To Edit Master Title Style</a:t>
            </a:r>
          </a:p>
        </p:txBody>
      </p:sp>
      <p:sp>
        <p:nvSpPr>
          <p:cNvPr id="20" name="Text Placeholder 11"/>
          <p:cNvSpPr>
            <a:spLocks noGrp="1"/>
          </p:cNvSpPr>
          <p:nvPr>
            <p:ph type="body" sz="quarter" idx="13" hasCustomPrompt="1"/>
          </p:nvPr>
        </p:nvSpPr>
        <p:spPr>
          <a:xfrm>
            <a:off x="252413" y="4066302"/>
            <a:ext cx="5580061"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23" name="Text Placeholder 2"/>
          <p:cNvSpPr>
            <a:spLocks noGrp="1"/>
          </p:cNvSpPr>
          <p:nvPr>
            <p:ph type="body" idx="15" hasCustomPrompt="1"/>
          </p:nvPr>
        </p:nvSpPr>
        <p:spPr>
          <a:xfrm>
            <a:off x="258055" y="604935"/>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quarter" idx="17"/>
          </p:nvPr>
        </p:nvSpPr>
        <p:spPr>
          <a:xfrm>
            <a:off x="252412" y="1203326"/>
            <a:ext cx="5580062" cy="1405513"/>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0"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spTree>
    <p:extLst>
      <p:ext uri="{BB962C8B-B14F-4D97-AF65-F5344CB8AC3E}">
        <p14:creationId xmlns:p14="http://schemas.microsoft.com/office/powerpoint/2010/main" val="246466911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1_One-column">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8056" y="230188"/>
            <a:ext cx="8633531" cy="307777"/>
          </a:xfrm>
        </p:spPr>
        <p:txBody>
          <a:bodyPr>
            <a:spAutoFit/>
          </a:bodyPr>
          <a:lstStyle>
            <a:lvl1pPr>
              <a:defRPr sz="2000"/>
            </a:lvl1pPr>
          </a:lstStyle>
          <a:p>
            <a:r>
              <a:rPr lang="en-US" dirty="0"/>
              <a:t>Click To Edit Master Title Style</a:t>
            </a:r>
          </a:p>
        </p:txBody>
      </p:sp>
      <p:sp>
        <p:nvSpPr>
          <p:cNvPr id="20" name="Text Placeholder 11"/>
          <p:cNvSpPr>
            <a:spLocks noGrp="1"/>
          </p:cNvSpPr>
          <p:nvPr>
            <p:ph type="body" sz="quarter" idx="13" hasCustomPrompt="1"/>
          </p:nvPr>
        </p:nvSpPr>
        <p:spPr>
          <a:xfrm>
            <a:off x="252413" y="4066302"/>
            <a:ext cx="5580061" cy="123111"/>
          </a:xfrm>
          <a:prstGeom prst="rect">
            <a:avLst/>
          </a:prstGeom>
        </p:spPr>
        <p:txBody>
          <a:bodyPr lIns="0" tIns="0" rIns="0" bIns="0" anchor="b" anchorCtr="0">
            <a:spAutoFit/>
          </a:bodyPr>
          <a:lstStyle>
            <a:lvl1pPr marL="15875" indent="0">
              <a:buNone/>
              <a:defRPr sz="800" baseline="0">
                <a:solidFill>
                  <a:srgbClr val="8E8F93"/>
                </a:solidFill>
              </a:defRPr>
            </a:lvl1pPr>
          </a:lstStyle>
          <a:p>
            <a:pPr lvl="0"/>
            <a:r>
              <a:rPr lang="en-US" dirty="0"/>
              <a:t>Optional caption goes here</a:t>
            </a:r>
          </a:p>
        </p:txBody>
      </p:sp>
      <p:sp>
        <p:nvSpPr>
          <p:cNvPr id="23" name="Text Placeholder 2"/>
          <p:cNvSpPr>
            <a:spLocks noGrp="1"/>
          </p:cNvSpPr>
          <p:nvPr>
            <p:ph type="body" idx="15" hasCustomPrompt="1"/>
          </p:nvPr>
        </p:nvSpPr>
        <p:spPr>
          <a:xfrm>
            <a:off x="258055" y="604935"/>
            <a:ext cx="8633531" cy="169277"/>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quarter" idx="17"/>
          </p:nvPr>
        </p:nvSpPr>
        <p:spPr>
          <a:xfrm>
            <a:off x="252412" y="1203326"/>
            <a:ext cx="5580062" cy="1405513"/>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0"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cxnSp>
        <p:nvCxnSpPr>
          <p:cNvPr id="8" name="Straight Connector 8"/>
          <p:cNvCxnSpPr/>
          <p:nvPr userDrawn="1"/>
        </p:nvCxnSpPr>
        <p:spPr>
          <a:xfrm>
            <a:off x="6014065" y="1203325"/>
            <a:ext cx="0" cy="2986088"/>
          </a:xfrm>
          <a:prstGeom prst="line">
            <a:avLst/>
          </a:prstGeom>
          <a:ln w="3175" cap="rnd">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4007954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431800" y="58344"/>
            <a:ext cx="8280400" cy="369332"/>
          </a:xfrm>
        </p:spPr>
        <p:txBody>
          <a:bodyPr/>
          <a:lstStyle/>
          <a:p>
            <a:r>
              <a:rPr lang="fr-FR"/>
              <a:t>Cliquez pour modifier le style du titre</a:t>
            </a:r>
            <a:endParaRPr lang="en-US"/>
          </a:p>
        </p:txBody>
      </p:sp>
      <p:sp>
        <p:nvSpPr>
          <p:cNvPr id="3" name="Espace réservé du tableau 2"/>
          <p:cNvSpPr>
            <a:spLocks noGrp="1"/>
          </p:cNvSpPr>
          <p:nvPr>
            <p:ph type="tbl" idx="1"/>
          </p:nvPr>
        </p:nvSpPr>
        <p:spPr>
          <a:xfrm>
            <a:off x="431800" y="1329931"/>
            <a:ext cx="8280400" cy="215444"/>
          </a:xfrm>
        </p:spPr>
        <p:txBody>
          <a:bodyPr/>
          <a:lstStyle/>
          <a:p>
            <a:endParaRPr lang="en-US" dirty="0"/>
          </a:p>
        </p:txBody>
      </p:sp>
    </p:spTree>
    <p:extLst>
      <p:ext uri="{BB962C8B-B14F-4D97-AF65-F5344CB8AC3E}">
        <p14:creationId xmlns:p14="http://schemas.microsoft.com/office/powerpoint/2010/main" val="357684662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3_One-column">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8084" y="230188"/>
            <a:ext cx="8633531" cy="311624"/>
          </a:xfrm>
        </p:spPr>
        <p:txBody>
          <a:bodyPr>
            <a:spAutoFit/>
          </a:bodyPr>
          <a:lstStyle>
            <a:lvl1pPr>
              <a:defRPr sz="2000"/>
            </a:lvl1pPr>
          </a:lstStyle>
          <a:p>
            <a:r>
              <a:rPr lang="en-US" dirty="0"/>
              <a:t>Click To Edit Master Title Style</a:t>
            </a:r>
          </a:p>
        </p:txBody>
      </p:sp>
      <p:sp>
        <p:nvSpPr>
          <p:cNvPr id="20" name="Text Placeholder 11"/>
          <p:cNvSpPr>
            <a:spLocks noGrp="1"/>
          </p:cNvSpPr>
          <p:nvPr>
            <p:ph type="body" sz="quarter" idx="13" hasCustomPrompt="1"/>
          </p:nvPr>
        </p:nvSpPr>
        <p:spPr>
          <a:xfrm>
            <a:off x="252415" y="4062456"/>
            <a:ext cx="5580061" cy="126958"/>
          </a:xfrm>
          <a:prstGeom prst="rect">
            <a:avLst/>
          </a:prstGeom>
        </p:spPr>
        <p:txBody>
          <a:bodyPr lIns="0" tIns="0" rIns="0" bIns="0" anchor="b" anchorCtr="0">
            <a:spAutoFit/>
          </a:bodyPr>
          <a:lstStyle>
            <a:lvl1pPr marL="15870" indent="0">
              <a:buNone/>
              <a:defRPr sz="800" baseline="0">
                <a:solidFill>
                  <a:srgbClr val="8E8F93"/>
                </a:solidFill>
              </a:defRPr>
            </a:lvl1pPr>
          </a:lstStyle>
          <a:p>
            <a:pPr lvl="0"/>
            <a:r>
              <a:rPr lang="en-US" dirty="0"/>
              <a:t>Optional caption goes here</a:t>
            </a:r>
          </a:p>
        </p:txBody>
      </p:sp>
      <p:sp>
        <p:nvSpPr>
          <p:cNvPr id="23" name="Text Placeholder 2"/>
          <p:cNvSpPr>
            <a:spLocks noGrp="1"/>
          </p:cNvSpPr>
          <p:nvPr>
            <p:ph type="body" idx="15" hasCustomPrompt="1"/>
          </p:nvPr>
        </p:nvSpPr>
        <p:spPr>
          <a:xfrm>
            <a:off x="258083" y="604936"/>
            <a:ext cx="8633531" cy="173124"/>
          </a:xfrm>
          <a:prstGeom prst="rect">
            <a:avLst/>
          </a:prstGeom>
        </p:spPr>
        <p:txBody>
          <a:bodyPr lIns="0" tIns="0" rIns="0" bIns="0" anchor="t">
            <a:spAutoFit/>
          </a:bodyPr>
          <a:lstStyle>
            <a:lvl1pPr marL="0" indent="0">
              <a:spcBef>
                <a:spcPts val="0"/>
              </a:spcBef>
              <a:spcAft>
                <a:spcPts val="0"/>
              </a:spcAft>
              <a:buNone/>
              <a:defRPr sz="1100" b="0" baseline="0">
                <a:solidFill>
                  <a:schemeClr val="accent6"/>
                </a:solidFill>
              </a:defRPr>
            </a:lvl1pPr>
            <a:lvl2pPr marL="456573" indent="0">
              <a:buNone/>
              <a:defRPr sz="2000" b="1"/>
            </a:lvl2pPr>
            <a:lvl3pPr marL="913146" indent="0">
              <a:buNone/>
              <a:defRPr sz="1799" b="1"/>
            </a:lvl3pPr>
            <a:lvl4pPr marL="1369718" indent="0">
              <a:buNone/>
              <a:defRPr sz="1600" b="1"/>
            </a:lvl4pPr>
            <a:lvl5pPr marL="1826288" indent="0">
              <a:buNone/>
              <a:defRPr sz="1600" b="1"/>
            </a:lvl5pPr>
            <a:lvl6pPr marL="2282852" indent="0">
              <a:buNone/>
              <a:defRPr sz="1600" b="1"/>
            </a:lvl6pPr>
            <a:lvl7pPr marL="2739436" indent="0">
              <a:buNone/>
              <a:defRPr sz="1600" b="1"/>
            </a:lvl7pPr>
            <a:lvl8pPr marL="3195999" indent="0">
              <a:buNone/>
              <a:defRPr sz="1600" b="1"/>
            </a:lvl8pPr>
            <a:lvl9pPr marL="3652562" indent="0">
              <a:buNone/>
              <a:defRPr sz="1600" b="1"/>
            </a:lvl9pPr>
          </a:lstStyle>
          <a:p>
            <a:pPr lvl="0"/>
            <a:r>
              <a:rPr lang="en-US" dirty="0"/>
              <a:t>Click To Edit Master Text Styles</a:t>
            </a:r>
          </a:p>
        </p:txBody>
      </p:sp>
      <p:sp>
        <p:nvSpPr>
          <p:cNvPr id="4" name="Content Placeholder 3"/>
          <p:cNvSpPr>
            <a:spLocks noGrp="1"/>
          </p:cNvSpPr>
          <p:nvPr>
            <p:ph sz="quarter" idx="17"/>
          </p:nvPr>
        </p:nvSpPr>
        <p:spPr>
          <a:xfrm>
            <a:off x="252413" y="1203329"/>
            <a:ext cx="5580062" cy="1497846"/>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747892" y="4857183"/>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solidFill>
                  <a:srgbClr val="3DCD58"/>
                </a:solidFill>
              </a:rPr>
              <a:t>Page </a:t>
            </a:r>
            <a:fld id="{5A9C12DC-491F-9444-86A2-13AC5C62A2FC}" type="slidenum">
              <a:rPr lang="en-US" smtClean="0">
                <a:solidFill>
                  <a:srgbClr val="3DCD58"/>
                </a:solidFill>
              </a:rPr>
              <a:pPr/>
              <a:t>‹#›</a:t>
            </a:fld>
            <a:endParaRPr lang="en-US" dirty="0">
              <a:solidFill>
                <a:srgbClr val="3DCD58"/>
              </a:solidFill>
            </a:endParaRPr>
          </a:p>
        </p:txBody>
      </p:sp>
      <p:sp>
        <p:nvSpPr>
          <p:cNvPr id="10" name="Footer Placeholder 4"/>
          <p:cNvSpPr>
            <a:spLocks noGrp="1"/>
          </p:cNvSpPr>
          <p:nvPr>
            <p:ph type="ftr" sz="quarter" idx="3"/>
          </p:nvPr>
        </p:nvSpPr>
        <p:spPr>
          <a:xfrm>
            <a:off x="252414" y="4857182"/>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solidFill>
                  <a:srgbClr val="626469"/>
                </a:solidFill>
              </a:rPr>
              <a:t>Confidential Property of Schneider Electric |</a:t>
            </a:r>
          </a:p>
        </p:txBody>
      </p:sp>
    </p:spTree>
    <p:extLst>
      <p:ext uri="{BB962C8B-B14F-4D97-AF65-F5344CB8AC3E}">
        <p14:creationId xmlns:p14="http://schemas.microsoft.com/office/powerpoint/2010/main" val="103387449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cSld name="Large Object White">
    <p:spTree>
      <p:nvGrpSpPr>
        <p:cNvPr id="1" name=""/>
        <p:cNvGrpSpPr/>
        <p:nvPr/>
      </p:nvGrpSpPr>
      <p:grpSpPr>
        <a:xfrm>
          <a:off x="0" y="0"/>
          <a:ext cx="0" cy="0"/>
          <a:chOff x="0" y="0"/>
          <a:chExt cx="0" cy="0"/>
        </a:xfrm>
      </p:grpSpPr>
      <p:sp>
        <p:nvSpPr>
          <p:cNvPr id="2" name="Title 1"/>
          <p:cNvSpPr>
            <a:spLocks noGrp="1"/>
          </p:cNvSpPr>
          <p:nvPr>
            <p:ph type="title"/>
          </p:nvPr>
        </p:nvSpPr>
        <p:spPr>
          <a:xfrm>
            <a:off x="457200" y="203598"/>
            <a:ext cx="8229600" cy="821531"/>
          </a:xfrm>
        </p:spPr>
        <p:txBody>
          <a:bodyPr/>
          <a:lstStyle/>
          <a:p>
            <a:r>
              <a:rPr lang="fr-FR"/>
              <a:t>Cliquez pour modifier le style du titre</a:t>
            </a:r>
            <a:endParaRPr lang="en-US" dirty="0"/>
          </a:p>
        </p:txBody>
      </p:sp>
      <p:sp>
        <p:nvSpPr>
          <p:cNvPr id="3" name="Content Placeholder 2"/>
          <p:cNvSpPr>
            <a:spLocks noGrp="1"/>
          </p:cNvSpPr>
          <p:nvPr>
            <p:ph sz="half" idx="1"/>
          </p:nvPr>
        </p:nvSpPr>
        <p:spPr>
          <a:xfrm>
            <a:off x="457200" y="1132285"/>
            <a:ext cx="8229600" cy="3571875"/>
          </a:xfrm>
        </p:spPr>
        <p:txBody>
          <a:bodyPr rIns="0">
            <a:noAutofit/>
          </a:bodyPr>
          <a:lstStyle>
            <a:lvl1pPr marL="0" indent="0" algn="l">
              <a:buNone/>
              <a:defRPr sz="1650">
                <a:solidFill>
                  <a:srgbClr val="626469"/>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a:t>Cliquez pour modifier les styles du texte du masque</a:t>
            </a:r>
          </a:p>
        </p:txBody>
      </p:sp>
      <p:sp>
        <p:nvSpPr>
          <p:cNvPr id="5" name="TextBox 4"/>
          <p:cNvSpPr txBox="1"/>
          <p:nvPr userDrawn="1"/>
        </p:nvSpPr>
        <p:spPr>
          <a:xfrm>
            <a:off x="456129" y="4759465"/>
            <a:ext cx="2130481" cy="92333"/>
          </a:xfrm>
          <a:prstGeom prst="rect">
            <a:avLst/>
          </a:prstGeom>
          <a:noFill/>
        </p:spPr>
        <p:txBody>
          <a:bodyPr wrap="square" lIns="0" tIns="0" rIns="0" bIns="0" rtlCol="0" anchor="b" anchorCtr="0">
            <a:spAutoFit/>
          </a:bodyPr>
          <a:lstStyle/>
          <a:p>
            <a:r>
              <a:rPr lang="en-US" sz="600" dirty="0">
                <a:solidFill>
                  <a:srgbClr val="626469"/>
                </a:solidFill>
                <a:latin typeface="Arial" pitchFamily="34" charset="0"/>
                <a:cs typeface="Arial" pitchFamily="34" charset="0"/>
              </a:rPr>
              <a:t>Confidential Property of Schneider Electric</a:t>
            </a:r>
          </a:p>
        </p:txBody>
      </p:sp>
    </p:spTree>
    <p:extLst>
      <p:ext uri="{BB962C8B-B14F-4D97-AF65-F5344CB8AC3E}">
        <p14:creationId xmlns:p14="http://schemas.microsoft.com/office/powerpoint/2010/main" val="136969177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Section Title w/ Image Option1">
    <p:spTree>
      <p:nvGrpSpPr>
        <p:cNvPr id="1" name=""/>
        <p:cNvGrpSpPr/>
        <p:nvPr/>
      </p:nvGrpSpPr>
      <p:grpSpPr>
        <a:xfrm>
          <a:off x="0" y="0"/>
          <a:ext cx="0" cy="0"/>
          <a:chOff x="0" y="0"/>
          <a:chExt cx="0" cy="0"/>
        </a:xfrm>
      </p:grpSpPr>
      <p:sp>
        <p:nvSpPr>
          <p:cNvPr id="11"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5" name="Title 1"/>
          <p:cNvSpPr>
            <a:spLocks noGrp="1"/>
          </p:cNvSpPr>
          <p:nvPr>
            <p:ph type="title" hasCustomPrompt="1"/>
          </p:nvPr>
        </p:nvSpPr>
        <p:spPr>
          <a:xfrm>
            <a:off x="0" y="2041071"/>
            <a:ext cx="9144000" cy="867640"/>
          </a:xfrm>
          <a:prstGeom prst="rect">
            <a:avLst/>
          </a:prstGeom>
          <a:solidFill>
            <a:schemeClr val="tx2">
              <a:alpha val="80000"/>
            </a:schemeClr>
          </a:solidFill>
        </p:spPr>
        <p:txBody>
          <a:bodyPr lIns="252000" tIns="0" rIns="0" bIns="0" anchor="ctr" anchorCtr="0"/>
          <a:lstStyle>
            <a:lvl1pPr algn="l">
              <a:defRPr sz="2400" baseline="0">
                <a:solidFill>
                  <a:srgbClr val="FFFFFF"/>
                </a:solidFill>
              </a:defRPr>
            </a:lvl1pPr>
          </a:lstStyle>
          <a:p>
            <a:r>
              <a:rPr lang="en-US" dirty="0"/>
              <a:t>Click To Edit Section Title</a:t>
            </a:r>
          </a:p>
        </p:txBody>
      </p:sp>
      <p:sp>
        <p:nvSpPr>
          <p:cNvPr id="6" name="Text Placeholder 9"/>
          <p:cNvSpPr>
            <a:spLocks noGrp="1"/>
          </p:cNvSpPr>
          <p:nvPr>
            <p:ph type="body" sz="quarter" idx="11" hasCustomPrompt="1"/>
          </p:nvPr>
        </p:nvSpPr>
        <p:spPr>
          <a:xfrm>
            <a:off x="0" y="2900386"/>
            <a:ext cx="9144000" cy="373063"/>
          </a:xfrm>
          <a:prstGeom prst="rect">
            <a:avLst/>
          </a:prstGeom>
          <a:solidFill>
            <a:schemeClr val="tx2"/>
          </a:solidFill>
        </p:spPr>
        <p:txBody>
          <a:bodyPr lIns="252000" tIns="0" rIns="0" bIns="0" anchor="ctr" anchorCtr="0"/>
          <a:lstStyle>
            <a:lvl1pPr marL="0" indent="0">
              <a:buNone/>
              <a:defRPr sz="1200" baseline="0">
                <a:solidFill>
                  <a:schemeClr val="bg1"/>
                </a:solidFill>
              </a:defRPr>
            </a:lvl1pPr>
          </a:lstStyle>
          <a:p>
            <a:pPr lvl="0"/>
            <a:r>
              <a:rPr lang="en-US" dirty="0"/>
              <a:t>Click To Edit Optional Subtitle</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12"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8" name="Picture 7"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44026156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cSld name="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6129" y="198835"/>
            <a:ext cx="8229600" cy="822722"/>
          </a:xfrm>
        </p:spPr>
        <p:txBody>
          <a:bodyPr/>
          <a:lstStyle>
            <a:lvl1pPr algn="l">
              <a:defRPr/>
            </a:lvl1pPr>
          </a:lstStyle>
          <a:p>
            <a:r>
              <a:rPr lang="en-US" noProof="0" dirty="0"/>
              <a:t>Headline</a:t>
            </a:r>
          </a:p>
        </p:txBody>
      </p:sp>
      <p:sp>
        <p:nvSpPr>
          <p:cNvPr id="3" name="Content Placeholder 2"/>
          <p:cNvSpPr>
            <a:spLocks noGrp="1"/>
          </p:cNvSpPr>
          <p:nvPr>
            <p:ph idx="1"/>
          </p:nvPr>
        </p:nvSpPr>
        <p:spPr>
          <a:xfrm>
            <a:off x="456129" y="1132285"/>
            <a:ext cx="8229600" cy="3487165"/>
          </a:xfrm>
          <a:prstGeom prst="rect">
            <a:avLst/>
          </a:prstGeom>
        </p:spPr>
        <p:txBody>
          <a:bodyPr/>
          <a:lstStyle>
            <a:lvl1pPr>
              <a:buFont typeface="Arial" pitchFamily="34" charset="0"/>
              <a:buChar char="&gt;"/>
              <a:defRPr/>
            </a:lvl1pPr>
            <a:lvl5pPr>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extBox 4"/>
          <p:cNvSpPr txBox="1"/>
          <p:nvPr userDrawn="1"/>
        </p:nvSpPr>
        <p:spPr>
          <a:xfrm>
            <a:off x="456129" y="4759465"/>
            <a:ext cx="2130481" cy="92333"/>
          </a:xfrm>
          <a:prstGeom prst="rect">
            <a:avLst/>
          </a:prstGeom>
          <a:noFill/>
        </p:spPr>
        <p:txBody>
          <a:bodyPr wrap="square" lIns="0" tIns="0" rIns="0" bIns="0" rtlCol="0" anchor="b" anchorCtr="0">
            <a:spAutoFit/>
          </a:bodyPr>
          <a:lstStyle/>
          <a:p>
            <a:r>
              <a:rPr lang="en-US" sz="600" dirty="0">
                <a:solidFill>
                  <a:srgbClr val="626469"/>
                </a:solidFill>
                <a:latin typeface="Arial" pitchFamily="34" charset="0"/>
                <a:cs typeface="Arial" pitchFamily="34" charset="0"/>
              </a:rPr>
              <a:t>Confidential Property of Schneider Electric</a:t>
            </a:r>
          </a:p>
        </p:txBody>
      </p:sp>
    </p:spTree>
    <p:extLst>
      <p:ext uri="{BB962C8B-B14F-4D97-AF65-F5344CB8AC3E}">
        <p14:creationId xmlns:p14="http://schemas.microsoft.com/office/powerpoint/2010/main" val="17560472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Section Title w/ Image ">
    <p:spTree>
      <p:nvGrpSpPr>
        <p:cNvPr id="1" name=""/>
        <p:cNvGrpSpPr/>
        <p:nvPr/>
      </p:nvGrpSpPr>
      <p:grpSpPr>
        <a:xfrm>
          <a:off x="0" y="0"/>
          <a:ext cx="0" cy="0"/>
          <a:chOff x="0" y="0"/>
          <a:chExt cx="0" cy="0"/>
        </a:xfrm>
      </p:grpSpPr>
      <p:sp>
        <p:nvSpPr>
          <p:cNvPr id="20" name="Content Placeholder 12"/>
          <p:cNvSpPr>
            <a:spLocks noGrp="1"/>
          </p:cNvSpPr>
          <p:nvPr>
            <p:ph sz="quarter" idx="12" hasCustomPrompt="1"/>
          </p:nvPr>
        </p:nvSpPr>
        <p:spPr>
          <a:xfrm>
            <a:off x="4613273" y="0"/>
            <a:ext cx="4530727" cy="5143499"/>
          </a:xfrm>
          <a:prstGeom prst="rect">
            <a:avLst/>
          </a:prstGeom>
          <a:solidFill>
            <a:schemeClr val="accent2">
              <a:alpha val="20000"/>
            </a:schemeClr>
          </a:solidFill>
        </p:spPr>
        <p:txBody>
          <a:bodyPr vert="horz" lIns="252000" tIns="252000" rIns="252000" bIns="252000"/>
          <a:lstStyle>
            <a:lvl1pPr marL="0" indent="0">
              <a:buNone/>
              <a:defRPr sz="1050">
                <a:solidFill>
                  <a:schemeClr val="accent1"/>
                </a:solidFill>
              </a:defRPr>
            </a:lvl1pPr>
            <a:lvl2pPr marL="442913" indent="-265113">
              <a:buFont typeface="Arial"/>
              <a:buChar char="•"/>
              <a:defRPr sz="1800">
                <a:solidFill>
                  <a:schemeClr val="accent1"/>
                </a:solidFill>
              </a:defRPr>
            </a:lvl2pPr>
            <a:lvl3pPr marL="708025" indent="-228600">
              <a:buFont typeface="Lucida Grande"/>
              <a:buChar char="–"/>
              <a:defRPr sz="1600">
                <a:solidFill>
                  <a:schemeClr val="accent1"/>
                </a:solidFill>
              </a:defRPr>
            </a:lvl3pPr>
            <a:lvl4pPr marL="976313" indent="-228600">
              <a:buFont typeface="Lucida Grande"/>
              <a:buChar char="–"/>
              <a:defRPr sz="1400">
                <a:solidFill>
                  <a:schemeClr val="accent1"/>
                </a:solidFill>
              </a:defRPr>
            </a:lvl4pPr>
            <a:lvl5pPr marL="1258888" indent="-231775" defTabSz="314325">
              <a:buFont typeface="Lucida Grande"/>
              <a:buChar char="–"/>
              <a:defRPr sz="1400">
                <a:solidFill>
                  <a:schemeClr val="accent1"/>
                </a:solidFill>
              </a:defRPr>
            </a:lvl5pPr>
          </a:lstStyle>
          <a:p>
            <a:pPr lvl="0"/>
            <a:r>
              <a:rPr lang="en-US" dirty="0"/>
              <a:t>Insert Your Content Here</a:t>
            </a:r>
          </a:p>
        </p:txBody>
      </p:sp>
      <p:sp>
        <p:nvSpPr>
          <p:cNvPr id="3" name="Content Placeholder 12"/>
          <p:cNvSpPr>
            <a:spLocks noGrp="1"/>
          </p:cNvSpPr>
          <p:nvPr>
            <p:ph sz="quarter" idx="11"/>
          </p:nvPr>
        </p:nvSpPr>
        <p:spPr>
          <a:xfrm>
            <a:off x="252413" y="982952"/>
            <a:ext cx="3749962" cy="3418927"/>
          </a:xfrm>
          <a:prstGeom prst="rect">
            <a:avLst/>
          </a:prstGeom>
          <a:noFill/>
        </p:spPr>
        <p:txBody>
          <a:bodyPr vert="horz" wrap="square" lIns="0" tIns="0" rIns="0" bIns="0">
            <a:noAutofit/>
          </a:bodyPr>
          <a:lstStyle>
            <a:lvl1pPr marL="236538" indent="-236538">
              <a:buClr>
                <a:schemeClr val="tx2"/>
              </a:buClr>
              <a:buFont typeface="Arial" panose="020B0604020202020204" pitchFamily="34" charset="0"/>
              <a:buNone/>
              <a:defRPr sz="1800">
                <a:solidFill>
                  <a:schemeClr val="accent1"/>
                </a:solidFill>
              </a:defRPr>
            </a:lvl1pPr>
            <a:lvl2pPr marL="457200" indent="-220663">
              <a:buClr>
                <a:schemeClr val="tx2"/>
              </a:buClr>
              <a:buFont typeface="Arial" panose="020B0604020202020204" pitchFamily="34" charset="0"/>
              <a:buChar char="•"/>
              <a:defRPr sz="1600">
                <a:solidFill>
                  <a:schemeClr val="accent1"/>
                </a:solidFill>
              </a:defRPr>
            </a:lvl2pPr>
            <a:lvl3pPr marL="630238" indent="-173038">
              <a:buClr>
                <a:schemeClr val="tx2"/>
              </a:buClr>
              <a:buFont typeface="Arial" panose="020B0604020202020204" pitchFamily="34" charset="0"/>
              <a:buChar char="•"/>
              <a:defRPr sz="1400">
                <a:solidFill>
                  <a:schemeClr val="accent1"/>
                </a:solidFill>
              </a:defRPr>
            </a:lvl3pPr>
            <a:lvl4pPr marL="803275" indent="-173038">
              <a:buClr>
                <a:schemeClr val="tx2"/>
              </a:buClr>
              <a:buFont typeface="Arial" panose="020B0604020202020204" pitchFamily="34" charset="0"/>
              <a:buChar char="•"/>
              <a:defRPr sz="1400">
                <a:solidFill>
                  <a:schemeClr val="accent1"/>
                </a:solidFill>
              </a:defRPr>
            </a:lvl4pPr>
            <a:lvl5pPr marL="977900" indent="-174625" defTabSz="314325">
              <a:buClr>
                <a:schemeClr val="tx2"/>
              </a:buClr>
              <a:buFont typeface="Arial" panose="020B0604020202020204" pitchFamily="34" charset="0"/>
              <a:buChar char="•"/>
              <a:defRPr sz="1400">
                <a:solidFill>
                  <a:schemeClr val="accent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7" name="Title 1"/>
          <p:cNvSpPr>
            <a:spLocks noGrp="1"/>
          </p:cNvSpPr>
          <p:nvPr>
            <p:ph type="title" hasCustomPrompt="1"/>
          </p:nvPr>
        </p:nvSpPr>
        <p:spPr>
          <a:xfrm>
            <a:off x="252413" y="348333"/>
            <a:ext cx="3749962" cy="369332"/>
          </a:xfrm>
          <a:prstGeom prst="rect">
            <a:avLst/>
          </a:prstGeom>
        </p:spPr>
        <p:txBody>
          <a:bodyPr wrap="square" lIns="0" tIns="0" rIns="0" bIns="0" anchor="ctr" anchorCtr="0">
            <a:spAutoFit/>
          </a:bodyPr>
          <a:lstStyle>
            <a:lvl1pPr algn="l">
              <a:defRPr sz="2400" baseline="0">
                <a:solidFill>
                  <a:schemeClr val="tx2"/>
                </a:solidFill>
              </a:defRPr>
            </a:lvl1pPr>
          </a:lstStyle>
          <a:p>
            <a:r>
              <a:rPr lang="en-US" dirty="0"/>
              <a:t>Click To Edit Section Title</a:t>
            </a:r>
          </a:p>
        </p:txBody>
      </p:sp>
      <p:sp>
        <p:nvSpPr>
          <p:cNvPr id="23" name="Rectangle 22"/>
          <p:cNvSpPr/>
          <p:nvPr userDrawn="1"/>
        </p:nvSpPr>
        <p:spPr>
          <a:xfrm rot="5400000">
            <a:off x="1854991" y="2385218"/>
            <a:ext cx="5143498" cy="3730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quarter" idx="14" hasCustomPrompt="1"/>
          </p:nvPr>
        </p:nvSpPr>
        <p:spPr>
          <a:xfrm>
            <a:off x="4240208" y="0"/>
            <a:ext cx="746127" cy="5143500"/>
          </a:xfrm>
          <a:prstGeom prst="rect">
            <a:avLst/>
          </a:prstGeom>
          <a:solidFill>
            <a:schemeClr val="tx2">
              <a:alpha val="80000"/>
            </a:schemeClr>
          </a:solidFill>
          <a:ln>
            <a:noFill/>
          </a:ln>
        </p:spPr>
        <p:txBody>
          <a:bodyPr/>
          <a:lstStyle>
            <a:lvl1pPr marL="0" indent="0">
              <a:buNone/>
              <a:defRPr/>
            </a:lvl1pPr>
          </a:lstStyle>
          <a:p>
            <a:pPr lvl="0"/>
            <a:r>
              <a:rPr lang="en-US" dirty="0"/>
              <a:t> </a:t>
            </a:r>
          </a:p>
        </p:txBody>
      </p:sp>
      <p:sp>
        <p:nvSpPr>
          <p:cNvPr id="15"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6"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10" name="Picture 9"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301308927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Slide_1">
    <p:spTree>
      <p:nvGrpSpPr>
        <p:cNvPr id="1" name=""/>
        <p:cNvGrpSpPr/>
        <p:nvPr/>
      </p:nvGrpSpPr>
      <p:grpSpPr>
        <a:xfrm>
          <a:off x="0" y="0"/>
          <a:ext cx="0" cy="0"/>
          <a:chOff x="0" y="0"/>
          <a:chExt cx="0" cy="0"/>
        </a:xfrm>
      </p:grpSpPr>
      <p:sp>
        <p:nvSpPr>
          <p:cNvPr id="19" name="Espace réservé pour une image  18"/>
          <p:cNvSpPr>
            <a:spLocks noGrp="1"/>
          </p:cNvSpPr>
          <p:nvPr>
            <p:ph type="pic" sz="quarter" idx="14"/>
          </p:nvPr>
        </p:nvSpPr>
        <p:spPr>
          <a:xfrm>
            <a:off x="0" y="0"/>
            <a:ext cx="9144000" cy="4330794"/>
          </a:xfrm>
          <a:prstGeom prst="rect">
            <a:avLst/>
          </a:prstGeom>
          <a:solidFill>
            <a:schemeClr val="bg1">
              <a:lumMod val="95000"/>
            </a:schemeClr>
          </a:solidFill>
        </p:spPr>
        <p:txBody>
          <a:bodyPr lIns="91437" tIns="45718" rIns="91437" bIns="45718"/>
          <a:lstStyle>
            <a:lvl1pPr>
              <a:buNone/>
              <a:defRPr sz="1400">
                <a:solidFill>
                  <a:schemeClr val="bg1">
                    <a:lumMod val="85000"/>
                  </a:schemeClr>
                </a:solidFill>
              </a:defRPr>
            </a:lvl1pPr>
          </a:lstStyle>
          <a:p>
            <a:r>
              <a:rPr lang="fr-FR"/>
              <a:t>Cliquez sur l'icône pour ajouter une image</a:t>
            </a:r>
            <a:endParaRPr lang="en-US" dirty="0"/>
          </a:p>
        </p:txBody>
      </p:sp>
      <p:sp>
        <p:nvSpPr>
          <p:cNvPr id="8" name="Title 1"/>
          <p:cNvSpPr>
            <a:spLocks noGrp="1"/>
          </p:cNvSpPr>
          <p:nvPr>
            <p:ph type="ctrTitle" hasCustomPrompt="1"/>
          </p:nvPr>
        </p:nvSpPr>
        <p:spPr>
          <a:xfrm>
            <a:off x="252415" y="2609224"/>
            <a:ext cx="8673872" cy="553998"/>
          </a:xfrm>
          <a:prstGeom prst="rect">
            <a:avLst/>
          </a:prstGeom>
        </p:spPr>
        <p:txBody>
          <a:bodyPr lIns="0" tIns="0" rIns="0" bIns="0" anchor="ctr" anchorCtr="0">
            <a:noAutofit/>
          </a:bodyPr>
          <a:lstStyle>
            <a:lvl1pPr marL="0" indent="0" algn="l">
              <a:buFont typeface="Arial"/>
              <a:buNone/>
              <a:defRPr sz="3600">
                <a:solidFill>
                  <a:schemeClr val="bg1"/>
                </a:solidFill>
              </a:defRPr>
            </a:lvl1pPr>
          </a:lstStyle>
          <a:p>
            <a:r>
              <a:rPr lang="en-US" dirty="0"/>
              <a:t>Presentation Title</a:t>
            </a:r>
          </a:p>
        </p:txBody>
      </p:sp>
      <p:sp>
        <p:nvSpPr>
          <p:cNvPr id="9" name="Subtitle 2"/>
          <p:cNvSpPr>
            <a:spLocks noGrp="1"/>
          </p:cNvSpPr>
          <p:nvPr>
            <p:ph type="subTitle" idx="1" hasCustomPrompt="1"/>
          </p:nvPr>
        </p:nvSpPr>
        <p:spPr>
          <a:xfrm>
            <a:off x="252415" y="3204247"/>
            <a:ext cx="8673872" cy="215444"/>
          </a:xfrm>
          <a:prstGeom prst="rect">
            <a:avLst/>
          </a:prstGeom>
        </p:spPr>
        <p:txBody>
          <a:bodyPr lIns="0" tIns="0" rIns="0" bIns="0">
            <a:noAutofit/>
          </a:bodyPr>
          <a:lstStyle>
            <a:lvl1pPr marL="0" indent="0" algn="l">
              <a:buNone/>
              <a:defRPr sz="1400" baseline="0">
                <a:solidFill>
                  <a:schemeClr val="bg1"/>
                </a:solidFill>
              </a:defRPr>
            </a:lvl1pPr>
            <a:lvl2pPr marL="457184" indent="0" algn="ctr">
              <a:buNone/>
              <a:defRPr>
                <a:solidFill>
                  <a:schemeClr val="tx1">
                    <a:tint val="75000"/>
                  </a:schemeClr>
                </a:solidFill>
              </a:defRPr>
            </a:lvl2pPr>
            <a:lvl3pPr marL="914367" indent="0" algn="ctr">
              <a:buNone/>
              <a:defRPr>
                <a:solidFill>
                  <a:schemeClr val="tx1">
                    <a:tint val="75000"/>
                  </a:schemeClr>
                </a:solidFill>
              </a:defRPr>
            </a:lvl3pPr>
            <a:lvl4pPr marL="1371552" indent="0" algn="ctr">
              <a:buNone/>
              <a:defRPr>
                <a:solidFill>
                  <a:schemeClr val="tx1">
                    <a:tint val="75000"/>
                  </a:schemeClr>
                </a:solidFill>
              </a:defRPr>
            </a:lvl4pPr>
            <a:lvl5pPr marL="1828736" indent="0" algn="ctr">
              <a:buNone/>
              <a:defRPr>
                <a:solidFill>
                  <a:schemeClr val="tx1">
                    <a:tint val="75000"/>
                  </a:schemeClr>
                </a:solidFill>
              </a:defRPr>
            </a:lvl5pPr>
            <a:lvl6pPr marL="2285919" indent="0" algn="ctr">
              <a:buNone/>
              <a:defRPr>
                <a:solidFill>
                  <a:schemeClr val="tx1">
                    <a:tint val="75000"/>
                  </a:schemeClr>
                </a:solidFill>
              </a:defRPr>
            </a:lvl6pPr>
            <a:lvl7pPr marL="2743103" indent="0" algn="ctr">
              <a:buNone/>
              <a:defRPr>
                <a:solidFill>
                  <a:schemeClr val="tx1">
                    <a:tint val="75000"/>
                  </a:schemeClr>
                </a:solidFill>
              </a:defRPr>
            </a:lvl7pPr>
            <a:lvl8pPr marL="3200287" indent="0" algn="ctr">
              <a:buNone/>
              <a:defRPr>
                <a:solidFill>
                  <a:schemeClr val="tx1">
                    <a:tint val="75000"/>
                  </a:schemeClr>
                </a:solidFill>
              </a:defRPr>
            </a:lvl8pPr>
            <a:lvl9pPr marL="3657471" indent="0" algn="ctr">
              <a:buNone/>
              <a:defRPr>
                <a:solidFill>
                  <a:schemeClr val="tx1">
                    <a:tint val="75000"/>
                  </a:schemeClr>
                </a:solidFill>
              </a:defRPr>
            </a:lvl9pPr>
          </a:lstStyle>
          <a:p>
            <a:r>
              <a:rPr lang="en-US" dirty="0"/>
              <a:t>Click to Edit Optional Subtitle</a:t>
            </a:r>
          </a:p>
        </p:txBody>
      </p:sp>
      <p:pic>
        <p:nvPicPr>
          <p:cNvPr id="10" name="Picture 9" descr="schneider_LIO_Life-Green_RGB.png"/>
          <p:cNvPicPr>
            <a:picLocks noChangeAspect="1"/>
          </p:cNvPicPr>
          <p:nvPr userDrawn="1"/>
        </p:nvPicPr>
        <p:blipFill>
          <a:blip r:embed="rId2" cstate="print"/>
          <a:stretch>
            <a:fillRect/>
          </a:stretch>
        </p:blipFill>
        <p:spPr>
          <a:xfrm>
            <a:off x="7067034" y="4494997"/>
            <a:ext cx="2041798" cy="562953"/>
          </a:xfrm>
          <a:prstGeom prst="rect">
            <a:avLst/>
          </a:prstGeom>
        </p:spPr>
      </p:pic>
      <p:sp>
        <p:nvSpPr>
          <p:cNvPr id="14" name="Footer Placeholder 4"/>
          <p:cNvSpPr>
            <a:spLocks noGrp="1"/>
          </p:cNvSpPr>
          <p:nvPr>
            <p:ph type="ftr" sz="quarter" idx="3"/>
          </p:nvPr>
        </p:nvSpPr>
        <p:spPr>
          <a:xfrm>
            <a:off x="252415" y="4857155"/>
            <a:ext cx="1505531" cy="92333"/>
          </a:xfrm>
          <a:prstGeom prst="rect">
            <a:avLst/>
          </a:prstGeom>
        </p:spPr>
        <p:txBody>
          <a:bodyPr vert="horz" wrap="square" lIns="0" tIns="0" rIns="0" bIns="0" rtlCol="0" anchor="ctr">
            <a:spAutoFit/>
          </a:bodyPr>
          <a:lstStyle>
            <a:lvl1pPr algn="l">
              <a:defRPr sz="600">
                <a:solidFill>
                  <a:srgbClr val="4F5156"/>
                </a:solidFill>
                <a:latin typeface="Arial"/>
                <a:cs typeface="Arial"/>
              </a:defRPr>
            </a:lvl1pPr>
          </a:lstStyle>
          <a:p>
            <a:r>
              <a:rPr lang="en-US" dirty="0"/>
              <a:t>Confidential Property of Schneider Electric  </a:t>
            </a:r>
          </a:p>
        </p:txBody>
      </p:sp>
      <p:sp>
        <p:nvSpPr>
          <p:cNvPr id="21" name="Espace réservé du texte 20"/>
          <p:cNvSpPr>
            <a:spLocks noGrp="1"/>
          </p:cNvSpPr>
          <p:nvPr>
            <p:ph type="body" sz="quarter" idx="15" hasCustomPrompt="1"/>
          </p:nvPr>
        </p:nvSpPr>
        <p:spPr>
          <a:xfrm>
            <a:off x="0" y="3573629"/>
            <a:ext cx="9144000" cy="761890"/>
          </a:xfrm>
          <a:prstGeom prst="rect">
            <a:avLst/>
          </a:prstGeom>
          <a:solidFill>
            <a:schemeClr val="tx2">
              <a:alpha val="80000"/>
            </a:schemeClr>
          </a:solidFill>
        </p:spPr>
        <p:txBody>
          <a:bodyPr lIns="91437" tIns="45718" rIns="91437" bIns="45718"/>
          <a:lstStyle>
            <a:lvl1pPr marL="178299" indent="-2362">
              <a:buNone/>
              <a:defRPr sz="12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dirty="0" err="1"/>
              <a:t>Presented</a:t>
            </a:r>
            <a:r>
              <a:rPr lang="fr-FR" dirty="0"/>
              <a:t> by: </a:t>
            </a:r>
          </a:p>
          <a:p>
            <a:pPr lvl="0"/>
            <a:r>
              <a:rPr lang="fr-FR" dirty="0"/>
              <a:t>Date: </a:t>
            </a:r>
          </a:p>
          <a:p>
            <a:pPr lvl="0"/>
            <a:endParaRPr lang="fr-FR" dirty="0"/>
          </a:p>
          <a:p>
            <a:pPr lvl="0"/>
            <a:endParaRPr lang="fr-FR" dirty="0"/>
          </a:p>
          <a:p>
            <a:pPr lvl="0"/>
            <a:endParaRPr lang="fr-FR" dirty="0"/>
          </a:p>
          <a:p>
            <a:pPr lvl="0"/>
            <a:endParaRPr lang="fr-FR" dirty="0"/>
          </a:p>
          <a:p>
            <a:pPr lvl="0"/>
            <a:endParaRPr lang="fr-FR" dirty="0"/>
          </a:p>
        </p:txBody>
      </p:sp>
      <p:sp>
        <p:nvSpPr>
          <p:cNvPr id="13" name="Rectangle 12"/>
          <p:cNvSpPr/>
          <p:nvPr userDrawn="1"/>
        </p:nvSpPr>
        <p:spPr>
          <a:xfrm>
            <a:off x="0" y="4261502"/>
            <a:ext cx="9144000" cy="2019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37" tIns="45718" rIns="91437" bIns="45718" rtlCol="0" anchor="ctr"/>
          <a:lstStyle/>
          <a:p>
            <a:pPr algn="ctr"/>
            <a:endParaRPr lang="en-US" dirty="0"/>
          </a:p>
        </p:txBody>
      </p:sp>
    </p:spTree>
    <p:extLst>
      <p:ext uri="{BB962C8B-B14F-4D97-AF65-F5344CB8AC3E}">
        <p14:creationId xmlns:p14="http://schemas.microsoft.com/office/powerpoint/2010/main" val="1542371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Section Title Green">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0" y="1"/>
            <a:ext cx="9144000" cy="2908710"/>
          </a:xfrm>
          <a:prstGeom prst="rect">
            <a:avLst/>
          </a:prstGeom>
          <a:solidFill>
            <a:schemeClr val="tx2">
              <a:alpha val="80000"/>
            </a:schemeClr>
          </a:solidFill>
        </p:spPr>
        <p:txBody>
          <a:bodyPr lIns="252000" tIns="0" rIns="0" bIns="252000" anchor="b" anchorCtr="0"/>
          <a:lstStyle>
            <a:lvl1pPr algn="l">
              <a:defRPr sz="2400" baseline="0">
                <a:solidFill>
                  <a:srgbClr val="FFFFFF"/>
                </a:solidFill>
              </a:defRPr>
            </a:lvl1pPr>
          </a:lstStyle>
          <a:p>
            <a:r>
              <a:rPr lang="en-US" dirty="0"/>
              <a:t>Click To Edit Section Title</a:t>
            </a:r>
          </a:p>
        </p:txBody>
      </p:sp>
      <p:sp>
        <p:nvSpPr>
          <p:cNvPr id="8" name="Text Placeholder 9"/>
          <p:cNvSpPr>
            <a:spLocks noGrp="1"/>
          </p:cNvSpPr>
          <p:nvPr>
            <p:ph type="body" sz="quarter" idx="11" hasCustomPrompt="1"/>
          </p:nvPr>
        </p:nvSpPr>
        <p:spPr>
          <a:xfrm>
            <a:off x="0" y="2900386"/>
            <a:ext cx="9144000" cy="373063"/>
          </a:xfrm>
          <a:prstGeom prst="rect">
            <a:avLst/>
          </a:prstGeom>
          <a:solidFill>
            <a:schemeClr val="tx2"/>
          </a:solidFill>
        </p:spPr>
        <p:txBody>
          <a:bodyPr lIns="252000" tIns="0" rIns="0" bIns="0" anchor="ctr" anchorCtr="0"/>
          <a:lstStyle>
            <a:lvl1pPr marL="0" indent="0">
              <a:buNone/>
              <a:defRPr sz="1200" baseline="0">
                <a:solidFill>
                  <a:schemeClr val="bg1"/>
                </a:solidFill>
              </a:defRPr>
            </a:lvl1pPr>
          </a:lstStyle>
          <a:p>
            <a:pPr lvl="0"/>
            <a:r>
              <a:rPr lang="en-US" dirty="0"/>
              <a:t>Click To Edit Optional Subtitle</a:t>
            </a:r>
          </a:p>
        </p:txBody>
      </p:sp>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0"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7" name="Picture 6"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1332848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Section Title w/ Image Option1">
    <p:spTree>
      <p:nvGrpSpPr>
        <p:cNvPr id="1" name=""/>
        <p:cNvGrpSpPr/>
        <p:nvPr/>
      </p:nvGrpSpPr>
      <p:grpSpPr>
        <a:xfrm>
          <a:off x="0" y="0"/>
          <a:ext cx="0" cy="0"/>
          <a:chOff x="0" y="0"/>
          <a:chExt cx="0" cy="0"/>
        </a:xfrm>
      </p:grpSpPr>
      <p:sp>
        <p:nvSpPr>
          <p:cNvPr id="11"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5" name="Title 1"/>
          <p:cNvSpPr>
            <a:spLocks noGrp="1"/>
          </p:cNvSpPr>
          <p:nvPr>
            <p:ph type="title" hasCustomPrompt="1"/>
          </p:nvPr>
        </p:nvSpPr>
        <p:spPr>
          <a:xfrm>
            <a:off x="0" y="2041071"/>
            <a:ext cx="9144000" cy="867640"/>
          </a:xfrm>
          <a:prstGeom prst="rect">
            <a:avLst/>
          </a:prstGeom>
          <a:solidFill>
            <a:schemeClr val="tx2">
              <a:alpha val="80000"/>
            </a:schemeClr>
          </a:solidFill>
        </p:spPr>
        <p:txBody>
          <a:bodyPr lIns="252000" tIns="0" rIns="0" bIns="0" anchor="ctr" anchorCtr="0"/>
          <a:lstStyle>
            <a:lvl1pPr algn="l">
              <a:defRPr sz="2400" baseline="0">
                <a:solidFill>
                  <a:srgbClr val="FFFFFF"/>
                </a:solidFill>
              </a:defRPr>
            </a:lvl1pPr>
          </a:lstStyle>
          <a:p>
            <a:r>
              <a:rPr lang="en-US" dirty="0"/>
              <a:t>Click To Edit Section Title</a:t>
            </a:r>
          </a:p>
        </p:txBody>
      </p:sp>
      <p:sp>
        <p:nvSpPr>
          <p:cNvPr id="6" name="Text Placeholder 9"/>
          <p:cNvSpPr>
            <a:spLocks noGrp="1"/>
          </p:cNvSpPr>
          <p:nvPr>
            <p:ph type="body" sz="quarter" idx="11" hasCustomPrompt="1"/>
          </p:nvPr>
        </p:nvSpPr>
        <p:spPr>
          <a:xfrm>
            <a:off x="0" y="2900386"/>
            <a:ext cx="9144000" cy="373063"/>
          </a:xfrm>
          <a:prstGeom prst="rect">
            <a:avLst/>
          </a:prstGeom>
          <a:solidFill>
            <a:schemeClr val="tx2"/>
          </a:solidFill>
        </p:spPr>
        <p:txBody>
          <a:bodyPr lIns="252000" tIns="0" rIns="0" bIns="0" anchor="ctr" anchorCtr="0"/>
          <a:lstStyle>
            <a:lvl1pPr marL="0" indent="0">
              <a:buNone/>
              <a:defRPr sz="1200" baseline="0">
                <a:solidFill>
                  <a:schemeClr val="bg1"/>
                </a:solidFill>
              </a:defRPr>
            </a:lvl1pPr>
          </a:lstStyle>
          <a:p>
            <a:pPr lvl="0"/>
            <a:r>
              <a:rPr lang="en-US" dirty="0"/>
              <a:t>Click To Edit Optional Subtitle</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12"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8" name="Picture 7"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3536337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Horizontal Section Title">
    <p:spTree>
      <p:nvGrpSpPr>
        <p:cNvPr id="1" name=""/>
        <p:cNvGrpSpPr/>
        <p:nvPr/>
      </p:nvGrpSpPr>
      <p:grpSpPr>
        <a:xfrm>
          <a:off x="0" y="0"/>
          <a:ext cx="0" cy="0"/>
          <a:chOff x="0" y="0"/>
          <a:chExt cx="0" cy="0"/>
        </a:xfrm>
      </p:grpSpPr>
      <p:sp>
        <p:nvSpPr>
          <p:cNvPr id="14" name="Picture Placeholder 5"/>
          <p:cNvSpPr>
            <a:spLocks noGrp="1"/>
          </p:cNvSpPr>
          <p:nvPr>
            <p:ph type="pic" sz="quarter" idx="10" hasCustomPrompt="1"/>
          </p:nvPr>
        </p:nvSpPr>
        <p:spPr>
          <a:xfrm>
            <a:off x="0" y="0"/>
            <a:ext cx="9144000" cy="1981308"/>
          </a:xfrm>
          <a:prstGeom prst="rect">
            <a:avLst/>
          </a:prstGeom>
          <a:solidFill>
            <a:srgbClr val="8E8F93">
              <a:alpha val="20000"/>
            </a:srgbClr>
          </a:solidFill>
        </p:spPr>
        <p:txBody>
          <a:bodyPr/>
          <a:lstStyle>
            <a:lvl1pPr marL="0" indent="0">
              <a:buNone/>
              <a:defRPr sz="1050">
                <a:solidFill>
                  <a:schemeClr val="accent2">
                    <a:lumMod val="60000"/>
                    <a:lumOff val="40000"/>
                  </a:schemeClr>
                </a:solidFill>
              </a:defRPr>
            </a:lvl1pPr>
          </a:lstStyle>
          <a:p>
            <a:r>
              <a:rPr lang="en-US" dirty="0"/>
              <a:t>Drag Your Image Here</a:t>
            </a:r>
          </a:p>
        </p:txBody>
      </p:sp>
      <p:sp>
        <p:nvSpPr>
          <p:cNvPr id="3" name="Title 1"/>
          <p:cNvSpPr>
            <a:spLocks noGrp="1"/>
          </p:cNvSpPr>
          <p:nvPr>
            <p:ph type="title" hasCustomPrompt="1"/>
          </p:nvPr>
        </p:nvSpPr>
        <p:spPr>
          <a:xfrm>
            <a:off x="0" y="1981308"/>
            <a:ext cx="9144000" cy="3162191"/>
          </a:xfrm>
          <a:prstGeom prst="rect">
            <a:avLst/>
          </a:prstGeom>
          <a:solidFill>
            <a:schemeClr val="tx2"/>
          </a:solidFill>
        </p:spPr>
        <p:txBody>
          <a:bodyPr lIns="252000" tIns="252000" rIns="252000" bIns="252000" anchor="t" anchorCtr="0"/>
          <a:lstStyle>
            <a:lvl1pPr algn="l">
              <a:defRPr sz="2400" baseline="0">
                <a:solidFill>
                  <a:srgbClr val="FFFFFF"/>
                </a:solidFill>
              </a:defRPr>
            </a:lvl1pPr>
          </a:lstStyle>
          <a:p>
            <a:r>
              <a:rPr lang="en-US" dirty="0"/>
              <a:t>Click To Edit Section Title</a:t>
            </a:r>
          </a:p>
        </p:txBody>
      </p:sp>
      <p:sp>
        <p:nvSpPr>
          <p:cNvPr id="4" name="Text Placeholder 9"/>
          <p:cNvSpPr>
            <a:spLocks noGrp="1"/>
          </p:cNvSpPr>
          <p:nvPr>
            <p:ph type="body" sz="quarter" idx="11" hasCustomPrompt="1"/>
          </p:nvPr>
        </p:nvSpPr>
        <p:spPr>
          <a:xfrm>
            <a:off x="0" y="1608245"/>
            <a:ext cx="9144000" cy="373063"/>
          </a:xfrm>
          <a:prstGeom prst="rect">
            <a:avLst/>
          </a:prstGeom>
          <a:solidFill>
            <a:schemeClr val="tx2">
              <a:alpha val="80000"/>
            </a:schemeClr>
          </a:solidFill>
        </p:spPr>
        <p:txBody>
          <a:bodyPr lIns="252000" tIns="0" rIns="252000" bIns="0" anchor="ctr" anchorCtr="0"/>
          <a:lstStyle>
            <a:lvl1pPr marL="0" indent="0">
              <a:buNone/>
              <a:defRPr sz="1200" baseline="0">
                <a:solidFill>
                  <a:schemeClr val="bg1"/>
                </a:solidFill>
              </a:defRPr>
            </a:lvl1pPr>
          </a:lstStyle>
          <a:p>
            <a:pPr lvl="0"/>
            <a:r>
              <a:rPr lang="en-US" dirty="0"/>
              <a:t>Click To Edit Optional Subtitle</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13"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9" name="Picture 8" descr="schneider_LIO_White_RGB.png"/>
          <p:cNvPicPr>
            <a:picLocks noChangeAspect="1"/>
          </p:cNvPicPr>
          <p:nvPr userDrawn="1"/>
        </p:nvPicPr>
        <p:blipFill>
          <a:blip r:embed="rId2" cstate="print"/>
          <a:stretch>
            <a:fillRect/>
          </a:stretch>
        </p:blipFill>
        <p:spPr>
          <a:xfrm>
            <a:off x="7075053" y="4508525"/>
            <a:ext cx="2018707" cy="556586"/>
          </a:xfrm>
          <a:prstGeom prst="rect">
            <a:avLst/>
          </a:prstGeom>
        </p:spPr>
      </p:pic>
    </p:spTree>
    <p:extLst>
      <p:ext uri="{BB962C8B-B14F-4D97-AF65-F5344CB8AC3E}">
        <p14:creationId xmlns:p14="http://schemas.microsoft.com/office/powerpoint/2010/main" val="2893399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Section Title w/ Green_Image  ">
    <p:spTree>
      <p:nvGrpSpPr>
        <p:cNvPr id="1" name=""/>
        <p:cNvGrpSpPr/>
        <p:nvPr/>
      </p:nvGrpSpPr>
      <p:grpSpPr>
        <a:xfrm>
          <a:off x="0" y="0"/>
          <a:ext cx="0" cy="0"/>
          <a:chOff x="0" y="0"/>
          <a:chExt cx="0" cy="0"/>
        </a:xfrm>
      </p:grpSpPr>
      <p:sp>
        <p:nvSpPr>
          <p:cNvPr id="14" name="Content Placeholder 12"/>
          <p:cNvSpPr>
            <a:spLocks noGrp="1"/>
          </p:cNvSpPr>
          <p:nvPr>
            <p:ph sz="quarter" idx="12" hasCustomPrompt="1"/>
          </p:nvPr>
        </p:nvSpPr>
        <p:spPr>
          <a:xfrm>
            <a:off x="4565650" y="-2"/>
            <a:ext cx="4578351" cy="5143499"/>
          </a:xfrm>
          <a:prstGeom prst="rect">
            <a:avLst/>
          </a:prstGeom>
          <a:solidFill>
            <a:schemeClr val="accent2">
              <a:alpha val="20000"/>
            </a:schemeClr>
          </a:solidFill>
        </p:spPr>
        <p:txBody>
          <a:bodyPr vert="horz" lIns="252000" tIns="252000" rIns="252000" bIns="252000"/>
          <a:lstStyle>
            <a:lvl1pPr marL="0" indent="0">
              <a:buNone/>
              <a:defRPr sz="1050">
                <a:solidFill>
                  <a:schemeClr val="accent2">
                    <a:lumMod val="60000"/>
                    <a:lumOff val="40000"/>
                  </a:schemeClr>
                </a:solidFill>
              </a:defRPr>
            </a:lvl1pPr>
            <a:lvl2pPr marL="442913" indent="-265113">
              <a:buFont typeface="Arial"/>
              <a:buChar char="•"/>
              <a:defRPr sz="1800">
                <a:solidFill>
                  <a:schemeClr val="accent1"/>
                </a:solidFill>
              </a:defRPr>
            </a:lvl2pPr>
            <a:lvl3pPr marL="708025" indent="-228600">
              <a:buFont typeface="Lucida Grande"/>
              <a:buChar char="–"/>
              <a:defRPr sz="1600">
                <a:solidFill>
                  <a:schemeClr val="accent1"/>
                </a:solidFill>
              </a:defRPr>
            </a:lvl3pPr>
            <a:lvl4pPr marL="976313" indent="-228600">
              <a:buFont typeface="Lucida Grande"/>
              <a:buChar char="–"/>
              <a:defRPr sz="1400">
                <a:solidFill>
                  <a:schemeClr val="accent1"/>
                </a:solidFill>
              </a:defRPr>
            </a:lvl4pPr>
            <a:lvl5pPr marL="1258888" indent="-231775" defTabSz="314325">
              <a:buFont typeface="Lucida Grande"/>
              <a:buChar char="–"/>
              <a:defRPr sz="1400">
                <a:solidFill>
                  <a:schemeClr val="accent1"/>
                </a:solidFill>
              </a:defRPr>
            </a:lvl5pPr>
          </a:lstStyle>
          <a:p>
            <a:pPr lvl="0"/>
            <a:r>
              <a:rPr lang="en-US" dirty="0"/>
              <a:t>Insert Your Content Here</a:t>
            </a:r>
          </a:p>
        </p:txBody>
      </p:sp>
      <p:sp>
        <p:nvSpPr>
          <p:cNvPr id="15" name="Rectangle 14"/>
          <p:cNvSpPr/>
          <p:nvPr userDrawn="1"/>
        </p:nvSpPr>
        <p:spPr>
          <a:xfrm rot="5400000">
            <a:off x="-310762" y="267086"/>
            <a:ext cx="5143498" cy="46093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Content Placeholder 12"/>
          <p:cNvSpPr>
            <a:spLocks noGrp="1"/>
          </p:cNvSpPr>
          <p:nvPr>
            <p:ph sz="quarter" idx="11"/>
          </p:nvPr>
        </p:nvSpPr>
        <p:spPr>
          <a:xfrm>
            <a:off x="-31899" y="-2"/>
            <a:ext cx="4881491" cy="5143502"/>
          </a:xfrm>
          <a:prstGeom prst="rect">
            <a:avLst/>
          </a:prstGeom>
          <a:solidFill>
            <a:schemeClr val="tx2">
              <a:alpha val="80000"/>
            </a:schemeClr>
          </a:solidFill>
        </p:spPr>
        <p:txBody>
          <a:bodyPr vert="horz" lIns="252000" tIns="252000" rIns="252000" bIns="252000"/>
          <a:lstStyle>
            <a:lvl1pPr marL="0" indent="0">
              <a:buNone/>
              <a:defRPr sz="2400">
                <a:solidFill>
                  <a:schemeClr val="bg1"/>
                </a:solidFill>
              </a:defRPr>
            </a:lvl1pPr>
            <a:lvl2pPr marL="442913" indent="-265113">
              <a:buFont typeface="Arial"/>
              <a:buChar char="•"/>
              <a:defRPr sz="2000">
                <a:solidFill>
                  <a:schemeClr val="bg1"/>
                </a:solidFill>
              </a:defRPr>
            </a:lvl2pPr>
            <a:lvl3pPr marL="708025" indent="-228600">
              <a:buFont typeface="Lucida Grande"/>
              <a:buChar char="–"/>
              <a:defRPr sz="1800">
                <a:solidFill>
                  <a:schemeClr val="bg1"/>
                </a:solidFill>
              </a:defRPr>
            </a:lvl3pPr>
            <a:lvl4pPr marL="976313" indent="-228600">
              <a:buFont typeface="Lucida Grande"/>
              <a:buChar char="–"/>
              <a:defRPr sz="1600">
                <a:solidFill>
                  <a:schemeClr val="bg1"/>
                </a:solidFill>
              </a:defRPr>
            </a:lvl4pPr>
            <a:lvl5pPr marL="1258888" indent="-231775" defTabSz="314325">
              <a:buFont typeface="Lucida Grande"/>
              <a:buChar char="–"/>
              <a:defRPr sz="1600">
                <a:solidFill>
                  <a:schemeClr val="bg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8"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9" name="Picture 8"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22733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5" name="Rectangle 14"/>
          <p:cNvSpPr/>
          <p:nvPr userDrawn="1"/>
        </p:nvSpPr>
        <p:spPr>
          <a:xfrm rot="5400000">
            <a:off x="-310762" y="267086"/>
            <a:ext cx="5143498" cy="46093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Content Placeholder 12"/>
          <p:cNvSpPr>
            <a:spLocks noGrp="1"/>
          </p:cNvSpPr>
          <p:nvPr>
            <p:ph sz="quarter" idx="11" hasCustomPrompt="1"/>
          </p:nvPr>
        </p:nvSpPr>
        <p:spPr>
          <a:xfrm>
            <a:off x="-31899" y="-2"/>
            <a:ext cx="4881491" cy="5143502"/>
          </a:xfrm>
          <a:prstGeom prst="rect">
            <a:avLst/>
          </a:prstGeom>
          <a:solidFill>
            <a:schemeClr val="tx2">
              <a:alpha val="80000"/>
            </a:schemeClr>
          </a:solidFill>
        </p:spPr>
        <p:txBody>
          <a:bodyPr vert="horz" lIns="252000" tIns="252000" rIns="252000" bIns="252000"/>
          <a:lstStyle>
            <a:lvl1pPr marL="0" indent="0">
              <a:buNone/>
              <a:defRPr sz="2400" baseline="0">
                <a:solidFill>
                  <a:schemeClr val="bg1"/>
                </a:solidFill>
              </a:defRPr>
            </a:lvl1pPr>
            <a:lvl2pPr marL="442913" indent="-265113">
              <a:buFont typeface="Arial"/>
              <a:buChar char="•"/>
              <a:defRPr sz="2000">
                <a:solidFill>
                  <a:schemeClr val="bg1"/>
                </a:solidFill>
              </a:defRPr>
            </a:lvl2pPr>
            <a:lvl3pPr marL="708025" indent="-228600">
              <a:buFont typeface="Lucida Grande"/>
              <a:buChar char="–"/>
              <a:defRPr sz="1800">
                <a:solidFill>
                  <a:schemeClr val="bg1"/>
                </a:solidFill>
              </a:defRPr>
            </a:lvl3pPr>
            <a:lvl4pPr marL="976313" indent="-228600">
              <a:buFont typeface="Lucida Grande"/>
              <a:buChar char="–"/>
              <a:defRPr sz="1600">
                <a:solidFill>
                  <a:schemeClr val="bg1"/>
                </a:solidFill>
              </a:defRPr>
            </a:lvl4pPr>
            <a:lvl5pPr marL="1258888" indent="-231775" defTabSz="314325">
              <a:buFont typeface="Lucida Grande"/>
              <a:buChar char="–"/>
              <a:defRPr sz="1600">
                <a:solidFill>
                  <a:schemeClr val="bg1"/>
                </a:solidFill>
              </a:defRPr>
            </a:lvl5pPr>
          </a:lstStyle>
          <a:p>
            <a:pPr lvl="0"/>
            <a:r>
              <a:rPr lang="en-US" dirty="0"/>
              <a:t>Agenda (edit text)</a:t>
            </a:r>
          </a:p>
        </p:txBody>
      </p:sp>
      <p:sp>
        <p:nvSpPr>
          <p:cNvPr id="6"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8"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9" name="Picture 8"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
        <p:nvSpPr>
          <p:cNvPr id="10" name="Rechteck 7"/>
          <p:cNvSpPr/>
          <p:nvPr userDrawn="1"/>
        </p:nvSpPr>
        <p:spPr>
          <a:xfrm>
            <a:off x="5032059" y="274283"/>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chemeClr val="accent1"/>
              </a:solidFill>
              <a:latin typeface="+mn-lt"/>
              <a:ea typeface="Arial Unicode MS" pitchFamily="34" charset="-128"/>
              <a:cs typeface="Arial" pitchFamily="34" charset="0"/>
            </a:endParaRPr>
          </a:p>
        </p:txBody>
      </p:sp>
      <p:sp>
        <p:nvSpPr>
          <p:cNvPr id="11" name="Rechteck 8"/>
          <p:cNvSpPr/>
          <p:nvPr userDrawn="1"/>
        </p:nvSpPr>
        <p:spPr>
          <a:xfrm>
            <a:off x="5616268" y="274288"/>
            <a:ext cx="32004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endParaRPr lang="en-US" sz="1300" b="1" dirty="0">
              <a:solidFill>
                <a:schemeClr val="accent1"/>
              </a:solidFill>
              <a:latin typeface="+mn-lt"/>
              <a:cs typeface="Arial" pitchFamily="34" charset="0"/>
            </a:endParaRPr>
          </a:p>
        </p:txBody>
      </p:sp>
      <p:sp>
        <p:nvSpPr>
          <p:cNvPr id="12" name="Rechteck 10"/>
          <p:cNvSpPr/>
          <p:nvPr userDrawn="1"/>
        </p:nvSpPr>
        <p:spPr>
          <a:xfrm>
            <a:off x="5028791" y="78584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13" name="Rechteck 11"/>
          <p:cNvSpPr/>
          <p:nvPr userDrawn="1"/>
        </p:nvSpPr>
        <p:spPr>
          <a:xfrm>
            <a:off x="5624172" y="78683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31" name="Rechteck 10"/>
          <p:cNvSpPr/>
          <p:nvPr userDrawn="1"/>
        </p:nvSpPr>
        <p:spPr>
          <a:xfrm>
            <a:off x="5028791" y="13001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32" name="Rechteck 11"/>
          <p:cNvSpPr/>
          <p:nvPr userDrawn="1"/>
        </p:nvSpPr>
        <p:spPr>
          <a:xfrm>
            <a:off x="5624172" y="13011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45" name="Rechteck 10"/>
          <p:cNvSpPr/>
          <p:nvPr userDrawn="1"/>
        </p:nvSpPr>
        <p:spPr>
          <a:xfrm>
            <a:off x="5028791" y="181454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46" name="Rechteck 11"/>
          <p:cNvSpPr/>
          <p:nvPr userDrawn="1"/>
        </p:nvSpPr>
        <p:spPr>
          <a:xfrm>
            <a:off x="5624172" y="181553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47" name="Rechteck 10"/>
          <p:cNvSpPr/>
          <p:nvPr userDrawn="1"/>
        </p:nvSpPr>
        <p:spPr>
          <a:xfrm>
            <a:off x="5028791" y="23288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48" name="Rechteck 11"/>
          <p:cNvSpPr/>
          <p:nvPr userDrawn="1"/>
        </p:nvSpPr>
        <p:spPr>
          <a:xfrm>
            <a:off x="5624172" y="23298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49" name="Rechteck 10"/>
          <p:cNvSpPr/>
          <p:nvPr userDrawn="1"/>
        </p:nvSpPr>
        <p:spPr>
          <a:xfrm>
            <a:off x="5028791" y="28622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50" name="Rechteck 11"/>
          <p:cNvSpPr/>
          <p:nvPr userDrawn="1"/>
        </p:nvSpPr>
        <p:spPr>
          <a:xfrm>
            <a:off x="5624172" y="28632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51" name="Rechteck 10"/>
          <p:cNvSpPr/>
          <p:nvPr userDrawn="1"/>
        </p:nvSpPr>
        <p:spPr>
          <a:xfrm>
            <a:off x="5028791" y="3395695"/>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52" name="Rechteck 11"/>
          <p:cNvSpPr/>
          <p:nvPr userDrawn="1"/>
        </p:nvSpPr>
        <p:spPr>
          <a:xfrm>
            <a:off x="5624172" y="3396686"/>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55" name="Rechteck 10"/>
          <p:cNvSpPr/>
          <p:nvPr userDrawn="1"/>
        </p:nvSpPr>
        <p:spPr>
          <a:xfrm>
            <a:off x="5028791" y="3919570"/>
            <a:ext cx="457200" cy="4572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normAutofit/>
          </a:bodyPr>
          <a:lstStyle/>
          <a:p>
            <a:pPr algn="ctr"/>
            <a:endParaRPr lang="en-US" sz="1300" b="1" dirty="0">
              <a:solidFill>
                <a:srgbClr val="626469"/>
              </a:solidFill>
              <a:latin typeface="+mn-lt"/>
              <a:ea typeface="Arial Unicode MS" pitchFamily="34" charset="-128"/>
              <a:cs typeface="Arial" pitchFamily="34" charset="0"/>
            </a:endParaRPr>
          </a:p>
        </p:txBody>
      </p:sp>
      <p:sp>
        <p:nvSpPr>
          <p:cNvPr id="56" name="Rechteck 11"/>
          <p:cNvSpPr/>
          <p:nvPr userDrawn="1"/>
        </p:nvSpPr>
        <p:spPr>
          <a:xfrm>
            <a:off x="5624172" y="3920561"/>
            <a:ext cx="3200400" cy="4572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200" tIns="46101" rIns="92200" bIns="46101" rtlCol="0" anchor="ctr"/>
          <a:lstStyle/>
          <a:p>
            <a:pPr>
              <a:tabLst>
                <a:tab pos="358510" algn="l"/>
              </a:tabLst>
            </a:pPr>
            <a:endParaRPr lang="en-US" sz="1300" b="1" dirty="0">
              <a:solidFill>
                <a:schemeClr val="accent1"/>
              </a:solidFill>
              <a:latin typeface="+mn-lt"/>
              <a:cs typeface="Arial" pitchFamily="34" charset="0"/>
            </a:endParaRPr>
          </a:p>
        </p:txBody>
      </p:sp>
      <p:sp>
        <p:nvSpPr>
          <p:cNvPr id="24" name="Text Placeholder 4"/>
          <p:cNvSpPr>
            <a:spLocks noGrp="1"/>
          </p:cNvSpPr>
          <p:nvPr userDrawn="1">
            <p:ph type="body" sz="quarter" idx="13" hasCustomPrompt="1"/>
          </p:nvPr>
        </p:nvSpPr>
        <p:spPr>
          <a:xfrm>
            <a:off x="5004100" y="382137"/>
            <a:ext cx="509596" cy="210641"/>
          </a:xfrm>
          <a:prstGeom prst="rect">
            <a:avLst/>
          </a:prstGeom>
        </p:spPr>
        <p:txBody>
          <a:bodyPr anchor="ctr"/>
          <a:lstStyle>
            <a:lvl1pPr algn="ctr">
              <a:buNone/>
              <a:defRPr sz="1300" b="1">
                <a:solidFill>
                  <a:schemeClr val="accent1"/>
                </a:solidFill>
              </a:defRPr>
            </a:lvl1pPr>
          </a:lstStyle>
          <a:p>
            <a:r>
              <a:rPr lang="en-US" dirty="0"/>
              <a:t>1</a:t>
            </a:r>
          </a:p>
        </p:txBody>
      </p:sp>
      <p:sp>
        <p:nvSpPr>
          <p:cNvPr id="23" name="Text Placeholder 4"/>
          <p:cNvSpPr>
            <a:spLocks noGrp="1"/>
          </p:cNvSpPr>
          <p:nvPr userDrawn="1">
            <p:ph type="body" sz="quarter" idx="12" hasCustomPrompt="1"/>
          </p:nvPr>
        </p:nvSpPr>
        <p:spPr>
          <a:xfrm>
            <a:off x="5629632" y="395785"/>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26" name="Text Placeholder 4"/>
          <p:cNvSpPr>
            <a:spLocks noGrp="1"/>
          </p:cNvSpPr>
          <p:nvPr userDrawn="1">
            <p:ph type="body" sz="quarter" idx="15" hasCustomPrompt="1"/>
          </p:nvPr>
        </p:nvSpPr>
        <p:spPr>
          <a:xfrm>
            <a:off x="5006372" y="875737"/>
            <a:ext cx="509596" cy="210641"/>
          </a:xfrm>
          <a:prstGeom prst="rect">
            <a:avLst/>
          </a:prstGeom>
        </p:spPr>
        <p:txBody>
          <a:bodyPr anchor="ctr"/>
          <a:lstStyle>
            <a:lvl1pPr algn="ctr">
              <a:buNone/>
              <a:defRPr sz="1300" b="1">
                <a:solidFill>
                  <a:schemeClr val="accent1"/>
                </a:solidFill>
              </a:defRPr>
            </a:lvl1pPr>
          </a:lstStyle>
          <a:p>
            <a:r>
              <a:rPr lang="en-US" dirty="0"/>
              <a:t>2</a:t>
            </a:r>
          </a:p>
        </p:txBody>
      </p:sp>
      <p:sp>
        <p:nvSpPr>
          <p:cNvPr id="25" name="Text Placeholder 4"/>
          <p:cNvSpPr>
            <a:spLocks noGrp="1"/>
          </p:cNvSpPr>
          <p:nvPr userDrawn="1">
            <p:ph type="body" sz="quarter" idx="14" hasCustomPrompt="1"/>
          </p:nvPr>
        </p:nvSpPr>
        <p:spPr>
          <a:xfrm>
            <a:off x="5631904" y="889385"/>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27" name="Text Placeholder 4"/>
          <p:cNvSpPr>
            <a:spLocks noGrp="1"/>
          </p:cNvSpPr>
          <p:nvPr userDrawn="1">
            <p:ph type="body" sz="quarter" idx="16" hasCustomPrompt="1"/>
          </p:nvPr>
        </p:nvSpPr>
        <p:spPr>
          <a:xfrm>
            <a:off x="4994996" y="1410281"/>
            <a:ext cx="509596" cy="210641"/>
          </a:xfrm>
          <a:prstGeom prst="rect">
            <a:avLst/>
          </a:prstGeom>
        </p:spPr>
        <p:txBody>
          <a:bodyPr anchor="ctr"/>
          <a:lstStyle>
            <a:lvl1pPr algn="ctr">
              <a:buNone/>
              <a:defRPr sz="1300" b="1">
                <a:solidFill>
                  <a:schemeClr val="accent1"/>
                </a:solidFill>
              </a:defRPr>
            </a:lvl1pPr>
          </a:lstStyle>
          <a:p>
            <a:r>
              <a:rPr lang="en-US" dirty="0"/>
              <a:t>3</a:t>
            </a:r>
          </a:p>
        </p:txBody>
      </p:sp>
      <p:sp>
        <p:nvSpPr>
          <p:cNvPr id="28" name="Text Placeholder 4"/>
          <p:cNvSpPr>
            <a:spLocks noGrp="1"/>
          </p:cNvSpPr>
          <p:nvPr userDrawn="1">
            <p:ph type="body" sz="quarter" idx="17" hasCustomPrompt="1"/>
          </p:nvPr>
        </p:nvSpPr>
        <p:spPr>
          <a:xfrm>
            <a:off x="5620528" y="1423929"/>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29" name="Text Placeholder 4"/>
          <p:cNvSpPr>
            <a:spLocks noGrp="1"/>
          </p:cNvSpPr>
          <p:nvPr userDrawn="1">
            <p:ph type="body" sz="quarter" idx="18" hasCustomPrompt="1"/>
          </p:nvPr>
        </p:nvSpPr>
        <p:spPr>
          <a:xfrm>
            <a:off x="4992724" y="1926633"/>
            <a:ext cx="509596" cy="210641"/>
          </a:xfrm>
          <a:prstGeom prst="rect">
            <a:avLst/>
          </a:prstGeom>
        </p:spPr>
        <p:txBody>
          <a:bodyPr anchor="ctr"/>
          <a:lstStyle>
            <a:lvl1pPr algn="ctr">
              <a:buNone/>
              <a:defRPr sz="1300" b="1">
                <a:solidFill>
                  <a:schemeClr val="accent1"/>
                </a:solidFill>
              </a:defRPr>
            </a:lvl1pPr>
          </a:lstStyle>
          <a:p>
            <a:r>
              <a:rPr lang="en-US" dirty="0"/>
              <a:t>4</a:t>
            </a:r>
          </a:p>
        </p:txBody>
      </p:sp>
      <p:sp>
        <p:nvSpPr>
          <p:cNvPr id="30" name="Text Placeholder 4"/>
          <p:cNvSpPr>
            <a:spLocks noGrp="1"/>
          </p:cNvSpPr>
          <p:nvPr userDrawn="1">
            <p:ph type="body" sz="quarter" idx="19" hasCustomPrompt="1"/>
          </p:nvPr>
        </p:nvSpPr>
        <p:spPr>
          <a:xfrm>
            <a:off x="5618256" y="1940281"/>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3" name="Text Placeholder 4"/>
          <p:cNvSpPr>
            <a:spLocks noGrp="1"/>
          </p:cNvSpPr>
          <p:nvPr userDrawn="1">
            <p:ph type="body" sz="quarter" idx="20" hasCustomPrompt="1"/>
          </p:nvPr>
        </p:nvSpPr>
        <p:spPr>
          <a:xfrm>
            <a:off x="4994996" y="2420233"/>
            <a:ext cx="509596" cy="210641"/>
          </a:xfrm>
          <a:prstGeom prst="rect">
            <a:avLst/>
          </a:prstGeom>
        </p:spPr>
        <p:txBody>
          <a:bodyPr anchor="ctr"/>
          <a:lstStyle>
            <a:lvl1pPr algn="ctr">
              <a:buNone/>
              <a:defRPr sz="1300" b="1">
                <a:solidFill>
                  <a:schemeClr val="accent1"/>
                </a:solidFill>
              </a:defRPr>
            </a:lvl1pPr>
          </a:lstStyle>
          <a:p>
            <a:r>
              <a:rPr lang="en-US" dirty="0"/>
              <a:t>5</a:t>
            </a:r>
          </a:p>
        </p:txBody>
      </p:sp>
      <p:sp>
        <p:nvSpPr>
          <p:cNvPr id="34" name="Text Placeholder 4"/>
          <p:cNvSpPr>
            <a:spLocks noGrp="1"/>
          </p:cNvSpPr>
          <p:nvPr userDrawn="1">
            <p:ph type="body" sz="quarter" idx="21" hasCustomPrompt="1"/>
          </p:nvPr>
        </p:nvSpPr>
        <p:spPr>
          <a:xfrm>
            <a:off x="5620528" y="2433881"/>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5" name="Text Placeholder 4"/>
          <p:cNvSpPr>
            <a:spLocks noGrp="1"/>
          </p:cNvSpPr>
          <p:nvPr userDrawn="1">
            <p:ph type="body" sz="quarter" idx="22" hasCustomPrompt="1"/>
          </p:nvPr>
        </p:nvSpPr>
        <p:spPr>
          <a:xfrm>
            <a:off x="4997268" y="2954777"/>
            <a:ext cx="509596" cy="210641"/>
          </a:xfrm>
          <a:prstGeom prst="rect">
            <a:avLst/>
          </a:prstGeom>
        </p:spPr>
        <p:txBody>
          <a:bodyPr anchor="ctr"/>
          <a:lstStyle>
            <a:lvl1pPr algn="ctr">
              <a:buNone/>
              <a:defRPr sz="1300" b="1">
                <a:solidFill>
                  <a:schemeClr val="accent1"/>
                </a:solidFill>
              </a:defRPr>
            </a:lvl1pPr>
          </a:lstStyle>
          <a:p>
            <a:r>
              <a:rPr lang="en-US" dirty="0"/>
              <a:t>6</a:t>
            </a:r>
          </a:p>
        </p:txBody>
      </p:sp>
      <p:sp>
        <p:nvSpPr>
          <p:cNvPr id="36" name="Text Placeholder 4"/>
          <p:cNvSpPr>
            <a:spLocks noGrp="1"/>
          </p:cNvSpPr>
          <p:nvPr userDrawn="1">
            <p:ph type="body" sz="quarter" idx="23" hasCustomPrompt="1"/>
          </p:nvPr>
        </p:nvSpPr>
        <p:spPr>
          <a:xfrm>
            <a:off x="5609152" y="2968425"/>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7" name="Text Placeholder 4"/>
          <p:cNvSpPr>
            <a:spLocks noGrp="1"/>
          </p:cNvSpPr>
          <p:nvPr userDrawn="1">
            <p:ph type="body" sz="quarter" idx="24" hasCustomPrompt="1"/>
          </p:nvPr>
        </p:nvSpPr>
        <p:spPr>
          <a:xfrm>
            <a:off x="4983620" y="3487049"/>
            <a:ext cx="509596" cy="210641"/>
          </a:xfrm>
          <a:prstGeom prst="rect">
            <a:avLst/>
          </a:prstGeom>
        </p:spPr>
        <p:txBody>
          <a:bodyPr anchor="ctr"/>
          <a:lstStyle>
            <a:lvl1pPr algn="ctr">
              <a:buNone/>
              <a:defRPr sz="1300" b="1">
                <a:solidFill>
                  <a:schemeClr val="accent1"/>
                </a:solidFill>
              </a:defRPr>
            </a:lvl1pPr>
          </a:lstStyle>
          <a:p>
            <a:r>
              <a:rPr lang="en-US" dirty="0"/>
              <a:t>7</a:t>
            </a:r>
          </a:p>
        </p:txBody>
      </p:sp>
      <p:sp>
        <p:nvSpPr>
          <p:cNvPr id="38" name="Text Placeholder 4"/>
          <p:cNvSpPr>
            <a:spLocks noGrp="1"/>
          </p:cNvSpPr>
          <p:nvPr userDrawn="1">
            <p:ph type="body" sz="quarter" idx="25" hasCustomPrompt="1"/>
          </p:nvPr>
        </p:nvSpPr>
        <p:spPr>
          <a:xfrm>
            <a:off x="5622800" y="3500697"/>
            <a:ext cx="3145878" cy="208365"/>
          </a:xfrm>
          <a:prstGeom prst="rect">
            <a:avLst/>
          </a:prstGeom>
        </p:spPr>
        <p:txBody>
          <a:bodyPr anchor="ctr"/>
          <a:lstStyle>
            <a:lvl1pPr>
              <a:buNone/>
              <a:defRPr sz="1300" b="1">
                <a:solidFill>
                  <a:schemeClr val="accent1"/>
                </a:solidFill>
              </a:defRPr>
            </a:lvl1pPr>
          </a:lstStyle>
          <a:p>
            <a:r>
              <a:rPr lang="en-US" dirty="0"/>
              <a:t>Edit text</a:t>
            </a:r>
          </a:p>
        </p:txBody>
      </p:sp>
      <p:sp>
        <p:nvSpPr>
          <p:cNvPr id="39" name="Text Placeholder 4"/>
          <p:cNvSpPr>
            <a:spLocks noGrp="1"/>
          </p:cNvSpPr>
          <p:nvPr userDrawn="1">
            <p:ph type="body" sz="quarter" idx="26" hasCustomPrompt="1"/>
          </p:nvPr>
        </p:nvSpPr>
        <p:spPr>
          <a:xfrm>
            <a:off x="4985892" y="4021593"/>
            <a:ext cx="509596" cy="210641"/>
          </a:xfrm>
          <a:prstGeom prst="rect">
            <a:avLst/>
          </a:prstGeom>
        </p:spPr>
        <p:txBody>
          <a:bodyPr anchor="ctr"/>
          <a:lstStyle>
            <a:lvl1pPr algn="ctr">
              <a:buNone/>
              <a:defRPr sz="1300" b="1">
                <a:solidFill>
                  <a:schemeClr val="accent1"/>
                </a:solidFill>
              </a:defRPr>
            </a:lvl1pPr>
          </a:lstStyle>
          <a:p>
            <a:r>
              <a:rPr lang="en-US" dirty="0"/>
              <a:t>8</a:t>
            </a:r>
          </a:p>
        </p:txBody>
      </p:sp>
      <p:sp>
        <p:nvSpPr>
          <p:cNvPr id="40" name="Text Placeholder 4"/>
          <p:cNvSpPr>
            <a:spLocks noGrp="1"/>
          </p:cNvSpPr>
          <p:nvPr userDrawn="1">
            <p:ph type="body" sz="quarter" idx="27" hasCustomPrompt="1"/>
          </p:nvPr>
        </p:nvSpPr>
        <p:spPr>
          <a:xfrm>
            <a:off x="5611424" y="4035241"/>
            <a:ext cx="3145878" cy="208365"/>
          </a:xfrm>
          <a:prstGeom prst="rect">
            <a:avLst/>
          </a:prstGeom>
        </p:spPr>
        <p:txBody>
          <a:bodyPr anchor="ctr"/>
          <a:lstStyle>
            <a:lvl1pPr>
              <a:buNone/>
              <a:defRPr sz="1300" b="1">
                <a:solidFill>
                  <a:schemeClr val="accent1"/>
                </a:solidFill>
              </a:defRPr>
            </a:lvl1pPr>
          </a:lstStyle>
          <a:p>
            <a:r>
              <a:rPr lang="en-US" dirty="0"/>
              <a:t>Edit text</a:t>
            </a:r>
          </a:p>
        </p:txBody>
      </p:sp>
    </p:spTree>
    <p:extLst>
      <p:ext uri="{BB962C8B-B14F-4D97-AF65-F5344CB8AC3E}">
        <p14:creationId xmlns:p14="http://schemas.microsoft.com/office/powerpoint/2010/main" val="3590614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ection Title w/ Image ">
    <p:spTree>
      <p:nvGrpSpPr>
        <p:cNvPr id="1" name=""/>
        <p:cNvGrpSpPr/>
        <p:nvPr/>
      </p:nvGrpSpPr>
      <p:grpSpPr>
        <a:xfrm>
          <a:off x="0" y="0"/>
          <a:ext cx="0" cy="0"/>
          <a:chOff x="0" y="0"/>
          <a:chExt cx="0" cy="0"/>
        </a:xfrm>
      </p:grpSpPr>
      <p:sp>
        <p:nvSpPr>
          <p:cNvPr id="20" name="Content Placeholder 12"/>
          <p:cNvSpPr>
            <a:spLocks noGrp="1"/>
          </p:cNvSpPr>
          <p:nvPr>
            <p:ph sz="quarter" idx="12" hasCustomPrompt="1"/>
          </p:nvPr>
        </p:nvSpPr>
        <p:spPr>
          <a:xfrm>
            <a:off x="4613273" y="0"/>
            <a:ext cx="4530727" cy="5143499"/>
          </a:xfrm>
          <a:prstGeom prst="rect">
            <a:avLst/>
          </a:prstGeom>
          <a:solidFill>
            <a:schemeClr val="accent2">
              <a:alpha val="20000"/>
            </a:schemeClr>
          </a:solidFill>
        </p:spPr>
        <p:txBody>
          <a:bodyPr vert="horz" lIns="252000" tIns="252000" rIns="252000" bIns="252000"/>
          <a:lstStyle>
            <a:lvl1pPr marL="0" indent="0">
              <a:buNone/>
              <a:defRPr sz="1050">
                <a:solidFill>
                  <a:schemeClr val="accent1"/>
                </a:solidFill>
              </a:defRPr>
            </a:lvl1pPr>
            <a:lvl2pPr marL="442913" indent="-265113">
              <a:buFont typeface="Arial"/>
              <a:buChar char="•"/>
              <a:defRPr sz="1800">
                <a:solidFill>
                  <a:schemeClr val="accent1"/>
                </a:solidFill>
              </a:defRPr>
            </a:lvl2pPr>
            <a:lvl3pPr marL="708025" indent="-228600">
              <a:buFont typeface="Lucida Grande"/>
              <a:buChar char="–"/>
              <a:defRPr sz="1600">
                <a:solidFill>
                  <a:schemeClr val="accent1"/>
                </a:solidFill>
              </a:defRPr>
            </a:lvl3pPr>
            <a:lvl4pPr marL="976313" indent="-228600">
              <a:buFont typeface="Lucida Grande"/>
              <a:buChar char="–"/>
              <a:defRPr sz="1400">
                <a:solidFill>
                  <a:schemeClr val="accent1"/>
                </a:solidFill>
              </a:defRPr>
            </a:lvl4pPr>
            <a:lvl5pPr marL="1258888" indent="-231775" defTabSz="314325">
              <a:buFont typeface="Lucida Grande"/>
              <a:buChar char="–"/>
              <a:defRPr sz="1400">
                <a:solidFill>
                  <a:schemeClr val="accent1"/>
                </a:solidFill>
              </a:defRPr>
            </a:lvl5pPr>
          </a:lstStyle>
          <a:p>
            <a:pPr lvl="0"/>
            <a:r>
              <a:rPr lang="en-US" dirty="0"/>
              <a:t>Insert Your Content Here</a:t>
            </a:r>
          </a:p>
        </p:txBody>
      </p:sp>
      <p:sp>
        <p:nvSpPr>
          <p:cNvPr id="3" name="Content Placeholder 12"/>
          <p:cNvSpPr>
            <a:spLocks noGrp="1"/>
          </p:cNvSpPr>
          <p:nvPr>
            <p:ph sz="quarter" idx="11"/>
          </p:nvPr>
        </p:nvSpPr>
        <p:spPr>
          <a:xfrm>
            <a:off x="252413" y="982952"/>
            <a:ext cx="3749962" cy="3418927"/>
          </a:xfrm>
          <a:prstGeom prst="rect">
            <a:avLst/>
          </a:prstGeom>
          <a:noFill/>
        </p:spPr>
        <p:txBody>
          <a:bodyPr vert="horz" wrap="square" lIns="0" tIns="0" rIns="0" bIns="0">
            <a:noAutofit/>
          </a:bodyPr>
          <a:lstStyle>
            <a:lvl1pPr marL="236538" indent="-236538">
              <a:buClr>
                <a:schemeClr val="tx2"/>
              </a:buClr>
              <a:buFont typeface="Arial" panose="020B0604020202020204" pitchFamily="34" charset="0"/>
              <a:buNone/>
              <a:defRPr sz="1800">
                <a:solidFill>
                  <a:schemeClr val="accent1"/>
                </a:solidFill>
              </a:defRPr>
            </a:lvl1pPr>
            <a:lvl2pPr marL="457200" indent="-220663">
              <a:buClr>
                <a:schemeClr val="tx2"/>
              </a:buClr>
              <a:buFont typeface="Arial" panose="020B0604020202020204" pitchFamily="34" charset="0"/>
              <a:buChar char="•"/>
              <a:defRPr sz="1600">
                <a:solidFill>
                  <a:schemeClr val="accent1"/>
                </a:solidFill>
              </a:defRPr>
            </a:lvl2pPr>
            <a:lvl3pPr marL="630238" indent="-173038">
              <a:buClr>
                <a:schemeClr val="tx2"/>
              </a:buClr>
              <a:buFont typeface="Arial" panose="020B0604020202020204" pitchFamily="34" charset="0"/>
              <a:buChar char="•"/>
              <a:defRPr sz="1400">
                <a:solidFill>
                  <a:schemeClr val="accent1"/>
                </a:solidFill>
              </a:defRPr>
            </a:lvl3pPr>
            <a:lvl4pPr marL="803275" indent="-173038">
              <a:buClr>
                <a:schemeClr val="tx2"/>
              </a:buClr>
              <a:buFont typeface="Arial" panose="020B0604020202020204" pitchFamily="34" charset="0"/>
              <a:buChar char="•"/>
              <a:defRPr sz="1400">
                <a:solidFill>
                  <a:schemeClr val="accent1"/>
                </a:solidFill>
              </a:defRPr>
            </a:lvl4pPr>
            <a:lvl5pPr marL="977900" indent="-174625" defTabSz="314325">
              <a:buClr>
                <a:schemeClr val="tx2"/>
              </a:buClr>
              <a:buFont typeface="Arial" panose="020B0604020202020204" pitchFamily="34" charset="0"/>
              <a:buChar char="•"/>
              <a:defRPr sz="1400">
                <a:solidFill>
                  <a:schemeClr val="accent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7" name="Title 1"/>
          <p:cNvSpPr>
            <a:spLocks noGrp="1"/>
          </p:cNvSpPr>
          <p:nvPr>
            <p:ph type="title" hasCustomPrompt="1"/>
          </p:nvPr>
        </p:nvSpPr>
        <p:spPr>
          <a:xfrm>
            <a:off x="252413" y="348333"/>
            <a:ext cx="3749962" cy="369332"/>
          </a:xfrm>
          <a:prstGeom prst="rect">
            <a:avLst/>
          </a:prstGeom>
        </p:spPr>
        <p:txBody>
          <a:bodyPr wrap="square" lIns="0" tIns="0" rIns="0" bIns="0" anchor="ctr" anchorCtr="0">
            <a:spAutoFit/>
          </a:bodyPr>
          <a:lstStyle>
            <a:lvl1pPr algn="l">
              <a:defRPr sz="2400" baseline="0">
                <a:solidFill>
                  <a:schemeClr val="tx2"/>
                </a:solidFill>
              </a:defRPr>
            </a:lvl1pPr>
          </a:lstStyle>
          <a:p>
            <a:r>
              <a:rPr lang="en-US" dirty="0"/>
              <a:t>Click To Edit Section Title</a:t>
            </a:r>
          </a:p>
        </p:txBody>
      </p:sp>
      <p:sp>
        <p:nvSpPr>
          <p:cNvPr id="23" name="Rectangle 22"/>
          <p:cNvSpPr/>
          <p:nvPr userDrawn="1"/>
        </p:nvSpPr>
        <p:spPr>
          <a:xfrm rot="5400000">
            <a:off x="1854991" y="2385218"/>
            <a:ext cx="5143498" cy="3730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quarter" idx="14" hasCustomPrompt="1"/>
          </p:nvPr>
        </p:nvSpPr>
        <p:spPr>
          <a:xfrm>
            <a:off x="4240208" y="0"/>
            <a:ext cx="746127" cy="5143500"/>
          </a:xfrm>
          <a:prstGeom prst="rect">
            <a:avLst/>
          </a:prstGeom>
          <a:solidFill>
            <a:schemeClr val="tx2">
              <a:alpha val="80000"/>
            </a:schemeClr>
          </a:solidFill>
          <a:ln>
            <a:noFill/>
          </a:ln>
        </p:spPr>
        <p:txBody>
          <a:bodyPr/>
          <a:lstStyle>
            <a:lvl1pPr marL="0" indent="0">
              <a:buNone/>
              <a:defRPr/>
            </a:lvl1pPr>
          </a:lstStyle>
          <a:p>
            <a:pPr lvl="0"/>
            <a:r>
              <a:rPr lang="en-US" dirty="0"/>
              <a:t> </a:t>
            </a:r>
          </a:p>
        </p:txBody>
      </p:sp>
      <p:sp>
        <p:nvSpPr>
          <p:cNvPr id="15"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6"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10" name="Picture 9"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3974200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Section Title ">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58056" y="2175153"/>
            <a:ext cx="8633531" cy="369332"/>
          </a:xfrm>
          <a:prstGeom prst="rect">
            <a:avLst/>
          </a:prstGeom>
        </p:spPr>
        <p:txBody>
          <a:bodyPr lIns="0" tIns="0" rIns="0" bIns="0" anchor="ctr" anchorCtr="0">
            <a:noAutofit/>
          </a:bodyPr>
          <a:lstStyle>
            <a:lvl1pPr algn="l">
              <a:defRPr sz="2400" baseline="0">
                <a:solidFill>
                  <a:schemeClr val="tx2"/>
                </a:solidFill>
              </a:defRPr>
            </a:lvl1pPr>
          </a:lstStyle>
          <a:p>
            <a:r>
              <a:rPr lang="en-US" dirty="0"/>
              <a:t>Click To Edit Section Title</a:t>
            </a:r>
          </a:p>
        </p:txBody>
      </p:sp>
      <p:sp>
        <p:nvSpPr>
          <p:cNvPr id="8" name="Text Placeholder 9"/>
          <p:cNvSpPr>
            <a:spLocks noGrp="1"/>
          </p:cNvSpPr>
          <p:nvPr>
            <p:ph type="body" sz="quarter" idx="11" hasCustomPrompt="1"/>
          </p:nvPr>
        </p:nvSpPr>
        <p:spPr>
          <a:xfrm>
            <a:off x="258056" y="2634497"/>
            <a:ext cx="8633531" cy="215444"/>
          </a:xfrm>
          <a:prstGeom prst="rect">
            <a:avLst/>
          </a:prstGeom>
        </p:spPr>
        <p:txBody>
          <a:bodyPr lIns="0" tIns="0" rIns="0" bIns="0" anchor="ctr" anchorCtr="0">
            <a:noAutofit/>
          </a:bodyPr>
          <a:lstStyle>
            <a:lvl1pPr marL="0" indent="0">
              <a:buNone/>
              <a:defRPr sz="1400" baseline="0">
                <a:solidFill>
                  <a:schemeClr val="accent1"/>
                </a:solidFill>
              </a:defRPr>
            </a:lvl1pPr>
          </a:lstStyle>
          <a:p>
            <a:pPr lvl="0"/>
            <a:r>
              <a:rPr lang="en-US" dirty="0"/>
              <a:t>Click To Edit Optional Subtitle</a:t>
            </a:r>
          </a:p>
        </p:txBody>
      </p:sp>
      <p:sp>
        <p:nvSpPr>
          <p:cNvPr id="13"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4"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7" name="Picture 6"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1230518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allout w Image Dark">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252413" y="2955454"/>
            <a:ext cx="8647111" cy="307777"/>
          </a:xfrm>
          <a:prstGeom prst="rect">
            <a:avLst/>
          </a:prstGeom>
        </p:spPr>
        <p:txBody>
          <a:bodyPr lIns="0" tIns="0" rIns="0" bIns="0">
            <a:noAutofit/>
          </a:bodyPr>
          <a:lstStyle>
            <a:lvl1pPr marL="0" indent="0" algn="ctr">
              <a:buNone/>
              <a:defRPr sz="20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8" name="Picture 7"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
        <p:nvSpPr>
          <p:cNvPr id="3"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400" b="1">
                <a:solidFill>
                  <a:schemeClr val="accent6"/>
                </a:solidFill>
              </a:defRPr>
            </a:lvl1pPr>
          </a:lstStyle>
          <a:p>
            <a:r>
              <a:rPr lang="en-US" dirty="0"/>
              <a:t>Drag your image here (drop on the picture icon) and remember to send this box to the “back” so that the green dividing line is visually on top of the image.</a:t>
            </a:r>
          </a:p>
        </p:txBody>
      </p:sp>
      <p:sp>
        <p:nvSpPr>
          <p:cNvPr id="4" name="Title 1"/>
          <p:cNvSpPr>
            <a:spLocks noGrp="1"/>
          </p:cNvSpPr>
          <p:nvPr>
            <p:ph type="ctrTitle" hasCustomPrompt="1"/>
          </p:nvPr>
        </p:nvSpPr>
        <p:spPr>
          <a:xfrm>
            <a:off x="252413" y="1713559"/>
            <a:ext cx="8647112" cy="1231106"/>
          </a:xfrm>
          <a:prstGeom prst="rect">
            <a:avLst/>
          </a:prstGeom>
        </p:spPr>
        <p:txBody>
          <a:bodyPr lIns="0" tIns="0" rIns="0" bIns="0" anchor="t">
            <a:noAutofit/>
          </a:bodyPr>
          <a:lstStyle>
            <a:lvl1pPr marL="0" indent="0" algn="ctr">
              <a:buFont typeface="Arial"/>
              <a:buNone/>
              <a:defRPr sz="4000">
                <a:solidFill>
                  <a:schemeClr val="bg1"/>
                </a:solidFill>
              </a:defRPr>
            </a:lvl1pPr>
          </a:lstStyle>
          <a:p>
            <a:r>
              <a:rPr lang="en-US" dirty="0"/>
              <a:t>CLICK TO EDIT QUOTE OR CALLOUT</a:t>
            </a:r>
          </a:p>
        </p:txBody>
      </p:sp>
    </p:spTree>
    <p:extLst>
      <p:ext uri="{BB962C8B-B14F-4D97-AF65-F5344CB8AC3E}">
        <p14:creationId xmlns:p14="http://schemas.microsoft.com/office/powerpoint/2010/main" val="2794106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allout w Image Light">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252413" y="1713559"/>
            <a:ext cx="8647112" cy="1231106"/>
          </a:xfrm>
          <a:prstGeom prst="rect">
            <a:avLst/>
          </a:prstGeom>
        </p:spPr>
        <p:txBody>
          <a:bodyPr lIns="0" tIns="0" rIns="0" bIns="0" anchor="t">
            <a:noAutofit/>
          </a:bodyPr>
          <a:lstStyle>
            <a:lvl1pPr marL="0" indent="0" algn="ctr">
              <a:buFont typeface="Arial"/>
              <a:buNone/>
              <a:defRPr sz="4000">
                <a:solidFill>
                  <a:schemeClr val="accent1"/>
                </a:solidFill>
              </a:defRPr>
            </a:lvl1pPr>
          </a:lstStyle>
          <a:p>
            <a:r>
              <a:rPr lang="en-US" dirty="0"/>
              <a:t>CLICK TO EDIT QUOTE OR CALLOUT</a:t>
            </a:r>
          </a:p>
        </p:txBody>
      </p:sp>
      <p:sp>
        <p:nvSpPr>
          <p:cNvPr id="5" name="Subtitle 2"/>
          <p:cNvSpPr>
            <a:spLocks noGrp="1"/>
          </p:cNvSpPr>
          <p:nvPr>
            <p:ph type="subTitle" idx="1" hasCustomPrompt="1"/>
          </p:nvPr>
        </p:nvSpPr>
        <p:spPr>
          <a:xfrm>
            <a:off x="252413" y="2955454"/>
            <a:ext cx="8647111" cy="307777"/>
          </a:xfrm>
          <a:prstGeom prst="rect">
            <a:avLst/>
          </a:prstGeom>
        </p:spPr>
        <p:txBody>
          <a:bodyPr lIns="0" tIns="0" rIns="0" bIns="0">
            <a:noAutofit/>
          </a:bodyPr>
          <a:lstStyle>
            <a:lvl1pPr marL="0" indent="0" algn="ctr">
              <a:buNone/>
              <a:defRPr sz="20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sp>
        <p:nvSpPr>
          <p:cNvPr id="10"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4"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8" name="Picture 7"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
        <p:nvSpPr>
          <p:cNvPr id="3"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400" b="1">
                <a:solidFill>
                  <a:srgbClr val="00B0F0"/>
                </a:solidFill>
              </a:defRPr>
            </a:lvl1pPr>
          </a:lstStyle>
          <a:p>
            <a:r>
              <a:rPr lang="en-US" dirty="0"/>
              <a:t>Drag your image here (drop on the picture icon) and remember to send this box to the “back” so that the green dividing line is visually on top of the image.</a:t>
            </a:r>
          </a:p>
        </p:txBody>
      </p:sp>
    </p:spTree>
    <p:extLst>
      <p:ext uri="{BB962C8B-B14F-4D97-AF65-F5344CB8AC3E}">
        <p14:creationId xmlns:p14="http://schemas.microsoft.com/office/powerpoint/2010/main" val="1512570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allout on White">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252413" y="1713559"/>
            <a:ext cx="8647112" cy="1231106"/>
          </a:xfrm>
          <a:prstGeom prst="rect">
            <a:avLst/>
          </a:prstGeom>
        </p:spPr>
        <p:txBody>
          <a:bodyPr wrap="square" lIns="0" tIns="0" rIns="0" bIns="0" anchor="t">
            <a:noAutofit/>
          </a:bodyPr>
          <a:lstStyle>
            <a:lvl1pPr marL="0" indent="0" algn="ctr">
              <a:buFont typeface="Arial"/>
              <a:buNone/>
              <a:defRPr sz="4000">
                <a:solidFill>
                  <a:schemeClr val="accent1"/>
                </a:solidFill>
              </a:defRPr>
            </a:lvl1pPr>
          </a:lstStyle>
          <a:p>
            <a:r>
              <a:rPr lang="en-US" dirty="0"/>
              <a:t>CLICK TO EDIT QUOTE OR CALLOUT</a:t>
            </a:r>
          </a:p>
        </p:txBody>
      </p:sp>
      <p:sp>
        <p:nvSpPr>
          <p:cNvPr id="5" name="Subtitle 2"/>
          <p:cNvSpPr>
            <a:spLocks noGrp="1"/>
          </p:cNvSpPr>
          <p:nvPr>
            <p:ph type="subTitle" idx="1" hasCustomPrompt="1"/>
          </p:nvPr>
        </p:nvSpPr>
        <p:spPr>
          <a:xfrm>
            <a:off x="252413" y="2955454"/>
            <a:ext cx="8647111" cy="307777"/>
          </a:xfrm>
          <a:prstGeom prst="rect">
            <a:avLst/>
          </a:prstGeom>
        </p:spPr>
        <p:txBody>
          <a:bodyPr wrap="square" lIns="0" tIns="0" rIns="0" bIns="0">
            <a:noAutofit/>
          </a:bodyPr>
          <a:lstStyle>
            <a:lvl1pPr marL="0" indent="0" algn="ctr">
              <a:buNone/>
              <a:defRPr sz="20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sp>
        <p:nvSpPr>
          <p:cNvPr id="9"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1"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7" name="Picture 6" descr="schneider_LIO_Life-Green_RGB.png"/>
          <p:cNvPicPr>
            <a:picLocks noChangeAspect="1"/>
          </p:cNvPicPr>
          <p:nvPr userDrawn="1"/>
        </p:nvPicPr>
        <p:blipFill>
          <a:blip r:embed="rId2" cstate="print"/>
          <a:stretch>
            <a:fillRect/>
          </a:stretch>
        </p:blipFill>
        <p:spPr>
          <a:xfrm>
            <a:off x="7067034" y="4494996"/>
            <a:ext cx="2041798" cy="562953"/>
          </a:xfrm>
          <a:prstGeom prst="rect">
            <a:avLst/>
          </a:prstGeom>
        </p:spPr>
      </p:pic>
    </p:spTree>
    <p:extLst>
      <p:ext uri="{BB962C8B-B14F-4D97-AF65-F5344CB8AC3E}">
        <p14:creationId xmlns:p14="http://schemas.microsoft.com/office/powerpoint/2010/main" val="1342096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allout on SE Life Green">
    <p:bg>
      <p:bgPr>
        <a:solidFill>
          <a:schemeClr val="tx2"/>
        </a:solidFill>
        <a:effectLst/>
      </p:bgPr>
    </p:bg>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252413" y="1713559"/>
            <a:ext cx="8647112" cy="1231106"/>
          </a:xfrm>
          <a:prstGeom prst="rect">
            <a:avLst/>
          </a:prstGeom>
        </p:spPr>
        <p:txBody>
          <a:bodyPr lIns="0" tIns="0" rIns="0" bIns="0" anchor="t">
            <a:noAutofit/>
          </a:bodyPr>
          <a:lstStyle>
            <a:lvl1pPr marL="0" indent="0" algn="ctr">
              <a:buFont typeface="Arial"/>
              <a:buNone/>
              <a:defRPr sz="4000">
                <a:solidFill>
                  <a:schemeClr val="bg1"/>
                </a:solidFill>
              </a:defRPr>
            </a:lvl1pPr>
          </a:lstStyle>
          <a:p>
            <a:r>
              <a:rPr lang="en-US" dirty="0"/>
              <a:t>CLICK TO EDIT QUOTE OR CALLOUT</a:t>
            </a:r>
          </a:p>
        </p:txBody>
      </p:sp>
      <p:sp>
        <p:nvSpPr>
          <p:cNvPr id="10" name="Subtitle 2"/>
          <p:cNvSpPr>
            <a:spLocks noGrp="1"/>
          </p:cNvSpPr>
          <p:nvPr>
            <p:ph type="subTitle" idx="1" hasCustomPrompt="1"/>
          </p:nvPr>
        </p:nvSpPr>
        <p:spPr>
          <a:xfrm>
            <a:off x="252413" y="2955454"/>
            <a:ext cx="8647111" cy="307777"/>
          </a:xfrm>
          <a:prstGeom prst="rect">
            <a:avLst/>
          </a:prstGeom>
        </p:spPr>
        <p:txBody>
          <a:bodyPr lIns="0" tIns="0" rIns="0" bIns="0">
            <a:noAutofit/>
          </a:bodyPr>
          <a:lstStyle>
            <a:lvl1pPr marL="0" indent="0" algn="ctr">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Optional Subtitle</a:t>
            </a:r>
          </a:p>
        </p:txBody>
      </p:sp>
      <p:sp>
        <p:nvSpPr>
          <p:cNvPr id="14"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15" name="Footer Placeholder 4"/>
          <p:cNvSpPr>
            <a:spLocks noGrp="1"/>
          </p:cNvSpPr>
          <p:nvPr>
            <p:ph type="ftr" sz="quarter" idx="3"/>
          </p:nvPr>
        </p:nvSpPr>
        <p:spPr>
          <a:xfrm>
            <a:off x="252413" y="4857154"/>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11" name="Picture 10" descr="schneider_LIO_White_RGB.png"/>
          <p:cNvPicPr>
            <a:picLocks noChangeAspect="1"/>
          </p:cNvPicPr>
          <p:nvPr userDrawn="1"/>
        </p:nvPicPr>
        <p:blipFill>
          <a:blip r:embed="rId2" cstate="print"/>
          <a:stretch>
            <a:fillRect/>
          </a:stretch>
        </p:blipFill>
        <p:spPr>
          <a:xfrm>
            <a:off x="7075053" y="4508525"/>
            <a:ext cx="2018707" cy="556586"/>
          </a:xfrm>
          <a:prstGeom prst="rect">
            <a:avLst/>
          </a:prstGeom>
        </p:spPr>
      </p:pic>
    </p:spTree>
    <p:extLst>
      <p:ext uri="{BB962C8B-B14F-4D97-AF65-F5344CB8AC3E}">
        <p14:creationId xmlns:p14="http://schemas.microsoft.com/office/powerpoint/2010/main" val="653552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Section_Divider_Image">
    <p:spTree>
      <p:nvGrpSpPr>
        <p:cNvPr id="1" name=""/>
        <p:cNvGrpSpPr/>
        <p:nvPr/>
      </p:nvGrpSpPr>
      <p:grpSpPr>
        <a:xfrm>
          <a:off x="0" y="0"/>
          <a:ext cx="0" cy="0"/>
          <a:chOff x="0" y="0"/>
          <a:chExt cx="0" cy="0"/>
        </a:xfrm>
      </p:grpSpPr>
      <p:sp>
        <p:nvSpPr>
          <p:cNvPr id="8" name="Slide Number Placeholder 5"/>
          <p:cNvSpPr>
            <a:spLocks noGrp="1"/>
          </p:cNvSpPr>
          <p:nvPr>
            <p:ph type="sldNum" sz="quarter" idx="4"/>
          </p:nvPr>
        </p:nvSpPr>
        <p:spPr>
          <a:xfrm>
            <a:off x="1747891" y="4857156"/>
            <a:ext cx="525690" cy="92333"/>
          </a:xfrm>
          <a:prstGeom prst="rect">
            <a:avLst/>
          </a:prstGeom>
        </p:spPr>
        <p:txBody>
          <a:bodyPr vert="horz" lIns="0" tIns="0" rIns="0" bIns="0" rtlCol="0" anchor="ctr">
            <a:spAutoFit/>
          </a:bodyPr>
          <a:lstStyle>
            <a:lvl1pPr algn="l">
              <a:defRPr sz="600">
                <a:solidFill>
                  <a:srgbClr val="FFFFFF"/>
                </a:solidFill>
                <a:latin typeface="Arial"/>
                <a:cs typeface="Arial"/>
              </a:defRPr>
            </a:lvl1pPr>
          </a:lstStyle>
          <a:p>
            <a:r>
              <a:rPr lang="en-US" dirty="0"/>
              <a:t>Page </a:t>
            </a:r>
            <a:fld id="{5A9C12DC-491F-9444-86A2-13AC5C62A2FC}" type="slidenum">
              <a:rPr lang="en-US" smtClean="0"/>
              <a:pPr/>
              <a:t>‹#›</a:t>
            </a:fld>
            <a:endParaRPr lang="en-US" dirty="0"/>
          </a:p>
        </p:txBody>
      </p:sp>
      <p:sp>
        <p:nvSpPr>
          <p:cNvPr id="9" name="Footer Placeholder 4"/>
          <p:cNvSpPr>
            <a:spLocks noGrp="1"/>
          </p:cNvSpPr>
          <p:nvPr>
            <p:ph type="ftr" sz="quarter" idx="3"/>
          </p:nvPr>
        </p:nvSpPr>
        <p:spPr>
          <a:xfrm>
            <a:off x="252414" y="4857155"/>
            <a:ext cx="1509767" cy="92333"/>
          </a:xfrm>
          <a:prstGeom prst="rect">
            <a:avLst/>
          </a:prstGeom>
        </p:spPr>
        <p:txBody>
          <a:bodyPr vert="horz" wrap="square" lIns="0" tIns="0" rIns="0" bIns="0" rtlCol="0" anchor="ctr">
            <a:spAutoFit/>
          </a:bodyPr>
          <a:lstStyle>
            <a:lvl1pPr algn="l">
              <a:defRPr sz="600">
                <a:solidFill>
                  <a:srgbClr val="FFFFFF"/>
                </a:solidFill>
                <a:latin typeface="Arial"/>
                <a:cs typeface="Arial"/>
              </a:defRPr>
            </a:lvl1pPr>
          </a:lstStyle>
          <a:p>
            <a:r>
              <a:rPr lang="en-US" dirty="0"/>
              <a:t>Confidential Property of Schneider Electric |</a:t>
            </a:r>
          </a:p>
        </p:txBody>
      </p:sp>
      <p:pic>
        <p:nvPicPr>
          <p:cNvPr id="7" name="Picture 6" descr="schneider_LIO_White_RGB.png"/>
          <p:cNvPicPr>
            <a:picLocks noChangeAspect="1"/>
          </p:cNvPicPr>
          <p:nvPr userDrawn="1"/>
        </p:nvPicPr>
        <p:blipFill>
          <a:blip r:embed="rId2" cstate="print"/>
          <a:stretch>
            <a:fillRect/>
          </a:stretch>
        </p:blipFill>
        <p:spPr>
          <a:xfrm>
            <a:off x="7105948" y="4510059"/>
            <a:ext cx="1907005" cy="525789"/>
          </a:xfrm>
          <a:prstGeom prst="rect">
            <a:avLst/>
          </a:prstGeom>
        </p:spPr>
      </p:pic>
      <p:sp>
        <p:nvSpPr>
          <p:cNvPr id="12" name="Title 1"/>
          <p:cNvSpPr>
            <a:spLocks noGrp="1"/>
          </p:cNvSpPr>
          <p:nvPr>
            <p:ph type="title" hasCustomPrompt="1"/>
          </p:nvPr>
        </p:nvSpPr>
        <p:spPr>
          <a:xfrm>
            <a:off x="0" y="2041071"/>
            <a:ext cx="9144000" cy="867640"/>
          </a:xfrm>
          <a:prstGeom prst="rect">
            <a:avLst/>
          </a:prstGeom>
          <a:solidFill>
            <a:schemeClr val="tx2">
              <a:alpha val="80000"/>
            </a:schemeClr>
          </a:solidFill>
        </p:spPr>
        <p:txBody>
          <a:bodyPr lIns="251966" tIns="0" rIns="0" bIns="0" anchor="ctr" anchorCtr="0"/>
          <a:lstStyle>
            <a:lvl1pPr algn="l">
              <a:defRPr sz="2400" baseline="0">
                <a:solidFill>
                  <a:srgbClr val="FFFFFF"/>
                </a:solidFill>
              </a:defRPr>
            </a:lvl1pPr>
          </a:lstStyle>
          <a:p>
            <a:r>
              <a:rPr lang="en-US" dirty="0"/>
              <a:t>Click To Edit Section Title</a:t>
            </a:r>
          </a:p>
        </p:txBody>
      </p:sp>
      <p:sp>
        <p:nvSpPr>
          <p:cNvPr id="13" name="Text Placeholder 9"/>
          <p:cNvSpPr>
            <a:spLocks noGrp="1"/>
          </p:cNvSpPr>
          <p:nvPr>
            <p:ph type="body" sz="quarter" idx="11" hasCustomPrompt="1"/>
          </p:nvPr>
        </p:nvSpPr>
        <p:spPr>
          <a:xfrm>
            <a:off x="0" y="2900387"/>
            <a:ext cx="9144000" cy="373063"/>
          </a:xfrm>
          <a:prstGeom prst="rect">
            <a:avLst/>
          </a:prstGeom>
          <a:solidFill>
            <a:schemeClr val="tx2"/>
          </a:solidFill>
        </p:spPr>
        <p:txBody>
          <a:bodyPr lIns="251966" tIns="0" rIns="0" bIns="0" anchor="ctr" anchorCtr="0"/>
          <a:lstStyle>
            <a:lvl1pPr marL="0" indent="0">
              <a:buNone/>
              <a:defRPr sz="1200" baseline="0">
                <a:solidFill>
                  <a:schemeClr val="bg1"/>
                </a:solidFill>
              </a:defRPr>
            </a:lvl1pPr>
          </a:lstStyle>
          <a:p>
            <a:pPr lvl="0"/>
            <a:r>
              <a:rPr lang="en-US" dirty="0"/>
              <a:t>Click To Edit Optional Subtitle</a:t>
            </a:r>
          </a:p>
        </p:txBody>
      </p:sp>
      <p:sp>
        <p:nvSpPr>
          <p:cNvPr id="10" name="Picture Placeholder 5"/>
          <p:cNvSpPr>
            <a:spLocks noGrp="1"/>
          </p:cNvSpPr>
          <p:nvPr>
            <p:ph type="pic" sz="quarter" idx="10" hasCustomPrompt="1"/>
          </p:nvPr>
        </p:nvSpPr>
        <p:spPr>
          <a:xfrm>
            <a:off x="0" y="0"/>
            <a:ext cx="9144000" cy="5143500"/>
          </a:xfrm>
          <a:prstGeom prst="rect">
            <a:avLst/>
          </a:prstGeom>
          <a:solidFill>
            <a:srgbClr val="8E8F93">
              <a:alpha val="20000"/>
            </a:srgbClr>
          </a:solidFill>
        </p:spPr>
        <p:txBody>
          <a:bodyPr/>
          <a:lstStyle>
            <a:lvl1pPr marL="0" indent="0">
              <a:buNone/>
              <a:defRPr sz="1400" b="1">
                <a:solidFill>
                  <a:schemeClr val="accent6"/>
                </a:solidFill>
              </a:defRPr>
            </a:lvl1pPr>
          </a:lstStyle>
          <a:p>
            <a:r>
              <a:rPr lang="en-US" dirty="0"/>
              <a:t>Drag your image here (drop on the picture icon) and remember to send this box to the “back” so that the green dividing line is visually on top of the image.</a:t>
            </a:r>
          </a:p>
        </p:txBody>
      </p:sp>
    </p:spTree>
    <p:extLst>
      <p:ext uri="{BB962C8B-B14F-4D97-AF65-F5344CB8AC3E}">
        <p14:creationId xmlns:p14="http://schemas.microsoft.com/office/powerpoint/2010/main" val="3360757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losing Slide Master">
    <p:bg>
      <p:bgPr>
        <a:solidFill>
          <a:schemeClr val="tx2"/>
        </a:solidFill>
        <a:effectLst/>
      </p:bgPr>
    </p:bg>
    <p:spTree>
      <p:nvGrpSpPr>
        <p:cNvPr id="1" name=""/>
        <p:cNvGrpSpPr/>
        <p:nvPr/>
      </p:nvGrpSpPr>
      <p:grpSpPr>
        <a:xfrm>
          <a:off x="0" y="0"/>
          <a:ext cx="0" cy="0"/>
          <a:chOff x="0" y="0"/>
          <a:chExt cx="0" cy="0"/>
        </a:xfrm>
      </p:grpSpPr>
      <p:pic>
        <p:nvPicPr>
          <p:cNvPr id="4" name="Picture 3" descr="schneider_LIO_White_RGB.png"/>
          <p:cNvPicPr>
            <a:picLocks noChangeAspect="1"/>
          </p:cNvPicPr>
          <p:nvPr userDrawn="1"/>
        </p:nvPicPr>
        <p:blipFill>
          <a:blip r:embed="rId2" cstate="print"/>
          <a:stretch>
            <a:fillRect/>
          </a:stretch>
        </p:blipFill>
        <p:spPr>
          <a:xfrm>
            <a:off x="2769124" y="1958662"/>
            <a:ext cx="3559382" cy="981372"/>
          </a:xfrm>
          <a:prstGeom prst="rect">
            <a:avLst/>
          </a:prstGeom>
        </p:spPr>
      </p:pic>
    </p:spTree>
    <p:extLst>
      <p:ext uri="{BB962C8B-B14F-4D97-AF65-F5344CB8AC3E}">
        <p14:creationId xmlns:p14="http://schemas.microsoft.com/office/powerpoint/2010/main" val="1925565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cSld name="Title Slide City">
    <p:bg>
      <p:bgPr>
        <a:solidFill>
          <a:srgbClr val="009530"/>
        </a:solidFill>
        <a:effectLst/>
      </p:bgPr>
    </p:bg>
    <p:spTree>
      <p:nvGrpSpPr>
        <p:cNvPr id="1" name=""/>
        <p:cNvGrpSpPr/>
        <p:nvPr/>
      </p:nvGrpSpPr>
      <p:grpSpPr>
        <a:xfrm>
          <a:off x="0" y="0"/>
          <a:ext cx="0" cy="0"/>
          <a:chOff x="0" y="0"/>
          <a:chExt cx="0" cy="0"/>
        </a:xfrm>
      </p:grpSpPr>
      <p:pic>
        <p:nvPicPr>
          <p:cNvPr id="10" name="Picture 9" descr="city_369.png"/>
          <p:cNvPicPr>
            <a:picLocks noChangeAspect="1"/>
          </p:cNvPicPr>
          <p:nvPr userDrawn="1"/>
        </p:nvPicPr>
        <p:blipFill rotWithShape="1">
          <a:blip r:embed="rId2" cstate="screen">
            <a:extLst>
              <a:ext uri="{28A0092B-C50C-407E-A947-70E740481C1C}">
                <a14:useLocalDpi xmlns:a14="http://schemas.microsoft.com/office/drawing/2010/main"/>
              </a:ext>
            </a:extLst>
          </a:blip>
          <a:srcRect l="4003" t="1175" r="6116" b="9373"/>
          <a:stretch/>
        </p:blipFill>
        <p:spPr>
          <a:xfrm>
            <a:off x="-52932" y="-47962"/>
            <a:ext cx="9249864" cy="5239424"/>
          </a:xfrm>
          <a:prstGeom prst="rect">
            <a:avLst/>
          </a:prstGeom>
          <a:noFill/>
          <a:ln>
            <a:noFill/>
          </a:ln>
        </p:spPr>
      </p:pic>
      <p:sp>
        <p:nvSpPr>
          <p:cNvPr id="2" name="Title 1"/>
          <p:cNvSpPr>
            <a:spLocks noGrp="1"/>
          </p:cNvSpPr>
          <p:nvPr>
            <p:ph type="ctrTitle" hasCustomPrompt="1"/>
          </p:nvPr>
        </p:nvSpPr>
        <p:spPr>
          <a:xfrm>
            <a:off x="450054" y="1597824"/>
            <a:ext cx="8236627" cy="1102519"/>
          </a:xfrm>
        </p:spPr>
        <p:txBody>
          <a:bodyPr lIns="0" anchor="b" anchorCtr="0">
            <a:noAutofit/>
          </a:bodyPr>
          <a:lstStyle>
            <a:lvl1pPr algn="l">
              <a:defRPr sz="2700" b="1">
                <a:solidFill>
                  <a:srgbClr val="009530"/>
                </a:solidFill>
                <a:latin typeface="Arial" pitchFamily="34" charset="0"/>
                <a:cs typeface="Arial" pitchFamily="34" charset="0"/>
              </a:defRPr>
            </a:lvl1pPr>
          </a:lstStyle>
          <a:p>
            <a:r>
              <a:rPr lang="en-US" noProof="0" dirty="0"/>
              <a:t>Slide Title</a:t>
            </a:r>
          </a:p>
        </p:txBody>
      </p:sp>
      <p:sp>
        <p:nvSpPr>
          <p:cNvPr id="3" name="Subtitle 2"/>
          <p:cNvSpPr>
            <a:spLocks noGrp="1"/>
          </p:cNvSpPr>
          <p:nvPr>
            <p:ph type="subTitle" idx="1" hasCustomPrompt="1"/>
          </p:nvPr>
        </p:nvSpPr>
        <p:spPr>
          <a:xfrm>
            <a:off x="450054" y="2733493"/>
            <a:ext cx="8236627" cy="824903"/>
          </a:xfrm>
        </p:spPr>
        <p:txBody>
          <a:bodyPr lIns="0">
            <a:noAutofit/>
          </a:bodyPr>
          <a:lstStyle>
            <a:lvl1pPr marL="0" indent="0" algn="l">
              <a:buNone/>
              <a:defRPr sz="1650">
                <a:solidFill>
                  <a:srgbClr val="009530"/>
                </a:solidFill>
                <a:latin typeface="Arial"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noProof="0" dirty="0"/>
              <a:t>Click to edit Subtitle</a:t>
            </a:r>
          </a:p>
        </p:txBody>
      </p:sp>
      <p:sp>
        <p:nvSpPr>
          <p:cNvPr id="9" name="Text Placeholder 8"/>
          <p:cNvSpPr>
            <a:spLocks noGrp="1"/>
          </p:cNvSpPr>
          <p:nvPr>
            <p:ph type="body" sz="quarter" idx="10" hasCustomPrompt="1"/>
          </p:nvPr>
        </p:nvSpPr>
        <p:spPr>
          <a:xfrm>
            <a:off x="450173" y="3843433"/>
            <a:ext cx="6441296" cy="840581"/>
          </a:xfrm>
        </p:spPr>
        <p:txBody>
          <a:bodyPr>
            <a:normAutofit/>
          </a:bodyPr>
          <a:lstStyle>
            <a:lvl1pPr marL="0" indent="0">
              <a:buNone/>
              <a:defRPr sz="1200">
                <a:solidFill>
                  <a:schemeClr val="bg1"/>
                </a:solidFill>
                <a:latin typeface="Arial" pitchFamily="34" charset="0"/>
                <a:cs typeface="Arial" pitchFamily="34" charset="0"/>
              </a:defRPr>
            </a:lvl1pPr>
          </a:lstStyle>
          <a:p>
            <a:pPr lvl="0"/>
            <a:r>
              <a:rPr lang="en-US" noProof="0"/>
              <a:t>Date</a:t>
            </a:r>
            <a:br>
              <a:rPr lang="en-US" noProof="0"/>
            </a:br>
            <a:r>
              <a:rPr lang="en-US" noProof="0"/>
              <a:t>Author</a:t>
            </a:r>
            <a:br>
              <a:rPr lang="en-US" noProof="0"/>
            </a:br>
            <a:r>
              <a:rPr lang="en-US" noProof="0"/>
              <a:t>Title</a:t>
            </a:r>
          </a:p>
        </p:txBody>
      </p:sp>
      <p:pic>
        <p:nvPicPr>
          <p:cNvPr id="7" name="Picture 23" descr="C:\Users\Kurt\Desktop\Untitled-1cc.png"/>
          <p:cNvPicPr>
            <a:picLocks noChangeArrowheads="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Lst>
          </a:blip>
          <a:srcRect/>
          <a:stretch>
            <a:fillRect/>
          </a:stretch>
        </p:blipFill>
        <p:spPr bwMode="auto">
          <a:xfrm>
            <a:off x="7266705" y="4426601"/>
            <a:ext cx="1419976" cy="425196"/>
          </a:xfrm>
          <a:prstGeom prst="rect">
            <a:avLst/>
          </a:prstGeom>
          <a:noFill/>
        </p:spPr>
      </p:pic>
    </p:spTree>
    <p:extLst>
      <p:ext uri="{BB962C8B-B14F-4D97-AF65-F5344CB8AC3E}">
        <p14:creationId xmlns:p14="http://schemas.microsoft.com/office/powerpoint/2010/main" val="3876699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8/22/2018</a:t>
            </a:fld>
            <a:endParaRPr lang="en-US"/>
          </a:p>
        </p:txBody>
      </p:sp>
      <p:sp>
        <p:nvSpPr>
          <p:cNvPr id="4" name="Holder 4"/>
          <p:cNvSpPr>
            <a:spLocks noGrp="1"/>
          </p:cNvSpPr>
          <p:nvPr>
            <p:ph type="sldNum" sz="quarter" idx="7"/>
          </p:nvPr>
        </p:nvSpPr>
        <p:spPr>
          <a:xfrm>
            <a:off x="2330524" y="6353101"/>
            <a:ext cx="700920" cy="369332"/>
          </a:xfrm>
        </p:spPr>
        <p:txBody>
          <a:bodyPr lIns="0" tIns="0" rIns="0" bIns="0"/>
          <a:lstStyle>
            <a:lvl1pPr>
              <a:defRPr sz="600" b="0" i="0">
                <a:solidFill>
                  <a:srgbClr val="616369"/>
                </a:solidFill>
                <a:latin typeface="Arial"/>
                <a:cs typeface="Arial"/>
              </a:defRPr>
            </a:lvl1pPr>
          </a:lstStyle>
          <a:p>
            <a:pPr marL="12697">
              <a:spcBef>
                <a:spcPts val="40"/>
              </a:spcBef>
            </a:pPr>
            <a:r>
              <a:rPr lang="en-US"/>
              <a:t>Confidential </a:t>
            </a:r>
            <a:r>
              <a:rPr lang="en-US" spc="-5"/>
              <a:t>Property </a:t>
            </a:r>
            <a:r>
              <a:rPr lang="en-US"/>
              <a:t>of Schneider Electric | </a:t>
            </a:r>
            <a:r>
              <a:rPr lang="en-US" spc="-5">
                <a:solidFill>
                  <a:srgbClr val="3CCD57"/>
                </a:solidFill>
              </a:rPr>
              <a:t>Page</a:t>
            </a:r>
            <a:r>
              <a:rPr lang="en-US" spc="-75">
                <a:solidFill>
                  <a:srgbClr val="3CCD57"/>
                </a:solidFill>
              </a:rPr>
              <a:t> </a:t>
            </a:r>
            <a:fld id="{81D60167-4931-47E6-BA6A-407CBD079E47}" type="slidenum">
              <a:rPr lang="en-US" spc="-5" smtClean="0">
                <a:solidFill>
                  <a:srgbClr val="3CCD57"/>
                </a:solidFill>
              </a:rPr>
              <a:pPr marL="12697">
                <a:spcBef>
                  <a:spcPts val="40"/>
                </a:spcBef>
              </a:pPr>
              <a:t>‹#›</a:t>
            </a:fld>
            <a:endParaRPr lang="en-US" spc="-5" dirty="0">
              <a:solidFill>
                <a:srgbClr val="3CCD57"/>
              </a:solidFill>
            </a:endParaRPr>
          </a:p>
        </p:txBody>
      </p:sp>
    </p:spTree>
    <p:extLst>
      <p:ext uri="{BB962C8B-B14F-4D97-AF65-F5344CB8AC3E}">
        <p14:creationId xmlns:p14="http://schemas.microsoft.com/office/powerpoint/2010/main" val="3597013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theme" Target="../theme/theme2.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image" Target="../media/image11.png"/><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image" Target="../media/image11.png"/><Relationship Id="rId2" Type="http://schemas.openxmlformats.org/officeDocument/2006/relationships/slideLayout" Target="../slideLayouts/slideLayout39.xml"/><Relationship Id="rId16" Type="http://schemas.openxmlformats.org/officeDocument/2006/relationships/theme" Target="../theme/theme3.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tags" Target="../tags/tag1.xml"/><Relationship Id="rId18" Type="http://schemas.openxmlformats.org/officeDocument/2006/relationships/tags" Target="../tags/tag6.xml"/><Relationship Id="rId26" Type="http://schemas.openxmlformats.org/officeDocument/2006/relationships/tags" Target="../tags/tag14.xml"/><Relationship Id="rId3" Type="http://schemas.openxmlformats.org/officeDocument/2006/relationships/slideLayout" Target="../slideLayouts/slideLayout55.xml"/><Relationship Id="rId21" Type="http://schemas.openxmlformats.org/officeDocument/2006/relationships/tags" Target="../tags/tag9.xml"/><Relationship Id="rId7" Type="http://schemas.openxmlformats.org/officeDocument/2006/relationships/slideLayout" Target="../slideLayouts/slideLayout59.xml"/><Relationship Id="rId12" Type="http://schemas.openxmlformats.org/officeDocument/2006/relationships/theme" Target="../theme/theme4.xml"/><Relationship Id="rId17" Type="http://schemas.openxmlformats.org/officeDocument/2006/relationships/tags" Target="../tags/tag5.xml"/><Relationship Id="rId25" Type="http://schemas.openxmlformats.org/officeDocument/2006/relationships/tags" Target="../tags/tag13.xml"/><Relationship Id="rId2" Type="http://schemas.openxmlformats.org/officeDocument/2006/relationships/slideLayout" Target="../slideLayouts/slideLayout54.xml"/><Relationship Id="rId16" Type="http://schemas.openxmlformats.org/officeDocument/2006/relationships/tags" Target="../tags/tag4.xml"/><Relationship Id="rId20" Type="http://schemas.openxmlformats.org/officeDocument/2006/relationships/tags" Target="../tags/tag8.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24" Type="http://schemas.openxmlformats.org/officeDocument/2006/relationships/tags" Target="../tags/tag12.xml"/><Relationship Id="rId5" Type="http://schemas.openxmlformats.org/officeDocument/2006/relationships/slideLayout" Target="../slideLayouts/slideLayout57.xml"/><Relationship Id="rId15" Type="http://schemas.openxmlformats.org/officeDocument/2006/relationships/tags" Target="../tags/tag3.xml"/><Relationship Id="rId23" Type="http://schemas.openxmlformats.org/officeDocument/2006/relationships/tags" Target="../tags/tag11.xml"/><Relationship Id="rId10" Type="http://schemas.openxmlformats.org/officeDocument/2006/relationships/slideLayout" Target="../slideLayouts/slideLayout62.xml"/><Relationship Id="rId19" Type="http://schemas.openxmlformats.org/officeDocument/2006/relationships/tags" Target="../tags/tag7.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tags" Target="../tags/tag2.xml"/><Relationship Id="rId22" Type="http://schemas.openxmlformats.org/officeDocument/2006/relationships/tags" Target="../tags/tag10.xml"/><Relationship Id="rId27" Type="http://schemas.openxmlformats.org/officeDocument/2006/relationships/tags" Target="../tags/tag1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6" Type="http://schemas.openxmlformats.org/officeDocument/2006/relationships/image" Target="../media/image11.png"/><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theme" Target="../theme/theme5.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slideLayout" Target="../slideLayouts/slideLayout95.xml"/><Relationship Id="rId26" Type="http://schemas.openxmlformats.org/officeDocument/2006/relationships/slideLayout" Target="../slideLayouts/slideLayout103.xml"/><Relationship Id="rId3" Type="http://schemas.openxmlformats.org/officeDocument/2006/relationships/slideLayout" Target="../slideLayouts/slideLayout80.xml"/><Relationship Id="rId21" Type="http://schemas.openxmlformats.org/officeDocument/2006/relationships/slideLayout" Target="../slideLayouts/slideLayout98.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5" Type="http://schemas.openxmlformats.org/officeDocument/2006/relationships/slideLayout" Target="../slideLayouts/slideLayout102.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20" Type="http://schemas.openxmlformats.org/officeDocument/2006/relationships/slideLayout" Target="../slideLayouts/slideLayout97.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24" Type="http://schemas.openxmlformats.org/officeDocument/2006/relationships/slideLayout" Target="../slideLayouts/slideLayout101.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23" Type="http://schemas.openxmlformats.org/officeDocument/2006/relationships/slideLayout" Target="../slideLayouts/slideLayout100.xml"/><Relationship Id="rId28" Type="http://schemas.openxmlformats.org/officeDocument/2006/relationships/image" Target="../media/image11.png"/><Relationship Id="rId10" Type="http://schemas.openxmlformats.org/officeDocument/2006/relationships/slideLayout" Target="../slideLayouts/slideLayout87.xml"/><Relationship Id="rId19" Type="http://schemas.openxmlformats.org/officeDocument/2006/relationships/slideLayout" Target="../slideLayouts/slideLayout96.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 Id="rId22" Type="http://schemas.openxmlformats.org/officeDocument/2006/relationships/slideLayout" Target="../slideLayouts/slideLayout99.xml"/><Relationship Id="rId27"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slideLayout" Target="../slideLayouts/slideLayout116.xml"/><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slideLayout" Target="../slideLayouts/slideLayout115.xml"/><Relationship Id="rId17" Type="http://schemas.openxmlformats.org/officeDocument/2006/relationships/theme" Target="../theme/theme7.xml"/><Relationship Id="rId2" Type="http://schemas.openxmlformats.org/officeDocument/2006/relationships/slideLayout" Target="../slideLayouts/slideLayout105.xml"/><Relationship Id="rId16" Type="http://schemas.openxmlformats.org/officeDocument/2006/relationships/slideLayout" Target="../slideLayouts/slideLayout119.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5" Type="http://schemas.openxmlformats.org/officeDocument/2006/relationships/slideLayout" Target="../slideLayouts/slideLayout11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 Id="rId14" Type="http://schemas.openxmlformats.org/officeDocument/2006/relationships/slideLayout" Target="../slideLayouts/slideLayout1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486592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79" r:id="rId3"/>
    <p:sldLayoutId id="2147483687" r:id="rId4"/>
    <p:sldLayoutId id="2147483688" r:id="rId5"/>
    <p:sldLayoutId id="2147483689" r:id="rId6"/>
    <p:sldLayoutId id="2147483672" r:id="rId7"/>
    <p:sldLayoutId id="2147483670" r:id="rId8"/>
    <p:sldLayoutId id="2147483671" r:id="rId9"/>
    <p:sldLayoutId id="2147483686" r:id="rId10"/>
    <p:sldLayoutId id="2147483690" r:id="rId11"/>
    <p:sldLayoutId id="2147483680" r:id="rId12"/>
    <p:sldLayoutId id="2147483681" r:id="rId13"/>
    <p:sldLayoutId id="2147483682" r:id="rId14"/>
    <p:sldLayoutId id="2147483683" r:id="rId15"/>
    <p:sldLayoutId id="2147483684" r:id="rId16"/>
    <p:sldLayoutId id="2147483685" r:id="rId17"/>
    <p:sldLayoutId id="2147483691" r:id="rId18"/>
    <p:sldLayoutId id="2147483759" r:id="rId19"/>
    <p:sldLayoutId id="2147483867" r:id="rId20"/>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8058" y="230188"/>
            <a:ext cx="8633531" cy="369332"/>
          </a:xfrm>
          <a:prstGeom prst="rect">
            <a:avLst/>
          </a:prstGeom>
        </p:spPr>
        <p:txBody>
          <a:bodyPr vert="horz" lIns="0" tIns="0" rIns="0" bIns="0" rtlCol="0" anchor="t">
            <a:noAutofit/>
          </a:bodyPr>
          <a:lstStyle/>
          <a:p>
            <a:r>
              <a:rPr lang="en-US" dirty="0"/>
              <a:t>Click To Edit Title</a:t>
            </a:r>
          </a:p>
        </p:txBody>
      </p:sp>
      <p:sp>
        <p:nvSpPr>
          <p:cNvPr id="11" name="Text Placeholder 2"/>
          <p:cNvSpPr>
            <a:spLocks noGrp="1"/>
          </p:cNvSpPr>
          <p:nvPr>
            <p:ph type="body" idx="1"/>
          </p:nvPr>
        </p:nvSpPr>
        <p:spPr>
          <a:xfrm>
            <a:off x="252414" y="1203326"/>
            <a:ext cx="8639175" cy="3176587"/>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p:txBody>
      </p:sp>
      <p:sp>
        <p:nvSpPr>
          <p:cNvPr id="12" name="Slide Number Placeholder 5"/>
          <p:cNvSpPr>
            <a:spLocks noGrp="1"/>
          </p:cNvSpPr>
          <p:nvPr>
            <p:ph type="sldNum" sz="quarter" idx="4"/>
          </p:nvPr>
        </p:nvSpPr>
        <p:spPr>
          <a:xfrm>
            <a:off x="1747892" y="4857156"/>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65"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3" name="Footer Placeholder 4"/>
          <p:cNvSpPr>
            <a:spLocks noGrp="1"/>
          </p:cNvSpPr>
          <p:nvPr>
            <p:ph type="ftr" sz="quarter" idx="3"/>
          </p:nvPr>
        </p:nvSpPr>
        <p:spPr>
          <a:xfrm>
            <a:off x="252414" y="4857156"/>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6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pic>
        <p:nvPicPr>
          <p:cNvPr id="7" name="Picture 6" descr="schneider_LIO_Life-Green_RGB.png"/>
          <p:cNvPicPr>
            <a:picLocks noChangeAspect="1"/>
          </p:cNvPicPr>
          <p:nvPr/>
        </p:nvPicPr>
        <p:blipFill>
          <a:blip r:embed="rId19" cstate="print"/>
          <a:stretch>
            <a:fillRect/>
          </a:stretch>
        </p:blipFill>
        <p:spPr>
          <a:xfrm>
            <a:off x="7067034" y="4494998"/>
            <a:ext cx="2041798" cy="562953"/>
          </a:xfrm>
          <a:prstGeom prst="rect">
            <a:avLst/>
          </a:prstGeom>
        </p:spPr>
      </p:pic>
    </p:spTree>
    <p:extLst>
      <p:ext uri="{BB962C8B-B14F-4D97-AF65-F5344CB8AC3E}">
        <p14:creationId xmlns:p14="http://schemas.microsoft.com/office/powerpoint/2010/main" val="224066746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1" r:id="rId13"/>
    <p:sldLayoutId id="2147483713" r:id="rId14"/>
    <p:sldLayoutId id="2147483714" r:id="rId15"/>
    <p:sldLayoutId id="2147483715" r:id="rId16"/>
    <p:sldLayoutId id="2147483716" r:id="rId17"/>
  </p:sldLayoutIdLst>
  <p:hf hdr="0" dt="0"/>
  <p:txStyles>
    <p:titleStyle>
      <a:lvl1pPr algn="l" defTabSz="457165" rtl="0" eaLnBrk="1" latinLnBrk="0" hangingPunct="1">
        <a:spcBef>
          <a:spcPct val="0"/>
        </a:spcBef>
        <a:buNone/>
        <a:defRPr sz="2400" kern="1200">
          <a:solidFill>
            <a:srgbClr val="36C746"/>
          </a:solidFill>
          <a:latin typeface="Arial"/>
          <a:ea typeface="+mj-ea"/>
          <a:cs typeface="Arial"/>
        </a:defRPr>
      </a:lvl1pPr>
    </p:titleStyle>
    <p:bodyStyle>
      <a:lvl1pPr marL="173025" indent="-157151" algn="l" defTabSz="457165" rtl="0" eaLnBrk="1" latinLnBrk="0" hangingPunct="1">
        <a:spcBef>
          <a:spcPts val="500"/>
        </a:spcBef>
        <a:spcAft>
          <a:spcPts val="500"/>
        </a:spcAft>
        <a:buClr>
          <a:schemeClr val="bg2"/>
        </a:buClr>
        <a:buFont typeface="Arial" panose="020B0604020202020204" pitchFamily="34" charset="0"/>
        <a:buNone/>
        <a:defRPr sz="1500" kern="1200">
          <a:solidFill>
            <a:schemeClr val="accent1"/>
          </a:solidFill>
          <a:latin typeface="Arial"/>
          <a:ea typeface="+mn-ea"/>
          <a:cs typeface="Arial"/>
        </a:defRPr>
      </a:lvl1pPr>
      <a:lvl2pPr marL="361923" indent="-182550" algn="l" defTabSz="447640" rtl="0" eaLnBrk="1" latinLnBrk="0" hangingPunct="1">
        <a:spcBef>
          <a:spcPts val="500"/>
        </a:spcBef>
        <a:spcAft>
          <a:spcPts val="500"/>
        </a:spcAft>
        <a:buClr>
          <a:srgbClr val="36C746"/>
        </a:buClr>
        <a:buFont typeface="Arial" pitchFamily="34" charset="0"/>
        <a:buChar char="•"/>
        <a:defRPr sz="1400" kern="1200">
          <a:solidFill>
            <a:schemeClr val="accent1"/>
          </a:solidFill>
          <a:latin typeface="Arial"/>
          <a:ea typeface="+mn-ea"/>
          <a:cs typeface="Arial"/>
        </a:defRPr>
      </a:lvl2pPr>
      <a:lvl3pPr marL="538122" indent="-179374" algn="l" defTabSz="457165" rtl="0" eaLnBrk="1" latinLnBrk="0" hangingPunct="1">
        <a:spcBef>
          <a:spcPts val="500"/>
        </a:spcBef>
        <a:spcAft>
          <a:spcPts val="500"/>
        </a:spcAft>
        <a:buClr>
          <a:srgbClr val="36C746"/>
        </a:buClr>
        <a:buFont typeface="Arial" pitchFamily="34" charset="0"/>
        <a:buChar char="‒"/>
        <a:defRPr sz="1300" kern="1200">
          <a:solidFill>
            <a:schemeClr val="accent1"/>
          </a:solidFill>
          <a:latin typeface="Arial"/>
          <a:ea typeface="+mn-ea"/>
          <a:cs typeface="Arial"/>
        </a:defRPr>
      </a:lvl3pPr>
      <a:lvl4pPr marL="719083" indent="-179374" algn="l" defTabSz="457165" rtl="0" eaLnBrk="1" latinLnBrk="0" hangingPunct="1">
        <a:spcBef>
          <a:spcPts val="500"/>
        </a:spcBef>
        <a:spcAft>
          <a:spcPts val="500"/>
        </a:spcAft>
        <a:buClr>
          <a:srgbClr val="36C746"/>
        </a:buClr>
        <a:buFont typeface="Arial" panose="020B0604020202020204" pitchFamily="34" charset="0"/>
        <a:buChar char="–"/>
        <a:defRPr sz="1200" kern="1200">
          <a:solidFill>
            <a:schemeClr val="accent1"/>
          </a:solidFill>
          <a:latin typeface="Arial"/>
          <a:ea typeface="+mn-ea"/>
          <a:cs typeface="Arial"/>
        </a:defRPr>
      </a:lvl4pPr>
      <a:lvl5pPr marL="896868" indent="-185723" algn="l" defTabSz="457165" rtl="0" eaLnBrk="1" latinLnBrk="0" hangingPunct="1">
        <a:spcBef>
          <a:spcPts val="500"/>
        </a:spcBef>
        <a:spcAft>
          <a:spcPts val="500"/>
        </a:spcAft>
        <a:buClr>
          <a:srgbClr val="36C746"/>
        </a:buClr>
        <a:buFont typeface="Arial" panose="020B0604020202020204" pitchFamily="34" charset="0"/>
        <a:buChar char="–"/>
        <a:defRPr sz="1000" kern="1200">
          <a:solidFill>
            <a:schemeClr val="accent1"/>
          </a:solidFill>
          <a:latin typeface="Arial"/>
          <a:ea typeface="+mn-ea"/>
          <a:cs typeface="Arial"/>
        </a:defRPr>
      </a:lvl5pPr>
      <a:lvl6pPr marL="896042" indent="-182866" algn="l" defTabSz="457165" rtl="0" eaLnBrk="1" latinLnBrk="0" hangingPunct="1">
        <a:spcBef>
          <a:spcPts val="500"/>
        </a:spcBef>
        <a:spcAft>
          <a:spcPts val="500"/>
        </a:spcAft>
        <a:buClr>
          <a:schemeClr val="bg2"/>
        </a:buClr>
        <a:buFont typeface="Arial" panose="020B0604020202020204" pitchFamily="34" charset="0"/>
        <a:buChar char="–"/>
        <a:defRPr sz="1000" kern="1200" baseline="0">
          <a:solidFill>
            <a:schemeClr val="accent1"/>
          </a:solidFill>
          <a:latin typeface="Arial" panose="020B0604020202020204" pitchFamily="34" charset="0"/>
          <a:ea typeface="+mn-ea"/>
          <a:cs typeface="Arial" panose="020B0604020202020204" pitchFamily="34" charset="0"/>
        </a:defRPr>
      </a:lvl6pPr>
      <a:lvl7pPr marL="896042" indent="-182866" algn="l" defTabSz="457165" rtl="0" eaLnBrk="1" latinLnBrk="0" hangingPunct="1">
        <a:spcBef>
          <a:spcPts val="500"/>
        </a:spcBef>
        <a:spcAft>
          <a:spcPts val="500"/>
        </a:spcAft>
        <a:buClr>
          <a:schemeClr val="bg2"/>
        </a:buClr>
        <a:buFont typeface="Arial" panose="020B0604020202020204" pitchFamily="34" charset="0"/>
        <a:buChar char="–"/>
        <a:defRPr sz="900" kern="1200">
          <a:solidFill>
            <a:schemeClr val="accent1"/>
          </a:solidFill>
          <a:latin typeface="Arial" panose="020B0604020202020204" pitchFamily="34" charset="0"/>
          <a:ea typeface="+mn-ea"/>
          <a:cs typeface="Arial" panose="020B0604020202020204" pitchFamily="34" charset="0"/>
        </a:defRPr>
      </a:lvl7pPr>
      <a:lvl8pPr marL="3428736" indent="-228582" algn="l" defTabSz="457165" rtl="0" eaLnBrk="1" latinLnBrk="0" hangingPunct="1">
        <a:spcBef>
          <a:spcPct val="20000"/>
        </a:spcBef>
        <a:buFont typeface="Arial"/>
        <a:buChar char="•"/>
        <a:defRPr sz="2000" kern="1200">
          <a:solidFill>
            <a:schemeClr val="tx1"/>
          </a:solidFill>
          <a:latin typeface="+mn-lt"/>
          <a:ea typeface="+mn-ea"/>
          <a:cs typeface="+mn-cs"/>
        </a:defRPr>
      </a:lvl8pPr>
      <a:lvl9pPr marL="3885901" indent="-228582" algn="l" defTabSz="457165"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65" rtl="0" eaLnBrk="1" latinLnBrk="0" hangingPunct="1">
        <a:defRPr sz="1800" kern="1200">
          <a:solidFill>
            <a:schemeClr val="tx1"/>
          </a:solidFill>
          <a:latin typeface="+mn-lt"/>
          <a:ea typeface="+mn-ea"/>
          <a:cs typeface="+mn-cs"/>
        </a:defRPr>
      </a:lvl1pPr>
      <a:lvl2pPr marL="457165" algn="l" defTabSz="457165" rtl="0" eaLnBrk="1" latinLnBrk="0" hangingPunct="1">
        <a:defRPr sz="1800" kern="1200">
          <a:solidFill>
            <a:schemeClr val="tx1"/>
          </a:solidFill>
          <a:latin typeface="+mn-lt"/>
          <a:ea typeface="+mn-ea"/>
          <a:cs typeface="+mn-cs"/>
        </a:defRPr>
      </a:lvl2pPr>
      <a:lvl3pPr marL="914329" algn="l" defTabSz="457165" rtl="0" eaLnBrk="1" latinLnBrk="0" hangingPunct="1">
        <a:defRPr sz="1800" kern="1200">
          <a:solidFill>
            <a:schemeClr val="tx1"/>
          </a:solidFill>
          <a:latin typeface="+mn-lt"/>
          <a:ea typeface="+mn-ea"/>
          <a:cs typeface="+mn-cs"/>
        </a:defRPr>
      </a:lvl3pPr>
      <a:lvl4pPr marL="1371495" algn="l" defTabSz="457165" rtl="0" eaLnBrk="1" latinLnBrk="0" hangingPunct="1">
        <a:defRPr sz="1800" kern="1200">
          <a:solidFill>
            <a:schemeClr val="tx1"/>
          </a:solidFill>
          <a:latin typeface="+mn-lt"/>
          <a:ea typeface="+mn-ea"/>
          <a:cs typeface="+mn-cs"/>
        </a:defRPr>
      </a:lvl4pPr>
      <a:lvl5pPr marL="1828660" algn="l" defTabSz="457165" rtl="0" eaLnBrk="1" latinLnBrk="0" hangingPunct="1">
        <a:defRPr sz="1800" kern="1200">
          <a:solidFill>
            <a:schemeClr val="tx1"/>
          </a:solidFill>
          <a:latin typeface="+mn-lt"/>
          <a:ea typeface="+mn-ea"/>
          <a:cs typeface="+mn-cs"/>
        </a:defRPr>
      </a:lvl5pPr>
      <a:lvl6pPr marL="2285824" algn="l" defTabSz="457165" rtl="0" eaLnBrk="1" latinLnBrk="0" hangingPunct="1">
        <a:defRPr sz="1800" kern="1200">
          <a:solidFill>
            <a:schemeClr val="tx1"/>
          </a:solidFill>
          <a:latin typeface="+mn-lt"/>
          <a:ea typeface="+mn-ea"/>
          <a:cs typeface="+mn-cs"/>
        </a:defRPr>
      </a:lvl6pPr>
      <a:lvl7pPr marL="2742989" algn="l" defTabSz="457165" rtl="0" eaLnBrk="1" latinLnBrk="0" hangingPunct="1">
        <a:defRPr sz="1800" kern="1200">
          <a:solidFill>
            <a:schemeClr val="tx1"/>
          </a:solidFill>
          <a:latin typeface="+mn-lt"/>
          <a:ea typeface="+mn-ea"/>
          <a:cs typeface="+mn-cs"/>
        </a:defRPr>
      </a:lvl7pPr>
      <a:lvl8pPr marL="3200154" algn="l" defTabSz="457165" rtl="0" eaLnBrk="1" latinLnBrk="0" hangingPunct="1">
        <a:defRPr sz="1800" kern="1200">
          <a:solidFill>
            <a:schemeClr val="tx1"/>
          </a:solidFill>
          <a:latin typeface="+mn-lt"/>
          <a:ea typeface="+mn-ea"/>
          <a:cs typeface="+mn-cs"/>
        </a:defRPr>
      </a:lvl8pPr>
      <a:lvl9pPr marL="3657319" algn="l" defTabSz="45716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8057" y="230188"/>
            <a:ext cx="8633531" cy="369332"/>
          </a:xfrm>
          <a:prstGeom prst="rect">
            <a:avLst/>
          </a:prstGeom>
        </p:spPr>
        <p:txBody>
          <a:bodyPr vert="horz" lIns="0" tIns="0" rIns="0" bIns="0" rtlCol="0" anchor="t">
            <a:noAutofit/>
          </a:bodyPr>
          <a:lstStyle/>
          <a:p>
            <a:r>
              <a:rPr lang="en-US" dirty="0"/>
              <a:t>Click To Edit Title</a:t>
            </a:r>
          </a:p>
        </p:txBody>
      </p:sp>
      <p:sp>
        <p:nvSpPr>
          <p:cNvPr id="11" name="Text Placeholder 2"/>
          <p:cNvSpPr>
            <a:spLocks noGrp="1"/>
          </p:cNvSpPr>
          <p:nvPr>
            <p:ph type="body" idx="1"/>
          </p:nvPr>
        </p:nvSpPr>
        <p:spPr>
          <a:xfrm>
            <a:off x="252414" y="1203326"/>
            <a:ext cx="8639175" cy="3176587"/>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3DCD58"/>
                </a:solidFill>
                <a:effectLst/>
                <a:uLnTx/>
                <a:uFillTx/>
                <a:latin typeface="Arial"/>
                <a:ea typeface="+mn-ea"/>
                <a:cs typeface="Arial"/>
              </a:rPr>
              <a:t>Page </a:t>
            </a:r>
            <a:fld id="{5A9C12DC-491F-9444-86A2-13AC5C62A2FC}" type="slidenum">
              <a:rPr kumimoji="0" lang="en-US" sz="600" b="0" i="0" u="none" strike="noStrike" kern="1200" cap="none" spc="0" normalizeH="0" baseline="0" noProof="0" smtClean="0">
                <a:ln>
                  <a:noFill/>
                </a:ln>
                <a:solidFill>
                  <a:srgbClr val="3DCD58"/>
                </a:solidFill>
                <a:effectLst/>
                <a:uLnTx/>
                <a:uFillTx/>
                <a:latin typeface="Arial"/>
                <a:ea typeface="+mn-ea"/>
                <a:cs typeface="Arial"/>
              </a:rPr>
              <a:pPr marL="0" marR="0" lvl="0" indent="0" algn="l" defTabSz="457184" rtl="0" eaLnBrk="1" fontAlgn="auto" latinLnBrk="0" hangingPunct="1">
                <a:lnSpc>
                  <a:spcPct val="100000"/>
                </a:lnSpc>
                <a:spcBef>
                  <a:spcPts val="0"/>
                </a:spcBef>
                <a:spcAft>
                  <a:spcPts val="0"/>
                </a:spcAft>
                <a:buClrTx/>
                <a:buSzTx/>
                <a:buFontTx/>
                <a:buNone/>
                <a:tabLst/>
                <a:defRPr/>
              </a:pPr>
              <a:t>‹#›</a:t>
            </a:fld>
            <a:endParaRPr kumimoji="0" lang="en-US" sz="600" b="0" i="0" u="none" strike="noStrike" kern="1200" cap="none" spc="0" normalizeH="0" baseline="0" noProof="0" dirty="0">
              <a:ln>
                <a:noFill/>
              </a:ln>
              <a:solidFill>
                <a:srgbClr val="3DCD58"/>
              </a:solidFill>
              <a:effectLst/>
              <a:uLnTx/>
              <a:uFillTx/>
              <a:latin typeface="Arial"/>
              <a:ea typeface="+mn-ea"/>
              <a:cs typeface="Arial"/>
            </a:endParaRPr>
          </a:p>
        </p:txBody>
      </p:sp>
      <p:sp>
        <p:nvSpPr>
          <p:cNvPr id="13"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pPr marL="0" marR="0" lvl="0" indent="0" algn="l" defTabSz="45718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626469"/>
                </a:solidFill>
                <a:effectLst/>
                <a:uLnTx/>
                <a:uFillTx/>
                <a:latin typeface="Arial"/>
                <a:ea typeface="+mn-ea"/>
                <a:cs typeface="Arial"/>
              </a:rPr>
              <a:t>Confidential Property of Schneider Electric |</a:t>
            </a:r>
          </a:p>
        </p:txBody>
      </p:sp>
      <p:pic>
        <p:nvPicPr>
          <p:cNvPr id="7" name="Picture 6" descr="schneider_LIO_Life-Green_RGB.png"/>
          <p:cNvPicPr>
            <a:picLocks noChangeAspect="1"/>
          </p:cNvPicPr>
          <p:nvPr/>
        </p:nvPicPr>
        <p:blipFill>
          <a:blip r:embed="rId17" cstate="print"/>
          <a:stretch>
            <a:fillRect/>
          </a:stretch>
        </p:blipFill>
        <p:spPr>
          <a:xfrm>
            <a:off x="7067034" y="4494997"/>
            <a:ext cx="2041798" cy="562953"/>
          </a:xfrm>
          <a:prstGeom prst="rect">
            <a:avLst/>
          </a:prstGeom>
        </p:spPr>
      </p:pic>
    </p:spTree>
    <p:extLst>
      <p:ext uri="{BB962C8B-B14F-4D97-AF65-F5344CB8AC3E}">
        <p14:creationId xmlns:p14="http://schemas.microsoft.com/office/powerpoint/2010/main" val="2566401877"/>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Lst>
  <p:hf hdr="0" dt="0"/>
  <p:txStyles>
    <p:titleStyle>
      <a:lvl1pPr algn="l" defTabSz="457184" rtl="0" eaLnBrk="1" latinLnBrk="0" hangingPunct="1">
        <a:spcBef>
          <a:spcPct val="0"/>
        </a:spcBef>
        <a:buNone/>
        <a:defRPr sz="2400" kern="1200">
          <a:solidFill>
            <a:srgbClr val="36C746"/>
          </a:solidFill>
          <a:latin typeface="Arial"/>
          <a:ea typeface="+mj-ea"/>
          <a:cs typeface="Arial"/>
        </a:defRPr>
      </a:lvl1pPr>
    </p:titleStyle>
    <p:bodyStyle>
      <a:lvl1pPr marL="173032" indent="-157158" algn="l" defTabSz="457184" rtl="0" eaLnBrk="1" latinLnBrk="0" hangingPunct="1">
        <a:spcBef>
          <a:spcPts val="500"/>
        </a:spcBef>
        <a:spcAft>
          <a:spcPts val="500"/>
        </a:spcAft>
        <a:buClr>
          <a:schemeClr val="bg2"/>
        </a:buClr>
        <a:buFont typeface="Arial" panose="020B0604020202020204" pitchFamily="34" charset="0"/>
        <a:buNone/>
        <a:defRPr sz="1500" kern="1200">
          <a:solidFill>
            <a:schemeClr val="accent1"/>
          </a:solidFill>
          <a:latin typeface="Arial"/>
          <a:ea typeface="+mn-ea"/>
          <a:cs typeface="Arial"/>
        </a:defRPr>
      </a:lvl1pPr>
      <a:lvl2pPr marL="361938" indent="-182557" algn="l" defTabSz="447659" rtl="0" eaLnBrk="1" latinLnBrk="0" hangingPunct="1">
        <a:spcBef>
          <a:spcPts val="500"/>
        </a:spcBef>
        <a:spcAft>
          <a:spcPts val="500"/>
        </a:spcAft>
        <a:buClr>
          <a:srgbClr val="36C746"/>
        </a:buClr>
        <a:buFont typeface="Arial" pitchFamily="34" charset="0"/>
        <a:buChar char="•"/>
        <a:defRPr sz="1400" kern="1200">
          <a:solidFill>
            <a:schemeClr val="accent1"/>
          </a:solidFill>
          <a:latin typeface="Arial"/>
          <a:ea typeface="+mn-ea"/>
          <a:cs typeface="Arial"/>
        </a:defRPr>
      </a:lvl2pPr>
      <a:lvl3pPr marL="538144" indent="-179382" algn="l" defTabSz="457184" rtl="0" eaLnBrk="1" latinLnBrk="0" hangingPunct="1">
        <a:spcBef>
          <a:spcPts val="500"/>
        </a:spcBef>
        <a:spcAft>
          <a:spcPts val="500"/>
        </a:spcAft>
        <a:buClr>
          <a:srgbClr val="36C746"/>
        </a:buClr>
        <a:buFont typeface="Arial" pitchFamily="34" charset="0"/>
        <a:buChar char="‒"/>
        <a:defRPr sz="1300" kern="1200">
          <a:solidFill>
            <a:schemeClr val="accent1"/>
          </a:solidFill>
          <a:latin typeface="Arial"/>
          <a:ea typeface="+mn-ea"/>
          <a:cs typeface="Arial"/>
        </a:defRPr>
      </a:lvl3pPr>
      <a:lvl4pPr marL="719113" indent="-179382" algn="l" defTabSz="457184" rtl="0" eaLnBrk="1" latinLnBrk="0" hangingPunct="1">
        <a:spcBef>
          <a:spcPts val="500"/>
        </a:spcBef>
        <a:spcAft>
          <a:spcPts val="500"/>
        </a:spcAft>
        <a:buClr>
          <a:srgbClr val="36C746"/>
        </a:buClr>
        <a:buFont typeface="Arial" panose="020B0604020202020204" pitchFamily="34" charset="0"/>
        <a:buChar char="–"/>
        <a:defRPr sz="1200" kern="1200">
          <a:solidFill>
            <a:schemeClr val="accent1"/>
          </a:solidFill>
          <a:latin typeface="Arial"/>
          <a:ea typeface="+mn-ea"/>
          <a:cs typeface="Arial"/>
        </a:defRPr>
      </a:lvl4pPr>
      <a:lvl5pPr marL="896906" indent="-185731" algn="l" defTabSz="457184" rtl="0" eaLnBrk="1" latinLnBrk="0" hangingPunct="1">
        <a:spcBef>
          <a:spcPts val="500"/>
        </a:spcBef>
        <a:spcAft>
          <a:spcPts val="500"/>
        </a:spcAft>
        <a:buClr>
          <a:srgbClr val="36C746"/>
        </a:buClr>
        <a:buFont typeface="Arial" panose="020B0604020202020204" pitchFamily="34" charset="0"/>
        <a:buChar char="–"/>
        <a:defRPr sz="1000" kern="1200">
          <a:solidFill>
            <a:schemeClr val="accent1"/>
          </a:solidFill>
          <a:latin typeface="Arial"/>
          <a:ea typeface="+mn-ea"/>
          <a:cs typeface="Arial"/>
        </a:defRPr>
      </a:lvl5pPr>
      <a:lvl6pPr marL="896080" indent="-182874" algn="l" defTabSz="457184" rtl="0" eaLnBrk="1" latinLnBrk="0" hangingPunct="1">
        <a:spcBef>
          <a:spcPts val="500"/>
        </a:spcBef>
        <a:spcAft>
          <a:spcPts val="500"/>
        </a:spcAft>
        <a:buClr>
          <a:schemeClr val="bg2"/>
        </a:buClr>
        <a:buFont typeface="Arial" panose="020B0604020202020204" pitchFamily="34" charset="0"/>
        <a:buChar char="–"/>
        <a:defRPr sz="1000" kern="1200" baseline="0">
          <a:solidFill>
            <a:schemeClr val="accent1"/>
          </a:solidFill>
          <a:latin typeface="Arial" panose="020B0604020202020204" pitchFamily="34" charset="0"/>
          <a:ea typeface="+mn-ea"/>
          <a:cs typeface="Arial" panose="020B0604020202020204" pitchFamily="34" charset="0"/>
        </a:defRPr>
      </a:lvl6pPr>
      <a:lvl7pPr marL="896080" indent="-182874" algn="l" defTabSz="457184" rtl="0" eaLnBrk="1" latinLnBrk="0" hangingPunct="1">
        <a:spcBef>
          <a:spcPts val="500"/>
        </a:spcBef>
        <a:spcAft>
          <a:spcPts val="500"/>
        </a:spcAft>
        <a:buClr>
          <a:schemeClr val="bg2"/>
        </a:buClr>
        <a:buFont typeface="Arial" panose="020B0604020202020204" pitchFamily="34" charset="0"/>
        <a:buChar char="–"/>
        <a:defRPr sz="900" kern="1200">
          <a:solidFill>
            <a:schemeClr val="accent1"/>
          </a:solidFill>
          <a:latin typeface="Arial" panose="020B0604020202020204" pitchFamily="34" charset="0"/>
          <a:ea typeface="+mn-ea"/>
          <a:cs typeface="Arial" panose="020B0604020202020204" pitchFamily="34" charset="0"/>
        </a:defRPr>
      </a:lvl7pPr>
      <a:lvl8pPr marL="3428879" indent="-228592" algn="l" defTabSz="457184" rtl="0" eaLnBrk="1" latinLnBrk="0" hangingPunct="1">
        <a:spcBef>
          <a:spcPct val="20000"/>
        </a:spcBef>
        <a:buFont typeface="Arial"/>
        <a:buChar char="•"/>
        <a:defRPr sz="2000" kern="1200">
          <a:solidFill>
            <a:schemeClr val="tx1"/>
          </a:solidFill>
          <a:latin typeface="+mn-lt"/>
          <a:ea typeface="+mn-ea"/>
          <a:cs typeface="+mn-cs"/>
        </a:defRPr>
      </a:lvl8pPr>
      <a:lvl9pPr marL="3886063" indent="-228592" algn="l" defTabSz="457184"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4" rtl="0" eaLnBrk="1" latinLnBrk="0" hangingPunct="1">
        <a:defRPr sz="1800" kern="1200">
          <a:solidFill>
            <a:schemeClr val="tx1"/>
          </a:solidFill>
          <a:latin typeface="+mn-lt"/>
          <a:ea typeface="+mn-ea"/>
          <a:cs typeface="+mn-cs"/>
        </a:defRPr>
      </a:lvl1pPr>
      <a:lvl2pPr marL="457184" algn="l" defTabSz="457184" rtl="0" eaLnBrk="1" latinLnBrk="0" hangingPunct="1">
        <a:defRPr sz="1800" kern="1200">
          <a:solidFill>
            <a:schemeClr val="tx1"/>
          </a:solidFill>
          <a:latin typeface="+mn-lt"/>
          <a:ea typeface="+mn-ea"/>
          <a:cs typeface="+mn-cs"/>
        </a:defRPr>
      </a:lvl2pPr>
      <a:lvl3pPr marL="914367" algn="l" defTabSz="457184" rtl="0" eaLnBrk="1" latinLnBrk="0" hangingPunct="1">
        <a:defRPr sz="1800" kern="1200">
          <a:solidFill>
            <a:schemeClr val="tx1"/>
          </a:solidFill>
          <a:latin typeface="+mn-lt"/>
          <a:ea typeface="+mn-ea"/>
          <a:cs typeface="+mn-cs"/>
        </a:defRPr>
      </a:lvl3pPr>
      <a:lvl4pPr marL="1371552" algn="l" defTabSz="457184" rtl="0" eaLnBrk="1" latinLnBrk="0" hangingPunct="1">
        <a:defRPr sz="1800" kern="1200">
          <a:solidFill>
            <a:schemeClr val="tx1"/>
          </a:solidFill>
          <a:latin typeface="+mn-lt"/>
          <a:ea typeface="+mn-ea"/>
          <a:cs typeface="+mn-cs"/>
        </a:defRPr>
      </a:lvl4pPr>
      <a:lvl5pPr marL="1828736" algn="l" defTabSz="457184" rtl="0" eaLnBrk="1" latinLnBrk="0" hangingPunct="1">
        <a:defRPr sz="1800" kern="1200">
          <a:solidFill>
            <a:schemeClr val="tx1"/>
          </a:solidFill>
          <a:latin typeface="+mn-lt"/>
          <a:ea typeface="+mn-ea"/>
          <a:cs typeface="+mn-cs"/>
        </a:defRPr>
      </a:lvl5pPr>
      <a:lvl6pPr marL="2285919" algn="l" defTabSz="457184" rtl="0" eaLnBrk="1" latinLnBrk="0" hangingPunct="1">
        <a:defRPr sz="1800" kern="1200">
          <a:solidFill>
            <a:schemeClr val="tx1"/>
          </a:solidFill>
          <a:latin typeface="+mn-lt"/>
          <a:ea typeface="+mn-ea"/>
          <a:cs typeface="+mn-cs"/>
        </a:defRPr>
      </a:lvl6pPr>
      <a:lvl7pPr marL="2743103" algn="l" defTabSz="457184" rtl="0" eaLnBrk="1" latinLnBrk="0" hangingPunct="1">
        <a:defRPr sz="1800" kern="1200">
          <a:solidFill>
            <a:schemeClr val="tx1"/>
          </a:solidFill>
          <a:latin typeface="+mn-lt"/>
          <a:ea typeface="+mn-ea"/>
          <a:cs typeface="+mn-cs"/>
        </a:defRPr>
      </a:lvl7pPr>
      <a:lvl8pPr marL="3200287" algn="l" defTabSz="457184" rtl="0" eaLnBrk="1" latinLnBrk="0" hangingPunct="1">
        <a:defRPr sz="1800" kern="1200">
          <a:solidFill>
            <a:schemeClr val="tx1"/>
          </a:solidFill>
          <a:latin typeface="+mn-lt"/>
          <a:ea typeface="+mn-ea"/>
          <a:cs typeface="+mn-cs"/>
        </a:defRPr>
      </a:lvl8pPr>
      <a:lvl9pPr marL="3657471" algn="l" defTabSz="45718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4099" name="Rectangle 3"/>
          <p:cNvSpPr>
            <a:spLocks noChangeArrowheads="1"/>
          </p:cNvSpPr>
          <p:nvPr/>
        </p:nvSpPr>
        <p:spPr bwMode="auto">
          <a:xfrm>
            <a:off x="8920163" y="5013798"/>
            <a:ext cx="184346" cy="92333"/>
          </a:xfrm>
          <a:prstGeom prst="rect">
            <a:avLst/>
          </a:prstGeom>
          <a:noFill/>
          <a:ln w="9525">
            <a:noFill/>
            <a:miter lim="800000"/>
            <a:headEnd/>
            <a:tailEnd/>
          </a:ln>
          <a:effectLst/>
        </p:spPr>
        <p:txBody>
          <a:bodyPr wrap="none" lIns="0" tIns="0" rIns="0" bIns="0">
            <a:spAutoFit/>
          </a:bodyPr>
          <a:lstStyle/>
          <a:p>
            <a:pPr marL="0" marR="0" lvl="0" indent="0" algn="l" defTabSz="496491" rtl="0" eaLnBrk="0" fontAlgn="base" latinLnBrk="0" hangingPunct="0">
              <a:lnSpc>
                <a:spcPct val="100000"/>
              </a:lnSpc>
              <a:spcBef>
                <a:spcPct val="0"/>
              </a:spcBef>
              <a:spcAft>
                <a:spcPct val="0"/>
              </a:spcAft>
              <a:buClrTx/>
              <a:buSzTx/>
              <a:buFontTx/>
              <a:buNone/>
              <a:tabLst/>
              <a:defRPr/>
            </a:pPr>
            <a:fld id="{D271887F-2C4D-4D5B-9BF0-7E4020E95FD9}" type="slidenum">
              <a:rPr kumimoji="0" lang="ja-JP" altLang="en-US" sz="600" b="0" i="0" u="none" strike="noStrike" kern="1200" cap="none" spc="0" normalizeH="0" baseline="0" noProof="0">
                <a:ln>
                  <a:noFill/>
                </a:ln>
                <a:solidFill>
                  <a:srgbClr val="626469"/>
                </a:solidFill>
                <a:effectLst/>
                <a:uLnTx/>
                <a:uFillTx/>
                <a:latin typeface="Arial" charset="0"/>
                <a:ea typeface="ＭＳ Ｐゴシック" pitchFamily="50" charset="-128"/>
                <a:cs typeface="Arial" charset="0"/>
              </a:rPr>
              <a:pPr marL="0" marR="0" lvl="0" indent="0" algn="l" defTabSz="496491" rtl="0" eaLnBrk="0" fontAlgn="base" latinLnBrk="0" hangingPunct="0">
                <a:lnSpc>
                  <a:spcPct val="100000"/>
                </a:lnSpc>
                <a:spcBef>
                  <a:spcPct val="0"/>
                </a:spcBef>
                <a:spcAft>
                  <a:spcPct val="0"/>
                </a:spcAft>
                <a:buClrTx/>
                <a:buSzTx/>
                <a:buFontTx/>
                <a:buNone/>
                <a:tabLst/>
                <a:defRPr/>
              </a:pPr>
              <a:t>‹#›</a:t>
            </a:fld>
            <a:endParaRPr kumimoji="0" lang="en-US" altLang="ja-JP" sz="600" b="0" i="0" u="none" strike="noStrike" kern="1200" cap="none" spc="0" normalizeH="0" baseline="0" noProof="0">
              <a:ln>
                <a:noFill/>
              </a:ln>
              <a:solidFill>
                <a:srgbClr val="626469"/>
              </a:solidFill>
              <a:effectLst/>
              <a:uLnTx/>
              <a:uFillTx/>
              <a:latin typeface="Arial" charset="0"/>
              <a:ea typeface="ＭＳ Ｐゴシック" pitchFamily="50" charset="-128"/>
              <a:cs typeface="Arial" charset="0"/>
            </a:endParaRPr>
          </a:p>
        </p:txBody>
      </p:sp>
      <p:sp>
        <p:nvSpPr>
          <p:cNvPr id="47107" name="Rectangle 7"/>
          <p:cNvSpPr>
            <a:spLocks noGrp="1" noChangeArrowheads="1"/>
          </p:cNvSpPr>
          <p:nvPr>
            <p:ph type="body" idx="1"/>
          </p:nvPr>
        </p:nvSpPr>
        <p:spPr bwMode="auto">
          <a:xfrm>
            <a:off x="431800" y="1425179"/>
            <a:ext cx="8229600" cy="916781"/>
          </a:xfrm>
          <a:prstGeom prst="rect">
            <a:avLst/>
          </a:prstGeom>
          <a:noFill/>
          <a:ln w="9525" algn="ctr">
            <a:noFill/>
            <a:miter lim="800000"/>
            <a:headEnd/>
            <a:tailEnd/>
          </a:ln>
        </p:spPr>
        <p:txBody>
          <a:bodyPr vert="horz" wrap="square" lIns="0" tIns="0" rIns="0" bIns="0" numCol="1" anchor="t" anchorCtr="0" compatLnSpc="1">
            <a:prstTxWarp prst="textNoShape">
              <a:avLst/>
            </a:prstTxWarp>
            <a:spAutoFit/>
          </a:body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p>
        </p:txBody>
      </p:sp>
      <p:sp>
        <p:nvSpPr>
          <p:cNvPr id="4104" name="McK 1. On-page tracker" hidden="1"/>
          <p:cNvSpPr>
            <a:spLocks noChangeArrowheads="1"/>
          </p:cNvSpPr>
          <p:nvPr/>
        </p:nvSpPr>
        <p:spPr bwMode="auto">
          <a:xfrm>
            <a:off x="431802" y="7145"/>
            <a:ext cx="551433" cy="138499"/>
          </a:xfrm>
          <a:prstGeom prst="rect">
            <a:avLst/>
          </a:prstGeom>
          <a:noFill/>
          <a:ln w="9525">
            <a:noFill/>
            <a:miter lim="800000"/>
            <a:headEnd/>
            <a:tailEnd/>
          </a:ln>
          <a:effectLst/>
        </p:spPr>
        <p:txBody>
          <a:bodyPr wrap="none" lIns="0" tIns="0" rIns="0" bIns="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808080"/>
                </a:solidFill>
                <a:effectLst/>
                <a:uLnTx/>
                <a:uFillTx/>
                <a:latin typeface="Arial" pitchFamily="34" charset="0"/>
                <a:ea typeface="ＭＳ Ｐゴシック" pitchFamily="50" charset="-128"/>
                <a:cs typeface="Arial" pitchFamily="34" charset="0"/>
              </a:rPr>
              <a:t>TRACKER</a:t>
            </a:r>
          </a:p>
        </p:txBody>
      </p:sp>
      <p:sp>
        <p:nvSpPr>
          <p:cNvPr id="4105" name="McK 3. Unit of measure" hidden="1"/>
          <p:cNvSpPr txBox="1">
            <a:spLocks noChangeArrowheads="1"/>
          </p:cNvSpPr>
          <p:nvPr/>
        </p:nvSpPr>
        <p:spPr bwMode="auto">
          <a:xfrm>
            <a:off x="431851" y="398861"/>
            <a:ext cx="3656013" cy="161583"/>
          </a:xfrm>
          <a:prstGeom prst="rect">
            <a:avLst/>
          </a:prstGeom>
          <a:noFill/>
          <a:ln w="9525">
            <a:noFill/>
            <a:miter lim="800000"/>
            <a:headEnd/>
            <a:tailEnd/>
          </a:ln>
          <a:effectLst/>
        </p:spPr>
        <p:txBody>
          <a:bodyPr lIns="0" tIns="0" rIns="0" bIns="0">
            <a:spAutoFit/>
          </a:bodyPr>
          <a:lstStyle/>
          <a:p>
            <a:pPr marL="0" marR="0" lvl="0" indent="0" algn="l" defTabSz="671513" rtl="0" eaLnBrk="1" fontAlgn="base" latinLnBrk="0" hangingPunct="1">
              <a:lnSpc>
                <a:spcPct val="100000"/>
              </a:lnSpc>
              <a:spcBef>
                <a:spcPct val="0"/>
              </a:spcBef>
              <a:spcAft>
                <a:spcPct val="0"/>
              </a:spcAft>
              <a:buClrTx/>
              <a:buSzTx/>
              <a:buFontTx/>
              <a:buNone/>
              <a:tabLst/>
              <a:defRPr/>
            </a:pPr>
            <a:r>
              <a:rPr kumimoji="0" lang="en-US" altLang="ja-JP" sz="1050" b="0" i="0" u="none" strike="noStrike" kern="1200" cap="none" spc="0" normalizeH="0" baseline="0" noProof="0">
                <a:ln>
                  <a:noFill/>
                </a:ln>
                <a:solidFill>
                  <a:srgbClr val="808080"/>
                </a:solidFill>
                <a:effectLst/>
                <a:uLnTx/>
                <a:uFillTx/>
                <a:latin typeface="Arial" pitchFamily="34" charset="0"/>
                <a:ea typeface="ＭＳ Ｐゴシック" pitchFamily="50" charset="-128"/>
                <a:cs typeface="Arial" pitchFamily="34" charset="0"/>
              </a:rPr>
              <a:t>Unit of measure</a:t>
            </a:r>
          </a:p>
        </p:txBody>
      </p:sp>
      <p:grpSp>
        <p:nvGrpSpPr>
          <p:cNvPr id="47110" name="McK Slide Elements"/>
          <p:cNvGrpSpPr>
            <a:grpSpLocks/>
          </p:cNvGrpSpPr>
          <p:nvPr userDrawn="1"/>
        </p:nvGrpSpPr>
        <p:grpSpPr bwMode="auto">
          <a:xfrm>
            <a:off x="431800" y="4676781"/>
            <a:ext cx="8548688" cy="296466"/>
            <a:chOff x="272" y="3928"/>
            <a:chExt cx="5385" cy="249"/>
          </a:xfrm>
        </p:grpSpPr>
        <p:sp>
          <p:nvSpPr>
            <p:cNvPr id="4107" name="McK 4. Footnote" hidden="1"/>
            <p:cNvSpPr txBox="1">
              <a:spLocks noChangeArrowheads="1"/>
            </p:cNvSpPr>
            <p:nvPr userDrawn="1"/>
          </p:nvSpPr>
          <p:spPr bwMode="auto">
            <a:xfrm>
              <a:off x="272" y="3928"/>
              <a:ext cx="5385" cy="97"/>
            </a:xfrm>
            <a:prstGeom prst="rect">
              <a:avLst/>
            </a:prstGeom>
            <a:noFill/>
            <a:ln w="9525">
              <a:noFill/>
              <a:miter lim="800000"/>
              <a:headEnd/>
              <a:tailEnd/>
            </a:ln>
            <a:effectLst/>
          </p:spPr>
          <p:txBody>
            <a:bodyPr lIns="0" tIns="0" rIns="0" bIns="0" anchor="b">
              <a:spAutoFit/>
            </a:bodyPr>
            <a:lstStyle/>
            <a:p>
              <a:pPr marL="78581" marR="0" lvl="0" indent="-78581" algn="l" defTabSz="671513" rtl="0" eaLnBrk="1" fontAlgn="base" latinLnBrk="0" hangingPunct="1">
                <a:lnSpc>
                  <a:spcPct val="100000"/>
                </a:lnSpc>
                <a:spcBef>
                  <a:spcPct val="0"/>
                </a:spcBef>
                <a:spcAft>
                  <a:spcPct val="0"/>
                </a:spcAft>
                <a:buClrTx/>
                <a:buSzTx/>
                <a:buFontTx/>
                <a:buNone/>
                <a:tabLst/>
                <a:defRPr/>
              </a:pPr>
              <a:r>
                <a:rPr kumimoji="0" lang="en-US" altLang="ja-JP" sz="75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1 Footnote</a:t>
              </a:r>
            </a:p>
          </p:txBody>
        </p:sp>
        <p:sp>
          <p:nvSpPr>
            <p:cNvPr id="4108" name="McK 5. Source" hidden="1"/>
            <p:cNvSpPr>
              <a:spLocks noChangeArrowheads="1"/>
            </p:cNvSpPr>
            <p:nvPr userDrawn="1"/>
          </p:nvSpPr>
          <p:spPr bwMode="auto">
            <a:xfrm>
              <a:off x="272" y="4081"/>
              <a:ext cx="5184" cy="96"/>
            </a:xfrm>
            <a:prstGeom prst="rect">
              <a:avLst/>
            </a:prstGeom>
            <a:noFill/>
            <a:ln w="9525">
              <a:noFill/>
              <a:miter lim="800000"/>
              <a:headEnd/>
              <a:tailEnd/>
            </a:ln>
            <a:effectLst/>
          </p:spPr>
          <p:txBody>
            <a:bodyPr lIns="0" tIns="0" rIns="0" bIns="0" anchor="b"/>
            <a:lstStyle/>
            <a:p>
              <a:pPr marL="457200" marR="0" lvl="0" indent="-457200" algn="l" defTabSz="671513" rtl="0" eaLnBrk="1" fontAlgn="base" latinLnBrk="0" hangingPunct="1">
                <a:lnSpc>
                  <a:spcPct val="100000"/>
                </a:lnSpc>
                <a:spcBef>
                  <a:spcPct val="0"/>
                </a:spcBef>
                <a:spcAft>
                  <a:spcPct val="0"/>
                </a:spcAft>
                <a:buClrTx/>
                <a:buSzTx/>
                <a:buFontTx/>
                <a:buNone/>
                <a:tabLst>
                  <a:tab pos="459581" algn="l"/>
                </a:tabLst>
                <a:defRPr/>
              </a:pPr>
              <a:r>
                <a:rPr kumimoji="0" lang="en-US" altLang="ja-JP" sz="75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SOURCE: Source</a:t>
              </a:r>
            </a:p>
          </p:txBody>
        </p:sp>
      </p:grpSp>
      <p:grpSp>
        <p:nvGrpSpPr>
          <p:cNvPr id="47111" name="ACET" hidden="1"/>
          <p:cNvGrpSpPr>
            <a:grpSpLocks/>
          </p:cNvGrpSpPr>
          <p:nvPr/>
        </p:nvGrpSpPr>
        <p:grpSpPr bwMode="auto">
          <a:xfrm>
            <a:off x="431801" y="966787"/>
            <a:ext cx="4264025" cy="388144"/>
            <a:chOff x="915" y="704"/>
            <a:chExt cx="2686" cy="326"/>
          </a:xfrm>
        </p:grpSpPr>
        <p:cxnSp>
          <p:nvCxnSpPr>
            <p:cNvPr id="47154" name="AutoShape 17" hidden="1"/>
            <p:cNvCxnSpPr>
              <a:cxnSpLocks noChangeShapeType="1"/>
              <a:stCxn id="4114" idx="4"/>
              <a:endCxn id="4114" idx="6"/>
            </p:cNvCxnSpPr>
            <p:nvPr/>
          </p:nvCxnSpPr>
          <p:spPr bwMode="auto">
            <a:xfrm>
              <a:off x="915" y="1030"/>
              <a:ext cx="2686" cy="0"/>
            </a:xfrm>
            <a:prstGeom prst="straightConnector1">
              <a:avLst/>
            </a:prstGeom>
            <a:noFill/>
            <a:ln w="9525">
              <a:solidFill>
                <a:schemeClr val="tx1"/>
              </a:solidFill>
              <a:round/>
              <a:headEnd/>
              <a:tailEnd/>
            </a:ln>
          </p:spPr>
        </p:cxnSp>
        <p:sp>
          <p:nvSpPr>
            <p:cNvPr id="4114" name="AutoShape 18" hidden="1"/>
            <p:cNvSpPr>
              <a:spLocks noChangeArrowheads="1"/>
            </p:cNvSpPr>
            <p:nvPr/>
          </p:nvSpPr>
          <p:spPr bwMode="auto">
            <a:xfrm>
              <a:off x="915" y="704"/>
              <a:ext cx="2686" cy="326"/>
            </a:xfrm>
            <a:prstGeom prst="leftRightArrow">
              <a:avLst>
                <a:gd name="adj1" fmla="val 100000"/>
                <a:gd name="adj2" fmla="val 0"/>
              </a:avLst>
            </a:prstGeom>
            <a:noFill/>
            <a:ln w="9525">
              <a:noFill/>
              <a:miter lim="800000"/>
              <a:headEnd/>
              <a:tailEnd/>
            </a:ln>
            <a:effectLst/>
          </p:spPr>
          <p:txBody>
            <a:bodyPr lIns="0" tIns="0" rIns="0" bIns="18288" anchor="b">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Title</a:t>
              </a:r>
            </a:p>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1200" b="0" i="0" u="none" strike="noStrike" kern="1200" cap="none" spc="0" normalizeH="0" baseline="0" noProof="0">
                  <a:ln>
                    <a:noFill/>
                  </a:ln>
                  <a:solidFill>
                    <a:srgbClr val="808080"/>
                  </a:solidFill>
                  <a:effectLst/>
                  <a:uLnTx/>
                  <a:uFillTx/>
                  <a:latin typeface="Arial" pitchFamily="34" charset="0"/>
                  <a:ea typeface="ＭＳ Ｐゴシック" pitchFamily="50" charset="-128"/>
                  <a:cs typeface="Arial" pitchFamily="34" charset="0"/>
                </a:rPr>
                <a:t>Unit of measure</a:t>
              </a:r>
            </a:p>
          </p:txBody>
        </p:sp>
      </p:grpSp>
      <p:sp>
        <p:nvSpPr>
          <p:cNvPr id="47112" name="McK 2. Slide Title"/>
          <p:cNvSpPr>
            <a:spLocks noGrp="1" noChangeArrowheads="1"/>
          </p:cNvSpPr>
          <p:nvPr>
            <p:ph type="title"/>
          </p:nvPr>
        </p:nvSpPr>
        <p:spPr bwMode="auto">
          <a:xfrm>
            <a:off x="431800" y="111919"/>
            <a:ext cx="8229600" cy="28575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altLang="ja-JP"/>
              <a:t>Click to edit Master title style</a:t>
            </a:r>
          </a:p>
        </p:txBody>
      </p:sp>
      <p:grpSp>
        <p:nvGrpSpPr>
          <p:cNvPr id="47113" name="LegendBoxes" hidden="1"/>
          <p:cNvGrpSpPr>
            <a:grpSpLocks/>
          </p:cNvGrpSpPr>
          <p:nvPr/>
        </p:nvGrpSpPr>
        <p:grpSpPr bwMode="auto">
          <a:xfrm>
            <a:off x="8197800" y="109542"/>
            <a:ext cx="703263" cy="733426"/>
            <a:chOff x="3394" y="517"/>
            <a:chExt cx="443" cy="616"/>
          </a:xfrm>
        </p:grpSpPr>
        <p:sp>
          <p:nvSpPr>
            <p:cNvPr id="4123" name="LegendRectangle1" hidden="1"/>
            <p:cNvSpPr>
              <a:spLocks noChangeArrowheads="1"/>
            </p:cNvSpPr>
            <p:nvPr userDrawn="1"/>
          </p:nvSpPr>
          <p:spPr bwMode="auto">
            <a:xfrm>
              <a:off x="3394" y="526"/>
              <a:ext cx="104" cy="101"/>
            </a:xfrm>
            <a:prstGeom prst="rect">
              <a:avLst/>
            </a:prstGeom>
            <a:solidFill>
              <a:schemeClr val="accent1"/>
            </a:solidFill>
            <a:ln w="9525">
              <a:solidFill>
                <a:srgbClr val="808080"/>
              </a:solidFill>
              <a:miter lim="800000"/>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24" name="LegendRectangle2" hidden="1"/>
            <p:cNvSpPr>
              <a:spLocks noChangeArrowheads="1"/>
            </p:cNvSpPr>
            <p:nvPr userDrawn="1"/>
          </p:nvSpPr>
          <p:spPr bwMode="auto">
            <a:xfrm>
              <a:off x="3394" y="693"/>
              <a:ext cx="104" cy="101"/>
            </a:xfrm>
            <a:prstGeom prst="rect">
              <a:avLst/>
            </a:prstGeom>
            <a:solidFill>
              <a:schemeClr val="accent2"/>
            </a:solidFill>
            <a:ln w="9525">
              <a:solidFill>
                <a:srgbClr val="808080"/>
              </a:solidFill>
              <a:miter lim="800000"/>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25" name="LegendRectangle3" hidden="1"/>
            <p:cNvSpPr>
              <a:spLocks noChangeArrowheads="1"/>
            </p:cNvSpPr>
            <p:nvPr userDrawn="1"/>
          </p:nvSpPr>
          <p:spPr bwMode="auto">
            <a:xfrm>
              <a:off x="3394" y="860"/>
              <a:ext cx="104" cy="101"/>
            </a:xfrm>
            <a:prstGeom prst="rect">
              <a:avLst/>
            </a:prstGeom>
            <a:solidFill>
              <a:schemeClr val="hlink"/>
            </a:solidFill>
            <a:ln w="9525">
              <a:solidFill>
                <a:srgbClr val="808080"/>
              </a:solidFill>
              <a:miter lim="800000"/>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26" name="LegendRectangle4" hidden="1"/>
            <p:cNvSpPr>
              <a:spLocks noChangeArrowheads="1"/>
            </p:cNvSpPr>
            <p:nvPr userDrawn="1"/>
          </p:nvSpPr>
          <p:spPr bwMode="auto">
            <a:xfrm>
              <a:off x="3394" y="1027"/>
              <a:ext cx="104" cy="101"/>
            </a:xfrm>
            <a:prstGeom prst="rect">
              <a:avLst/>
            </a:prstGeom>
            <a:solidFill>
              <a:schemeClr val="folHlink"/>
            </a:solidFill>
            <a:ln w="9525">
              <a:solidFill>
                <a:srgbClr val="808080"/>
              </a:solidFill>
              <a:miter lim="800000"/>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27" name="Legend1" hidden="1"/>
            <p:cNvSpPr>
              <a:spLocks noChangeArrowheads="1"/>
            </p:cNvSpPr>
            <p:nvPr userDrawn="1"/>
          </p:nvSpPr>
          <p:spPr bwMode="auto">
            <a:xfrm>
              <a:off x="3554" y="517"/>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Legend1</a:t>
              </a:r>
            </a:p>
          </p:txBody>
        </p:sp>
        <p:sp>
          <p:nvSpPr>
            <p:cNvPr id="4128" name="Legend2" hidden="1"/>
            <p:cNvSpPr>
              <a:spLocks noChangeArrowheads="1"/>
            </p:cNvSpPr>
            <p:nvPr userDrawn="1"/>
          </p:nvSpPr>
          <p:spPr bwMode="auto">
            <a:xfrm>
              <a:off x="3554" y="682"/>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Legend2</a:t>
              </a:r>
            </a:p>
          </p:txBody>
        </p:sp>
        <p:sp>
          <p:nvSpPr>
            <p:cNvPr id="4129" name="Legend3" hidden="1"/>
            <p:cNvSpPr>
              <a:spLocks noChangeArrowheads="1"/>
            </p:cNvSpPr>
            <p:nvPr userDrawn="1"/>
          </p:nvSpPr>
          <p:spPr bwMode="auto">
            <a:xfrm>
              <a:off x="3554" y="847"/>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Legend3</a:t>
              </a:r>
            </a:p>
          </p:txBody>
        </p:sp>
        <p:sp>
          <p:nvSpPr>
            <p:cNvPr id="4130" name="Legend4" hidden="1"/>
            <p:cNvSpPr>
              <a:spLocks noChangeArrowheads="1"/>
            </p:cNvSpPr>
            <p:nvPr userDrawn="1"/>
          </p:nvSpPr>
          <p:spPr bwMode="auto">
            <a:xfrm>
              <a:off x="3554" y="1017"/>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Legend4</a:t>
              </a:r>
            </a:p>
          </p:txBody>
        </p:sp>
      </p:grpSp>
      <p:grpSp>
        <p:nvGrpSpPr>
          <p:cNvPr id="47114" name="LegendLines" hidden="1"/>
          <p:cNvGrpSpPr>
            <a:grpSpLocks/>
          </p:cNvGrpSpPr>
          <p:nvPr/>
        </p:nvGrpSpPr>
        <p:grpSpPr bwMode="auto">
          <a:xfrm>
            <a:off x="7880403" y="109537"/>
            <a:ext cx="1020763" cy="531019"/>
            <a:chOff x="2411" y="2748"/>
            <a:chExt cx="643" cy="446"/>
          </a:xfrm>
        </p:grpSpPr>
        <p:sp>
          <p:nvSpPr>
            <p:cNvPr id="4132" name="LineLegend1" hidden="1"/>
            <p:cNvSpPr>
              <a:spLocks noChangeShapeType="1"/>
            </p:cNvSpPr>
            <p:nvPr/>
          </p:nvSpPr>
          <p:spPr bwMode="auto">
            <a:xfrm>
              <a:off x="2411" y="2807"/>
              <a:ext cx="288" cy="0"/>
            </a:xfrm>
            <a:prstGeom prst="line">
              <a:avLst/>
            </a:prstGeom>
            <a:noFill/>
            <a:ln w="28575">
              <a:solidFill>
                <a:schemeClr val="tx1"/>
              </a:solidFill>
              <a:round/>
              <a:headEnd/>
              <a:tailEnd/>
            </a:ln>
            <a:effec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pitchFamily="34" charset="0"/>
                <a:ea typeface="+mn-ea"/>
                <a:cs typeface="Arial"/>
              </a:endParaRPr>
            </a:p>
          </p:txBody>
        </p:sp>
        <p:sp>
          <p:nvSpPr>
            <p:cNvPr id="4133" name="LineLegend2" hidden="1"/>
            <p:cNvSpPr>
              <a:spLocks noChangeShapeType="1"/>
            </p:cNvSpPr>
            <p:nvPr/>
          </p:nvSpPr>
          <p:spPr bwMode="auto">
            <a:xfrm>
              <a:off x="2411" y="2972"/>
              <a:ext cx="288" cy="0"/>
            </a:xfrm>
            <a:prstGeom prst="line">
              <a:avLst/>
            </a:prstGeom>
            <a:noFill/>
            <a:ln w="28575">
              <a:solidFill>
                <a:schemeClr val="tx1"/>
              </a:solidFill>
              <a:prstDash val="dash"/>
              <a:round/>
              <a:headEnd/>
              <a:tailEnd/>
            </a:ln>
            <a:effec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pitchFamily="34" charset="0"/>
                <a:ea typeface="+mn-ea"/>
                <a:cs typeface="Arial"/>
              </a:endParaRPr>
            </a:p>
          </p:txBody>
        </p:sp>
        <p:sp>
          <p:nvSpPr>
            <p:cNvPr id="4134" name="LineLegend3" hidden="1"/>
            <p:cNvSpPr>
              <a:spLocks noChangeShapeType="1"/>
            </p:cNvSpPr>
            <p:nvPr/>
          </p:nvSpPr>
          <p:spPr bwMode="auto">
            <a:xfrm>
              <a:off x="2411" y="3137"/>
              <a:ext cx="288" cy="0"/>
            </a:xfrm>
            <a:prstGeom prst="line">
              <a:avLst/>
            </a:prstGeom>
            <a:noFill/>
            <a:ln w="28575">
              <a:solidFill>
                <a:schemeClr val="tx1"/>
              </a:solidFill>
              <a:prstDash val="sysDot"/>
              <a:round/>
              <a:headEnd/>
              <a:tailEnd/>
            </a:ln>
            <a:effec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pitchFamily="34" charset="0"/>
                <a:ea typeface="+mn-ea"/>
                <a:cs typeface="Arial"/>
              </a:endParaRPr>
            </a:p>
          </p:txBody>
        </p:sp>
        <p:sp>
          <p:nvSpPr>
            <p:cNvPr id="4135" name="Legend1" hidden="1"/>
            <p:cNvSpPr>
              <a:spLocks noChangeArrowheads="1"/>
            </p:cNvSpPr>
            <p:nvPr userDrawn="1"/>
          </p:nvSpPr>
          <p:spPr bwMode="auto">
            <a:xfrm>
              <a:off x="2771" y="2748"/>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Legend1</a:t>
              </a:r>
            </a:p>
          </p:txBody>
        </p:sp>
        <p:sp>
          <p:nvSpPr>
            <p:cNvPr id="4136" name="Legend2" hidden="1"/>
            <p:cNvSpPr>
              <a:spLocks noChangeArrowheads="1"/>
            </p:cNvSpPr>
            <p:nvPr userDrawn="1"/>
          </p:nvSpPr>
          <p:spPr bwMode="auto">
            <a:xfrm>
              <a:off x="2771" y="2913"/>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Legend2</a:t>
              </a:r>
            </a:p>
          </p:txBody>
        </p:sp>
        <p:sp>
          <p:nvSpPr>
            <p:cNvPr id="4137" name="Legend3" hidden="1"/>
            <p:cNvSpPr>
              <a:spLocks noChangeArrowheads="1"/>
            </p:cNvSpPr>
            <p:nvPr userDrawn="1"/>
          </p:nvSpPr>
          <p:spPr bwMode="auto">
            <a:xfrm>
              <a:off x="2771" y="3078"/>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Legend3</a:t>
              </a:r>
            </a:p>
          </p:txBody>
        </p:sp>
      </p:grpSp>
      <p:grpSp>
        <p:nvGrpSpPr>
          <p:cNvPr id="47115" name="LegendMoons" hidden="1"/>
          <p:cNvGrpSpPr>
            <a:grpSpLocks/>
          </p:cNvGrpSpPr>
          <p:nvPr/>
        </p:nvGrpSpPr>
        <p:grpSpPr bwMode="auto">
          <a:xfrm>
            <a:off x="8118474" y="111920"/>
            <a:ext cx="782638" cy="979885"/>
            <a:chOff x="1104" y="2704"/>
            <a:chExt cx="493" cy="823"/>
          </a:xfrm>
        </p:grpSpPr>
        <p:grpSp>
          <p:nvGrpSpPr>
            <p:cNvPr id="47120" name="MoonLegend1" hidden="1"/>
            <p:cNvGrpSpPr>
              <a:grpSpLocks noChangeAspect="1"/>
            </p:cNvGrpSpPr>
            <p:nvPr>
              <p:custDataLst>
                <p:tags r:id="rId13"/>
              </p:custDataLst>
            </p:nvPr>
          </p:nvGrpSpPr>
          <p:grpSpPr bwMode="auto">
            <a:xfrm>
              <a:off x="1104" y="2704"/>
              <a:ext cx="132" cy="132"/>
              <a:chOff x="4533" y="183"/>
              <a:chExt cx="144" cy="144"/>
            </a:xfrm>
          </p:grpSpPr>
          <p:sp>
            <p:nvSpPr>
              <p:cNvPr id="4140" name="Oval 44" hidden="1"/>
              <p:cNvSpPr>
                <a:spLocks noChangeAspect="1" noChangeArrowheads="1"/>
              </p:cNvSpPr>
              <p:nvPr>
                <p:custDataLst>
                  <p:tags r:id="rId26"/>
                </p:custDataLst>
              </p:nvPr>
            </p:nvSpPr>
            <p:spPr bwMode="blackWhite">
              <a:xfrm>
                <a:off x="4533" y="183"/>
                <a:ext cx="144" cy="144"/>
              </a:xfrm>
              <a:prstGeom prst="ellipse">
                <a:avLst/>
              </a:prstGeom>
              <a:solidFill>
                <a:schemeClr val="accent1"/>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41" name="Arc 45" hidden="1"/>
              <p:cNvSpPr>
                <a:spLocks noChangeAspect="1"/>
              </p:cNvSpPr>
              <p:nvPr>
                <p:custDataLst>
                  <p:tags r:id="rId27"/>
                </p:custDataLst>
              </p:nvPr>
            </p:nvSpPr>
            <p:spPr bwMode="black">
              <a:xfrm>
                <a:off x="4533" y="183"/>
                <a:ext cx="144" cy="144"/>
              </a:xfrm>
              <a:custGeom>
                <a:avLst/>
                <a:gdLst>
                  <a:gd name="G0" fmla="+- 21600 0 0"/>
                  <a:gd name="G1" fmla="+- 21600 0 0"/>
                  <a:gd name="G2" fmla="+- 21600 0 0"/>
                  <a:gd name="T0" fmla="*/ 21600 w 43200"/>
                  <a:gd name="T1" fmla="*/ 0 h 43200"/>
                  <a:gd name="T2" fmla="*/ 21600 w 43200"/>
                  <a:gd name="T3" fmla="*/ 0 h 43200"/>
                  <a:gd name="T4" fmla="*/ 21600 w 43200"/>
                  <a:gd name="T5" fmla="*/ 21600 h 43200"/>
                </a:gdLst>
                <a:ahLst/>
                <a:cxnLst>
                  <a:cxn ang="0">
                    <a:pos x="T0" y="T1"/>
                  </a:cxn>
                  <a:cxn ang="0">
                    <a:pos x="T2" y="T3"/>
                  </a:cxn>
                  <a:cxn ang="0">
                    <a:pos x="T4" y="T5"/>
                  </a:cxn>
                </a:cxnLst>
                <a:rect l="0" t="0" r="r" b="b"/>
                <a:pathLst>
                  <a:path w="43200" h="43200" fill="none" extrusionOk="0">
                    <a:moveTo>
                      <a:pt x="21599" y="0"/>
                    </a:moveTo>
                  </a:path>
                  <a:path w="43200" h="43200" stroke="0" extrusionOk="0">
                    <a:moveTo>
                      <a:pt x="21599" y="0"/>
                    </a:moveTo>
                    <a:lnTo>
                      <a:pt x="21600" y="21600"/>
                    </a:lnTo>
                    <a:close/>
                  </a:path>
                </a:pathLst>
              </a:custGeom>
              <a:solidFill>
                <a:schemeClr val="folHlink"/>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pitchFamily="34" charset="0"/>
                  <a:ea typeface="+mn-ea"/>
                  <a:cs typeface="Arial"/>
                </a:endParaRPr>
              </a:p>
            </p:txBody>
          </p:sp>
        </p:grpSp>
        <p:grpSp>
          <p:nvGrpSpPr>
            <p:cNvPr id="47121" name="MoonLegend2" hidden="1"/>
            <p:cNvGrpSpPr>
              <a:grpSpLocks noChangeAspect="1"/>
            </p:cNvGrpSpPr>
            <p:nvPr>
              <p:custDataLst>
                <p:tags r:id="rId14"/>
              </p:custDataLst>
            </p:nvPr>
          </p:nvGrpSpPr>
          <p:grpSpPr bwMode="auto">
            <a:xfrm>
              <a:off x="1104" y="2876"/>
              <a:ext cx="132" cy="132"/>
              <a:chOff x="1694" y="2044"/>
              <a:chExt cx="160" cy="160"/>
            </a:xfrm>
          </p:grpSpPr>
          <p:sp>
            <p:nvSpPr>
              <p:cNvPr id="4143" name="Oval 47" hidden="1"/>
              <p:cNvSpPr>
                <a:spLocks noChangeAspect="1" noChangeArrowheads="1"/>
              </p:cNvSpPr>
              <p:nvPr>
                <p:custDataLst>
                  <p:tags r:id="rId24"/>
                </p:custDataLst>
              </p:nvPr>
            </p:nvSpPr>
            <p:spPr bwMode="blackWhite">
              <a:xfrm>
                <a:off x="1694" y="2044"/>
                <a:ext cx="160" cy="160"/>
              </a:xfrm>
              <a:prstGeom prst="ellipse">
                <a:avLst/>
              </a:prstGeom>
              <a:solidFill>
                <a:schemeClr val="accent1"/>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44" name="Arc 48" hidden="1"/>
              <p:cNvSpPr>
                <a:spLocks noChangeAspect="1"/>
              </p:cNvSpPr>
              <p:nvPr>
                <p:custDataLst>
                  <p:tags r:id="rId25"/>
                </p:custDataLst>
              </p:nvPr>
            </p:nvSpPr>
            <p:spPr bwMode="black">
              <a:xfrm>
                <a:off x="1774" y="2044"/>
                <a:ext cx="80" cy="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folHlink"/>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pitchFamily="34" charset="0"/>
                  <a:ea typeface="+mn-ea"/>
                  <a:cs typeface="Arial"/>
                </a:endParaRPr>
              </a:p>
            </p:txBody>
          </p:sp>
        </p:grpSp>
        <p:grpSp>
          <p:nvGrpSpPr>
            <p:cNvPr id="47122" name="MoonLegend3" hidden="1"/>
            <p:cNvGrpSpPr>
              <a:grpSpLocks noChangeAspect="1"/>
            </p:cNvGrpSpPr>
            <p:nvPr>
              <p:custDataLst>
                <p:tags r:id="rId15"/>
              </p:custDataLst>
            </p:nvPr>
          </p:nvGrpSpPr>
          <p:grpSpPr bwMode="auto">
            <a:xfrm>
              <a:off x="1104" y="3049"/>
              <a:ext cx="132" cy="132"/>
              <a:chOff x="4495" y="897"/>
              <a:chExt cx="160" cy="160"/>
            </a:xfrm>
          </p:grpSpPr>
          <p:sp>
            <p:nvSpPr>
              <p:cNvPr id="4146" name="Oval 50" hidden="1"/>
              <p:cNvSpPr>
                <a:spLocks noChangeAspect="1" noChangeArrowheads="1"/>
              </p:cNvSpPr>
              <p:nvPr>
                <p:custDataLst>
                  <p:tags r:id="rId22"/>
                </p:custDataLst>
              </p:nvPr>
            </p:nvSpPr>
            <p:spPr bwMode="blackWhite">
              <a:xfrm>
                <a:off x="4495" y="897"/>
                <a:ext cx="160" cy="160"/>
              </a:xfrm>
              <a:prstGeom prst="ellipse">
                <a:avLst/>
              </a:prstGeom>
              <a:solidFill>
                <a:schemeClr val="accent1"/>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47" name="Arc 51" hidden="1"/>
              <p:cNvSpPr>
                <a:spLocks noChangeAspect="1"/>
              </p:cNvSpPr>
              <p:nvPr>
                <p:custDataLst>
                  <p:tags r:id="rId23"/>
                </p:custDataLst>
              </p:nvPr>
            </p:nvSpPr>
            <p:spPr bwMode="black">
              <a:xfrm>
                <a:off x="4575" y="897"/>
                <a:ext cx="80" cy="160"/>
              </a:xfrm>
              <a:custGeom>
                <a:avLst/>
                <a:gdLst>
                  <a:gd name="G0" fmla="+- 0 0 0"/>
                  <a:gd name="G1" fmla="+- 21600 0 0"/>
                  <a:gd name="G2" fmla="+- 21600 0 0"/>
                  <a:gd name="T0" fmla="*/ 0 w 21600"/>
                  <a:gd name="T1" fmla="*/ 0 h 43200"/>
                  <a:gd name="T2" fmla="*/ 0 w 21600"/>
                  <a:gd name="T3" fmla="*/ 43200 h 43200"/>
                  <a:gd name="T4" fmla="*/ 0 w 21600"/>
                  <a:gd name="T5" fmla="*/ 21600 h 43200"/>
                </a:gdLst>
                <a:ahLst/>
                <a:cxnLst>
                  <a:cxn ang="0">
                    <a:pos x="T0" y="T1"/>
                  </a:cxn>
                  <a:cxn ang="0">
                    <a:pos x="T2" y="T3"/>
                  </a:cxn>
                  <a:cxn ang="0">
                    <a:pos x="T4" y="T5"/>
                  </a:cxn>
                </a:cxnLst>
                <a:rect l="0" t="0" r="r" b="b"/>
                <a:pathLst>
                  <a:path w="21600" h="43200" fill="none" extrusionOk="0">
                    <a:moveTo>
                      <a:pt x="-1" y="0"/>
                    </a:moveTo>
                    <a:cubicBezTo>
                      <a:pt x="11929" y="0"/>
                      <a:pt x="21600" y="9670"/>
                      <a:pt x="21600" y="21600"/>
                    </a:cubicBezTo>
                    <a:cubicBezTo>
                      <a:pt x="21600" y="33529"/>
                      <a:pt x="11929" y="43199"/>
                      <a:pt x="0" y="43200"/>
                    </a:cubicBezTo>
                  </a:path>
                  <a:path w="21600" h="43200" stroke="0" extrusionOk="0">
                    <a:moveTo>
                      <a:pt x="-1" y="0"/>
                    </a:moveTo>
                    <a:cubicBezTo>
                      <a:pt x="11929" y="0"/>
                      <a:pt x="21600" y="9670"/>
                      <a:pt x="21600" y="21600"/>
                    </a:cubicBezTo>
                    <a:cubicBezTo>
                      <a:pt x="21600" y="33529"/>
                      <a:pt x="11929" y="43199"/>
                      <a:pt x="0" y="43200"/>
                    </a:cubicBezTo>
                    <a:lnTo>
                      <a:pt x="0" y="21600"/>
                    </a:lnTo>
                    <a:close/>
                  </a:path>
                </a:pathLst>
              </a:custGeom>
              <a:solidFill>
                <a:schemeClr val="folHlink"/>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pitchFamily="34" charset="0"/>
                  <a:ea typeface="+mn-ea"/>
                  <a:cs typeface="Arial"/>
                </a:endParaRPr>
              </a:p>
            </p:txBody>
          </p:sp>
        </p:grpSp>
        <p:grpSp>
          <p:nvGrpSpPr>
            <p:cNvPr id="47123" name="MoonLegend4" hidden="1"/>
            <p:cNvGrpSpPr>
              <a:grpSpLocks noChangeAspect="1"/>
            </p:cNvGrpSpPr>
            <p:nvPr>
              <p:custDataLst>
                <p:tags r:id="rId16"/>
              </p:custDataLst>
            </p:nvPr>
          </p:nvGrpSpPr>
          <p:grpSpPr bwMode="auto">
            <a:xfrm>
              <a:off x="1104" y="3222"/>
              <a:ext cx="132" cy="132"/>
              <a:chOff x="4495" y="1198"/>
              <a:chExt cx="160" cy="160"/>
            </a:xfrm>
          </p:grpSpPr>
          <p:sp>
            <p:nvSpPr>
              <p:cNvPr id="4149" name="Oval 53" hidden="1"/>
              <p:cNvSpPr>
                <a:spLocks noChangeAspect="1" noChangeArrowheads="1"/>
              </p:cNvSpPr>
              <p:nvPr>
                <p:custDataLst>
                  <p:tags r:id="rId20"/>
                </p:custDataLst>
              </p:nvPr>
            </p:nvSpPr>
            <p:spPr bwMode="blackWhite">
              <a:xfrm>
                <a:off x="4495" y="1198"/>
                <a:ext cx="160" cy="160"/>
              </a:xfrm>
              <a:prstGeom prst="ellipse">
                <a:avLst/>
              </a:prstGeom>
              <a:solidFill>
                <a:schemeClr val="accent1"/>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50" name="Arc 54" hidden="1"/>
              <p:cNvSpPr>
                <a:spLocks noChangeAspect="1"/>
              </p:cNvSpPr>
              <p:nvPr>
                <p:custDataLst>
                  <p:tags r:id="rId21"/>
                </p:custDataLst>
              </p:nvPr>
            </p:nvSpPr>
            <p:spPr bwMode="black">
              <a:xfrm>
                <a:off x="4495" y="1198"/>
                <a:ext cx="160" cy="160"/>
              </a:xfrm>
              <a:custGeom>
                <a:avLst/>
                <a:gdLst>
                  <a:gd name="G0" fmla="+- 21600 0 0"/>
                  <a:gd name="G1" fmla="+- 21600 0 0"/>
                  <a:gd name="G2" fmla="+- 21600 0 0"/>
                  <a:gd name="T0" fmla="*/ 21600 w 43200"/>
                  <a:gd name="T1" fmla="*/ 0 h 43200"/>
                  <a:gd name="T2" fmla="*/ 0 w 43200"/>
                  <a:gd name="T3" fmla="*/ 21600 h 43200"/>
                  <a:gd name="T4" fmla="*/ 21600 w 43200"/>
                  <a:gd name="T5" fmla="*/ 21600 h 43200"/>
                </a:gdLst>
                <a:ahLst/>
                <a:cxnLst>
                  <a:cxn ang="0">
                    <a:pos x="T0" y="T1"/>
                  </a:cxn>
                  <a:cxn ang="0">
                    <a:pos x="T2" y="T3"/>
                  </a:cxn>
                  <a:cxn ang="0">
                    <a:pos x="T4" y="T5"/>
                  </a:cxn>
                </a:cxnLst>
                <a:rect l="0" t="0" r="r" b="b"/>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lnTo>
                      <a:pt x="21600" y="21600"/>
                    </a:lnTo>
                    <a:close/>
                  </a:path>
                </a:pathLst>
              </a:custGeom>
              <a:solidFill>
                <a:schemeClr val="folHlink"/>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pitchFamily="34" charset="0"/>
                  <a:ea typeface="+mn-ea"/>
                  <a:cs typeface="Arial"/>
                </a:endParaRPr>
              </a:p>
            </p:txBody>
          </p:sp>
        </p:grpSp>
        <p:grpSp>
          <p:nvGrpSpPr>
            <p:cNvPr id="47124" name="MoonLegend5" hidden="1"/>
            <p:cNvGrpSpPr>
              <a:grpSpLocks noChangeAspect="1"/>
            </p:cNvGrpSpPr>
            <p:nvPr>
              <p:custDataLst>
                <p:tags r:id="rId17"/>
              </p:custDataLst>
            </p:nvPr>
          </p:nvGrpSpPr>
          <p:grpSpPr bwMode="auto">
            <a:xfrm>
              <a:off x="1104" y="3395"/>
              <a:ext cx="132" cy="132"/>
              <a:chOff x="4495" y="1440"/>
              <a:chExt cx="160" cy="160"/>
            </a:xfrm>
          </p:grpSpPr>
          <p:sp>
            <p:nvSpPr>
              <p:cNvPr id="4152" name="Oval 56" hidden="1"/>
              <p:cNvSpPr>
                <a:spLocks noChangeAspect="1" noChangeArrowheads="1"/>
              </p:cNvSpPr>
              <p:nvPr>
                <p:custDataLst>
                  <p:tags r:id="rId18"/>
                </p:custDataLst>
              </p:nvPr>
            </p:nvSpPr>
            <p:spPr bwMode="blackWhite">
              <a:xfrm>
                <a:off x="4495" y="1440"/>
                <a:ext cx="160" cy="160"/>
              </a:xfrm>
              <a:prstGeom prst="ellipse">
                <a:avLst/>
              </a:prstGeom>
              <a:solidFill>
                <a:schemeClr val="accent1"/>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sp>
            <p:nvSpPr>
              <p:cNvPr id="4153" name="Oval 57" hidden="1"/>
              <p:cNvSpPr>
                <a:spLocks noChangeAspect="1" noChangeArrowheads="1"/>
              </p:cNvSpPr>
              <p:nvPr>
                <p:custDataLst>
                  <p:tags r:id="rId19"/>
                </p:custDataLst>
              </p:nvPr>
            </p:nvSpPr>
            <p:spPr bwMode="black">
              <a:xfrm>
                <a:off x="4495" y="1440"/>
                <a:ext cx="160" cy="160"/>
              </a:xfrm>
              <a:prstGeom prst="ellipse">
                <a:avLst/>
              </a:prstGeom>
              <a:solidFill>
                <a:schemeClr val="folHlink"/>
              </a:solidFill>
              <a:ln w="9525">
                <a:solidFill>
                  <a:schemeClr val="tx1"/>
                </a:solidFill>
                <a:round/>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srgbClr val="626469"/>
                  </a:solidFill>
                  <a:effectLst/>
                  <a:uLnTx/>
                  <a:uFillTx/>
                  <a:latin typeface="Arial" charset="0"/>
                  <a:ea typeface="+mn-ea"/>
                  <a:cs typeface="Arial" charset="0"/>
                </a:endParaRPr>
              </a:p>
            </p:txBody>
          </p:sp>
        </p:grpSp>
        <p:sp>
          <p:nvSpPr>
            <p:cNvPr id="4154" name="Legend1" hidden="1"/>
            <p:cNvSpPr>
              <a:spLocks noChangeArrowheads="1"/>
            </p:cNvSpPr>
            <p:nvPr userDrawn="1"/>
          </p:nvSpPr>
          <p:spPr bwMode="auto">
            <a:xfrm>
              <a:off x="1314" y="2710"/>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Legend1</a:t>
              </a:r>
            </a:p>
          </p:txBody>
        </p:sp>
        <p:sp>
          <p:nvSpPr>
            <p:cNvPr id="4155" name="Legend2" hidden="1"/>
            <p:cNvSpPr>
              <a:spLocks noChangeArrowheads="1"/>
            </p:cNvSpPr>
            <p:nvPr userDrawn="1"/>
          </p:nvSpPr>
          <p:spPr bwMode="auto">
            <a:xfrm>
              <a:off x="1314" y="2883"/>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Legend2</a:t>
              </a:r>
            </a:p>
          </p:txBody>
        </p:sp>
        <p:sp>
          <p:nvSpPr>
            <p:cNvPr id="4156" name="Legend3" hidden="1"/>
            <p:cNvSpPr>
              <a:spLocks noChangeArrowheads="1"/>
            </p:cNvSpPr>
            <p:nvPr userDrawn="1"/>
          </p:nvSpPr>
          <p:spPr bwMode="auto">
            <a:xfrm>
              <a:off x="1314" y="3056"/>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Legend3</a:t>
              </a:r>
            </a:p>
          </p:txBody>
        </p:sp>
        <p:sp>
          <p:nvSpPr>
            <p:cNvPr id="4157" name="Legend4" hidden="1"/>
            <p:cNvSpPr>
              <a:spLocks noChangeArrowheads="1"/>
            </p:cNvSpPr>
            <p:nvPr userDrawn="1"/>
          </p:nvSpPr>
          <p:spPr bwMode="auto">
            <a:xfrm>
              <a:off x="1314" y="3229"/>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Legend4</a:t>
              </a:r>
            </a:p>
          </p:txBody>
        </p:sp>
        <p:sp>
          <p:nvSpPr>
            <p:cNvPr id="4158" name="Legend5" hidden="1"/>
            <p:cNvSpPr>
              <a:spLocks noChangeArrowheads="1"/>
            </p:cNvSpPr>
            <p:nvPr userDrawn="1"/>
          </p:nvSpPr>
          <p:spPr bwMode="auto">
            <a:xfrm>
              <a:off x="1314" y="3402"/>
              <a:ext cx="283" cy="116"/>
            </a:xfrm>
            <a:prstGeom prst="rect">
              <a:avLst/>
            </a:prstGeom>
            <a:noFill/>
            <a:ln w="9525">
              <a:noFill/>
              <a:miter lim="800000"/>
              <a:headEnd/>
              <a:tailEnd/>
            </a:ln>
            <a:effectLst/>
          </p:spPr>
          <p:txBody>
            <a:bodyPr wrap="none" lIns="0" tIns="0" rIns="0" bIns="0" anchor="ct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Arial" pitchFamily="34" charset="0"/>
                </a:rPr>
                <a:t>Legend5</a:t>
              </a:r>
            </a:p>
          </p:txBody>
        </p:sp>
      </p:grpSp>
      <p:grpSp>
        <p:nvGrpSpPr>
          <p:cNvPr id="47116" name="Sticker" hidden="1"/>
          <p:cNvGrpSpPr>
            <a:grpSpLocks/>
          </p:cNvGrpSpPr>
          <p:nvPr/>
        </p:nvGrpSpPr>
        <p:grpSpPr bwMode="auto">
          <a:xfrm>
            <a:off x="7946975" y="111922"/>
            <a:ext cx="1093788" cy="166688"/>
            <a:chOff x="4817" y="376"/>
            <a:chExt cx="689" cy="140"/>
          </a:xfrm>
        </p:grpSpPr>
        <p:cxnSp>
          <p:nvCxnSpPr>
            <p:cNvPr id="47117" name="AutoShape 64" hidden="1"/>
            <p:cNvCxnSpPr>
              <a:cxnSpLocks noChangeShapeType="1"/>
              <a:stCxn id="4161" idx="4"/>
              <a:endCxn id="4161" idx="6"/>
            </p:cNvCxnSpPr>
            <p:nvPr userDrawn="1"/>
          </p:nvCxnSpPr>
          <p:spPr bwMode="auto">
            <a:xfrm>
              <a:off x="4817" y="510"/>
              <a:ext cx="689" cy="0"/>
            </a:xfrm>
            <a:prstGeom prst="straightConnector1">
              <a:avLst/>
            </a:prstGeom>
            <a:noFill/>
            <a:ln w="25400">
              <a:solidFill>
                <a:srgbClr val="808080"/>
              </a:solidFill>
              <a:round/>
              <a:headEnd/>
              <a:tailEnd/>
            </a:ln>
          </p:spPr>
        </p:cxnSp>
        <p:sp>
          <p:nvSpPr>
            <p:cNvPr id="4161" name="AutoShape 65" hidden="1"/>
            <p:cNvSpPr>
              <a:spLocks noChangeArrowheads="1"/>
            </p:cNvSpPr>
            <p:nvPr userDrawn="1"/>
          </p:nvSpPr>
          <p:spPr bwMode="auto">
            <a:xfrm>
              <a:off x="4817" y="376"/>
              <a:ext cx="526" cy="140"/>
            </a:xfrm>
            <a:prstGeom prst="leftRightArrow">
              <a:avLst>
                <a:gd name="adj1" fmla="val 100000"/>
                <a:gd name="adj2" fmla="val 0"/>
              </a:avLst>
            </a:prstGeom>
            <a:noFill/>
            <a:ln w="9525" algn="ctr">
              <a:noFill/>
              <a:miter lim="800000"/>
              <a:headEnd/>
              <a:tailEnd/>
            </a:ln>
            <a:effectLst/>
          </p:spPr>
          <p:txBody>
            <a:bodyPr wrap="none" lIns="27432" tIns="0" rIns="0" bIns="27432">
              <a:spAutoFit/>
            </a:bodyPr>
            <a:lstStyle/>
            <a:p>
              <a:pPr marL="0" marR="0" lvl="0" indent="0" algn="l" defTabSz="671513" rtl="0" eaLnBrk="1" fontAlgn="base" latinLnBrk="0" hangingPunct="1">
                <a:lnSpc>
                  <a:spcPct val="100000"/>
                </a:lnSpc>
                <a:spcBef>
                  <a:spcPct val="0"/>
                </a:spcBef>
                <a:spcAft>
                  <a:spcPct val="0"/>
                </a:spcAft>
                <a:buClr>
                  <a:srgbClr val="000000"/>
                </a:buClr>
                <a:buSzTx/>
                <a:buFontTx/>
                <a:buNone/>
                <a:tabLst/>
                <a:defRPr/>
              </a:pPr>
              <a:r>
                <a:rPr kumimoji="0" lang="en-US" altLang="ja-JP" sz="900" b="0" i="0" u="none" strike="noStrike" kern="1200" cap="none" spc="0" normalizeH="0" baseline="0" noProof="0">
                  <a:ln>
                    <a:noFill/>
                  </a:ln>
                  <a:solidFill>
                    <a:srgbClr val="808080"/>
                  </a:solidFill>
                  <a:effectLst/>
                  <a:uLnTx/>
                  <a:uFillTx/>
                  <a:latin typeface="Arial" pitchFamily="34" charset="0"/>
                  <a:ea typeface="ＭＳ Ｐゴシック" pitchFamily="50" charset="-128"/>
                  <a:cs typeface="Arial" pitchFamily="34" charset="0"/>
                </a:rPr>
                <a:t>ILLUSTRATIVE</a:t>
              </a:r>
            </a:p>
          </p:txBody>
        </p:sp>
        <p:cxnSp>
          <p:nvCxnSpPr>
            <p:cNvPr id="47119" name="AutoShape 66" hidden="1"/>
            <p:cNvCxnSpPr>
              <a:cxnSpLocks noChangeShapeType="1"/>
              <a:stCxn id="4161" idx="2"/>
              <a:endCxn id="4161" idx="4"/>
            </p:cNvCxnSpPr>
            <p:nvPr userDrawn="1"/>
          </p:nvCxnSpPr>
          <p:spPr bwMode="auto">
            <a:xfrm>
              <a:off x="4817" y="376"/>
              <a:ext cx="0" cy="134"/>
            </a:xfrm>
            <a:prstGeom prst="straightConnector1">
              <a:avLst/>
            </a:prstGeom>
            <a:noFill/>
            <a:ln w="9525">
              <a:solidFill>
                <a:srgbClr val="808080"/>
              </a:solidFill>
              <a:round/>
              <a:headEnd/>
              <a:tailEnd/>
            </a:ln>
          </p:spPr>
        </p:cxnSp>
      </p:grpSp>
    </p:spTree>
    <p:extLst>
      <p:ext uri="{BB962C8B-B14F-4D97-AF65-F5344CB8AC3E}">
        <p14:creationId xmlns:p14="http://schemas.microsoft.com/office/powerpoint/2010/main" val="3789827943"/>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xStyles>
    <p:titleStyle>
      <a:lvl1pPr algn="l" rtl="0" eaLnBrk="0" fontAlgn="base" hangingPunct="0">
        <a:spcBef>
          <a:spcPct val="0"/>
        </a:spcBef>
        <a:spcAft>
          <a:spcPct val="0"/>
        </a:spcAft>
        <a:defRPr sz="1875">
          <a:solidFill>
            <a:schemeClr val="accent1"/>
          </a:solidFill>
          <a:latin typeface="+mj-lt"/>
          <a:ea typeface="+mj-ea"/>
          <a:cs typeface="+mj-cs"/>
        </a:defRPr>
      </a:lvl1pPr>
      <a:lvl2pPr algn="l" rtl="0" eaLnBrk="0" fontAlgn="base" hangingPunct="0">
        <a:spcBef>
          <a:spcPct val="0"/>
        </a:spcBef>
        <a:spcAft>
          <a:spcPct val="0"/>
        </a:spcAft>
        <a:defRPr sz="1875">
          <a:solidFill>
            <a:schemeClr val="accent1"/>
          </a:solidFill>
          <a:latin typeface="Arial" pitchFamily="34" charset="0"/>
          <a:cs typeface="Arial" pitchFamily="34" charset="0"/>
        </a:defRPr>
      </a:lvl2pPr>
      <a:lvl3pPr algn="l" rtl="0" eaLnBrk="0" fontAlgn="base" hangingPunct="0">
        <a:spcBef>
          <a:spcPct val="0"/>
        </a:spcBef>
        <a:spcAft>
          <a:spcPct val="0"/>
        </a:spcAft>
        <a:defRPr sz="1875">
          <a:solidFill>
            <a:schemeClr val="accent1"/>
          </a:solidFill>
          <a:latin typeface="Arial" pitchFamily="34" charset="0"/>
          <a:cs typeface="Arial" pitchFamily="34" charset="0"/>
        </a:defRPr>
      </a:lvl3pPr>
      <a:lvl4pPr algn="l" rtl="0" eaLnBrk="0" fontAlgn="base" hangingPunct="0">
        <a:spcBef>
          <a:spcPct val="0"/>
        </a:spcBef>
        <a:spcAft>
          <a:spcPct val="0"/>
        </a:spcAft>
        <a:defRPr sz="1875">
          <a:solidFill>
            <a:schemeClr val="accent1"/>
          </a:solidFill>
          <a:latin typeface="Arial" pitchFamily="34" charset="0"/>
          <a:cs typeface="Arial" pitchFamily="34" charset="0"/>
        </a:defRPr>
      </a:lvl4pPr>
      <a:lvl5pPr algn="l" rtl="0" eaLnBrk="0" fontAlgn="base" hangingPunct="0">
        <a:spcBef>
          <a:spcPct val="0"/>
        </a:spcBef>
        <a:spcAft>
          <a:spcPct val="0"/>
        </a:spcAft>
        <a:defRPr sz="1875">
          <a:solidFill>
            <a:schemeClr val="accent1"/>
          </a:solidFill>
          <a:latin typeface="Arial" pitchFamily="34" charset="0"/>
          <a:cs typeface="Arial" pitchFamily="34" charset="0"/>
        </a:defRPr>
      </a:lvl5pPr>
      <a:lvl6pPr marL="342900" algn="l" rtl="0" fontAlgn="base">
        <a:spcBef>
          <a:spcPct val="0"/>
        </a:spcBef>
        <a:spcAft>
          <a:spcPct val="0"/>
        </a:spcAft>
        <a:defRPr sz="1875">
          <a:solidFill>
            <a:schemeClr val="accent1"/>
          </a:solidFill>
          <a:latin typeface="Arial" pitchFamily="34" charset="0"/>
          <a:cs typeface="Arial" pitchFamily="34" charset="0"/>
        </a:defRPr>
      </a:lvl6pPr>
      <a:lvl7pPr marL="685800" algn="l" rtl="0" fontAlgn="base">
        <a:spcBef>
          <a:spcPct val="0"/>
        </a:spcBef>
        <a:spcAft>
          <a:spcPct val="0"/>
        </a:spcAft>
        <a:defRPr sz="1875">
          <a:solidFill>
            <a:schemeClr val="accent1"/>
          </a:solidFill>
          <a:latin typeface="Arial" pitchFamily="34" charset="0"/>
          <a:cs typeface="Arial" pitchFamily="34" charset="0"/>
        </a:defRPr>
      </a:lvl7pPr>
      <a:lvl8pPr marL="1028700" algn="l" rtl="0" fontAlgn="base">
        <a:spcBef>
          <a:spcPct val="0"/>
        </a:spcBef>
        <a:spcAft>
          <a:spcPct val="0"/>
        </a:spcAft>
        <a:defRPr sz="1875">
          <a:solidFill>
            <a:schemeClr val="accent1"/>
          </a:solidFill>
          <a:latin typeface="Arial" pitchFamily="34" charset="0"/>
          <a:cs typeface="Arial" pitchFamily="34" charset="0"/>
        </a:defRPr>
      </a:lvl8pPr>
      <a:lvl9pPr marL="1371600" algn="l" rtl="0" fontAlgn="base">
        <a:spcBef>
          <a:spcPct val="0"/>
        </a:spcBef>
        <a:spcAft>
          <a:spcPct val="0"/>
        </a:spcAft>
        <a:defRPr sz="1875">
          <a:solidFill>
            <a:schemeClr val="accent1"/>
          </a:solidFill>
          <a:latin typeface="Arial" pitchFamily="34" charset="0"/>
          <a:cs typeface="Arial" pitchFamily="34" charset="0"/>
        </a:defRPr>
      </a:lvl9pPr>
    </p:titleStyle>
    <p:bodyStyle>
      <a:lvl1pPr marL="257175" indent="-257175" algn="l" defTabSz="671513" rtl="0" eaLnBrk="0" fontAlgn="base" hangingPunct="0">
        <a:spcBef>
          <a:spcPct val="0"/>
        </a:spcBef>
        <a:spcAft>
          <a:spcPct val="0"/>
        </a:spcAft>
        <a:buClr>
          <a:schemeClr val="tx2"/>
        </a:buClr>
        <a:defRPr sz="1200">
          <a:solidFill>
            <a:schemeClr val="accent1"/>
          </a:solidFill>
          <a:latin typeface="+mn-lt"/>
          <a:ea typeface="+mn-ea"/>
          <a:cs typeface="+mn-cs"/>
        </a:defRPr>
      </a:lvl1pPr>
      <a:lvl2pPr marL="145256" indent="-144066" algn="l" defTabSz="671513" rtl="0" eaLnBrk="0" fontAlgn="base" hangingPunct="0">
        <a:spcBef>
          <a:spcPct val="0"/>
        </a:spcBef>
        <a:spcAft>
          <a:spcPct val="0"/>
        </a:spcAft>
        <a:buClr>
          <a:schemeClr val="accent1"/>
        </a:buClr>
        <a:buChar char="•"/>
        <a:defRPr sz="1200">
          <a:solidFill>
            <a:schemeClr val="tx1"/>
          </a:solidFill>
          <a:latin typeface="+mn-lt"/>
          <a:cs typeface="+mn-cs"/>
        </a:defRPr>
      </a:lvl2pPr>
      <a:lvl3pPr marL="342900" indent="-196454" algn="l" defTabSz="671513" rtl="0" eaLnBrk="0" fontAlgn="base" hangingPunct="0">
        <a:spcBef>
          <a:spcPct val="0"/>
        </a:spcBef>
        <a:spcAft>
          <a:spcPct val="0"/>
        </a:spcAft>
        <a:buClr>
          <a:schemeClr val="accent1"/>
        </a:buClr>
        <a:buFont typeface="Arial" charset="0"/>
        <a:buChar char="–"/>
        <a:defRPr sz="1200">
          <a:solidFill>
            <a:schemeClr val="tx1"/>
          </a:solidFill>
          <a:latin typeface="+mn-lt"/>
          <a:cs typeface="+mn-cs"/>
        </a:defRPr>
      </a:lvl3pPr>
      <a:lvl4pPr marL="460772" indent="-116681" algn="l" defTabSz="671513" rtl="0" eaLnBrk="0" fontAlgn="base" hangingPunct="0">
        <a:spcBef>
          <a:spcPct val="0"/>
        </a:spcBef>
        <a:spcAft>
          <a:spcPct val="0"/>
        </a:spcAft>
        <a:buClr>
          <a:schemeClr val="accent1"/>
        </a:buClr>
        <a:buChar char="•"/>
        <a:defRPr sz="1200">
          <a:solidFill>
            <a:schemeClr val="tx1"/>
          </a:solidFill>
          <a:latin typeface="+mn-lt"/>
          <a:cs typeface="+mn-cs"/>
        </a:defRPr>
      </a:lvl4pPr>
      <a:lvl5pPr marL="559594" indent="-97631" algn="l" defTabSz="671513" rtl="0" eaLnBrk="0" fontAlgn="base" hangingPunct="0">
        <a:spcBef>
          <a:spcPct val="0"/>
        </a:spcBef>
        <a:spcAft>
          <a:spcPct val="0"/>
        </a:spcAft>
        <a:buClr>
          <a:schemeClr val="accent1"/>
        </a:buClr>
        <a:buFont typeface="Arial" charset="0"/>
        <a:buChar char="-"/>
        <a:defRPr sz="1200">
          <a:solidFill>
            <a:schemeClr val="tx1"/>
          </a:solidFill>
          <a:latin typeface="+mn-lt"/>
          <a:cs typeface="+mn-cs"/>
        </a:defRPr>
      </a:lvl5pPr>
      <a:lvl6pPr marL="902494" indent="-97631" algn="l" defTabSz="671513" rtl="0" fontAlgn="base">
        <a:spcBef>
          <a:spcPct val="0"/>
        </a:spcBef>
        <a:spcAft>
          <a:spcPct val="0"/>
        </a:spcAft>
        <a:buClr>
          <a:schemeClr val="accent1"/>
        </a:buClr>
        <a:buFont typeface="Arial" pitchFamily="34" charset="0"/>
        <a:buChar char="-"/>
        <a:defRPr sz="1200">
          <a:solidFill>
            <a:schemeClr val="tx1"/>
          </a:solidFill>
          <a:latin typeface="+mn-lt"/>
          <a:cs typeface="+mn-cs"/>
        </a:defRPr>
      </a:lvl6pPr>
      <a:lvl7pPr marL="1245394" indent="-97631" algn="l" defTabSz="671513" rtl="0" fontAlgn="base">
        <a:spcBef>
          <a:spcPct val="0"/>
        </a:spcBef>
        <a:spcAft>
          <a:spcPct val="0"/>
        </a:spcAft>
        <a:buClr>
          <a:schemeClr val="accent1"/>
        </a:buClr>
        <a:buFont typeface="Arial" pitchFamily="34" charset="0"/>
        <a:buChar char="-"/>
        <a:defRPr sz="1200">
          <a:solidFill>
            <a:schemeClr val="tx1"/>
          </a:solidFill>
          <a:latin typeface="+mn-lt"/>
          <a:cs typeface="+mn-cs"/>
        </a:defRPr>
      </a:lvl7pPr>
      <a:lvl8pPr marL="1588294" indent="-97631" algn="l" defTabSz="671513" rtl="0" fontAlgn="base">
        <a:spcBef>
          <a:spcPct val="0"/>
        </a:spcBef>
        <a:spcAft>
          <a:spcPct val="0"/>
        </a:spcAft>
        <a:buClr>
          <a:schemeClr val="accent1"/>
        </a:buClr>
        <a:buFont typeface="Arial" pitchFamily="34" charset="0"/>
        <a:buChar char="-"/>
        <a:defRPr sz="1200">
          <a:solidFill>
            <a:schemeClr val="tx1"/>
          </a:solidFill>
          <a:latin typeface="+mn-lt"/>
          <a:cs typeface="+mn-cs"/>
        </a:defRPr>
      </a:lvl8pPr>
      <a:lvl9pPr marL="1931194" indent="-97631" algn="l" defTabSz="671513" rtl="0" fontAlgn="base">
        <a:spcBef>
          <a:spcPct val="0"/>
        </a:spcBef>
        <a:spcAft>
          <a:spcPct val="0"/>
        </a:spcAft>
        <a:buClr>
          <a:schemeClr val="accent1"/>
        </a:buClr>
        <a:buFont typeface="Arial" pitchFamily="34" charset="0"/>
        <a:buChar char="-"/>
        <a:defRPr sz="1200">
          <a:solidFill>
            <a:schemeClr val="tx1"/>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8071" y="230188"/>
            <a:ext cx="8633531" cy="369332"/>
          </a:xfrm>
          <a:prstGeom prst="rect">
            <a:avLst/>
          </a:prstGeom>
        </p:spPr>
        <p:txBody>
          <a:bodyPr vert="horz" lIns="0" tIns="0" rIns="0" bIns="0" rtlCol="0" anchor="t">
            <a:noAutofit/>
          </a:bodyPr>
          <a:lstStyle/>
          <a:p>
            <a:r>
              <a:rPr lang="en-US" dirty="0"/>
              <a:t>Click To Edit Title</a:t>
            </a:r>
          </a:p>
        </p:txBody>
      </p:sp>
      <p:sp>
        <p:nvSpPr>
          <p:cNvPr id="11" name="Text Placeholder 2"/>
          <p:cNvSpPr>
            <a:spLocks noGrp="1"/>
          </p:cNvSpPr>
          <p:nvPr>
            <p:ph type="body" idx="1"/>
          </p:nvPr>
        </p:nvSpPr>
        <p:spPr>
          <a:xfrm>
            <a:off x="252414" y="1203326"/>
            <a:ext cx="8639175" cy="3176587"/>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p:txBody>
      </p:sp>
      <p:sp>
        <p:nvSpPr>
          <p:cNvPr id="12" name="Slide Number Placeholder 5"/>
          <p:cNvSpPr>
            <a:spLocks noGrp="1"/>
          </p:cNvSpPr>
          <p:nvPr>
            <p:ph type="sldNum" sz="quarter" idx="4"/>
          </p:nvPr>
        </p:nvSpPr>
        <p:spPr>
          <a:xfrm>
            <a:off x="1747892" y="4857169"/>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3" name="Footer Placeholder 4"/>
          <p:cNvSpPr>
            <a:spLocks noGrp="1"/>
          </p:cNvSpPr>
          <p:nvPr>
            <p:ph type="ftr" sz="quarter" idx="3"/>
          </p:nvPr>
        </p:nvSpPr>
        <p:spPr>
          <a:xfrm>
            <a:off x="252414" y="4857169"/>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7" name="Picture 6" descr="schneider_LIO_Life-Green_RGB.png"/>
          <p:cNvPicPr>
            <a:picLocks noChangeAspect="1"/>
          </p:cNvPicPr>
          <p:nvPr/>
        </p:nvPicPr>
        <p:blipFill>
          <a:blip r:embed="rId16" cstate="print"/>
          <a:stretch>
            <a:fillRect/>
          </a:stretch>
        </p:blipFill>
        <p:spPr>
          <a:xfrm>
            <a:off x="7067034" y="4494998"/>
            <a:ext cx="2041798" cy="562953"/>
          </a:xfrm>
          <a:prstGeom prst="rect">
            <a:avLst/>
          </a:prstGeom>
        </p:spPr>
      </p:pic>
    </p:spTree>
    <p:extLst>
      <p:ext uri="{BB962C8B-B14F-4D97-AF65-F5344CB8AC3E}">
        <p14:creationId xmlns:p14="http://schemas.microsoft.com/office/powerpoint/2010/main" val="3939845747"/>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 id="2147483793" r:id="rId14"/>
  </p:sldLayoutIdLst>
  <p:hf hdr="0" dt="0"/>
  <p:txStyles>
    <p:titleStyle>
      <a:lvl1pPr algn="l" defTabSz="456918" rtl="0" eaLnBrk="1" latinLnBrk="0" hangingPunct="1">
        <a:spcBef>
          <a:spcPct val="0"/>
        </a:spcBef>
        <a:buNone/>
        <a:defRPr sz="2400" kern="1200">
          <a:solidFill>
            <a:srgbClr val="36C746"/>
          </a:solidFill>
          <a:latin typeface="Arial"/>
          <a:ea typeface="+mj-ea"/>
          <a:cs typeface="Arial"/>
        </a:defRPr>
      </a:lvl1pPr>
    </p:titleStyle>
    <p:bodyStyle>
      <a:lvl1pPr marL="172934" indent="-157072" algn="l" defTabSz="456918" rtl="0" eaLnBrk="1" latinLnBrk="0" hangingPunct="1">
        <a:spcBef>
          <a:spcPts val="500"/>
        </a:spcBef>
        <a:spcAft>
          <a:spcPts val="500"/>
        </a:spcAft>
        <a:buClr>
          <a:schemeClr val="bg2"/>
        </a:buClr>
        <a:buFont typeface="Arial" panose="020B0604020202020204" pitchFamily="34" charset="0"/>
        <a:buNone/>
        <a:defRPr sz="1400" kern="1200">
          <a:solidFill>
            <a:schemeClr val="accent1"/>
          </a:solidFill>
          <a:latin typeface="Arial"/>
          <a:ea typeface="+mn-ea"/>
          <a:cs typeface="Arial"/>
        </a:defRPr>
      </a:lvl1pPr>
      <a:lvl2pPr marL="361728" indent="-182452" algn="l" defTabSz="447405" rtl="0" eaLnBrk="1" latinLnBrk="0" hangingPunct="1">
        <a:spcBef>
          <a:spcPts val="500"/>
        </a:spcBef>
        <a:spcAft>
          <a:spcPts val="500"/>
        </a:spcAft>
        <a:buClr>
          <a:srgbClr val="36C746"/>
        </a:buClr>
        <a:buFont typeface="Arial" pitchFamily="34" charset="0"/>
        <a:buChar char="•"/>
        <a:defRPr sz="1300" kern="1200">
          <a:solidFill>
            <a:schemeClr val="accent1"/>
          </a:solidFill>
          <a:latin typeface="Arial"/>
          <a:ea typeface="+mn-ea"/>
          <a:cs typeface="Arial"/>
        </a:defRPr>
      </a:lvl2pPr>
      <a:lvl3pPr marL="537830" indent="-179277" algn="l" defTabSz="456918" rtl="0" eaLnBrk="1" latinLnBrk="0" hangingPunct="1">
        <a:spcBef>
          <a:spcPts val="500"/>
        </a:spcBef>
        <a:spcAft>
          <a:spcPts val="500"/>
        </a:spcAft>
        <a:buClr>
          <a:srgbClr val="36C746"/>
        </a:buClr>
        <a:buFont typeface="Arial" pitchFamily="34" charset="0"/>
        <a:buChar char="‒"/>
        <a:defRPr sz="1200" kern="1200">
          <a:solidFill>
            <a:schemeClr val="accent1"/>
          </a:solidFill>
          <a:latin typeface="Arial"/>
          <a:ea typeface="+mn-ea"/>
          <a:cs typeface="Arial"/>
        </a:defRPr>
      </a:lvl3pPr>
      <a:lvl4pPr marL="718693" indent="-179277" algn="l" defTabSz="456918" rtl="0" eaLnBrk="1" latinLnBrk="0" hangingPunct="1">
        <a:spcBef>
          <a:spcPts val="500"/>
        </a:spcBef>
        <a:spcAft>
          <a:spcPts val="500"/>
        </a:spcAft>
        <a:buClr>
          <a:srgbClr val="36C746"/>
        </a:buClr>
        <a:buFont typeface="Arial" panose="020B0604020202020204" pitchFamily="34" charset="0"/>
        <a:buChar char="–"/>
        <a:defRPr sz="1100" kern="1200">
          <a:solidFill>
            <a:schemeClr val="accent1"/>
          </a:solidFill>
          <a:latin typeface="Arial"/>
          <a:ea typeface="+mn-ea"/>
          <a:cs typeface="Arial"/>
        </a:defRPr>
      </a:lvl4pPr>
      <a:lvl5pPr marL="896381" indent="-185623" algn="l" defTabSz="456918" rtl="0" eaLnBrk="1" latinLnBrk="0" hangingPunct="1">
        <a:spcBef>
          <a:spcPts val="500"/>
        </a:spcBef>
        <a:spcAft>
          <a:spcPts val="500"/>
        </a:spcAft>
        <a:buClr>
          <a:srgbClr val="36C746"/>
        </a:buClr>
        <a:buFont typeface="Arial" panose="020B0604020202020204" pitchFamily="34" charset="0"/>
        <a:buChar char="–"/>
        <a:defRPr sz="1000" kern="1200">
          <a:solidFill>
            <a:schemeClr val="accent1"/>
          </a:solidFill>
          <a:latin typeface="Arial"/>
          <a:ea typeface="+mn-ea"/>
          <a:cs typeface="Arial"/>
        </a:defRPr>
      </a:lvl5pPr>
      <a:lvl6pPr marL="895555" indent="-182769" algn="l" defTabSz="456918" rtl="0" eaLnBrk="1" latinLnBrk="0" hangingPunct="1">
        <a:spcBef>
          <a:spcPts val="500"/>
        </a:spcBef>
        <a:spcAft>
          <a:spcPts val="500"/>
        </a:spcAft>
        <a:buClr>
          <a:schemeClr val="bg2"/>
        </a:buClr>
        <a:buFont typeface="Arial" panose="020B0604020202020204" pitchFamily="34" charset="0"/>
        <a:buChar char="–"/>
        <a:defRPr sz="1000" kern="1200" baseline="0">
          <a:solidFill>
            <a:schemeClr val="accent1"/>
          </a:solidFill>
          <a:latin typeface="Arial" panose="020B0604020202020204" pitchFamily="34" charset="0"/>
          <a:ea typeface="+mn-ea"/>
          <a:cs typeface="Arial" panose="020B0604020202020204" pitchFamily="34" charset="0"/>
        </a:defRPr>
      </a:lvl6pPr>
      <a:lvl7pPr marL="895555" indent="-182769" algn="l" defTabSz="456918" rtl="0" eaLnBrk="1" latinLnBrk="0" hangingPunct="1">
        <a:spcBef>
          <a:spcPts val="500"/>
        </a:spcBef>
        <a:spcAft>
          <a:spcPts val="500"/>
        </a:spcAft>
        <a:buClr>
          <a:schemeClr val="bg2"/>
        </a:buClr>
        <a:buFont typeface="Arial" panose="020B0604020202020204" pitchFamily="34" charset="0"/>
        <a:buChar char="–"/>
        <a:defRPr sz="900" kern="1200">
          <a:solidFill>
            <a:schemeClr val="accent1"/>
          </a:solidFill>
          <a:latin typeface="Arial" panose="020B0604020202020204" pitchFamily="34" charset="0"/>
          <a:ea typeface="+mn-ea"/>
          <a:cs typeface="Arial" panose="020B0604020202020204" pitchFamily="34" charset="0"/>
        </a:defRPr>
      </a:lvl7pPr>
      <a:lvl8pPr marL="3426877" indent="-228465" algn="l" defTabSz="456918" rtl="0" eaLnBrk="1" latinLnBrk="0" hangingPunct="1">
        <a:spcBef>
          <a:spcPct val="20000"/>
        </a:spcBef>
        <a:buFont typeface="Arial"/>
        <a:buChar char="•"/>
        <a:defRPr sz="2000" kern="1200">
          <a:solidFill>
            <a:schemeClr val="tx1"/>
          </a:solidFill>
          <a:latin typeface="+mn-lt"/>
          <a:ea typeface="+mn-ea"/>
          <a:cs typeface="+mn-cs"/>
        </a:defRPr>
      </a:lvl8pPr>
      <a:lvl9pPr marL="3883795" indent="-228465" algn="l" defTabSz="45691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6918" rtl="0" eaLnBrk="1" latinLnBrk="0" hangingPunct="1">
        <a:defRPr sz="1800" kern="1200">
          <a:solidFill>
            <a:schemeClr val="tx1"/>
          </a:solidFill>
          <a:latin typeface="+mn-lt"/>
          <a:ea typeface="+mn-ea"/>
          <a:cs typeface="+mn-cs"/>
        </a:defRPr>
      </a:lvl1pPr>
      <a:lvl2pPr marL="456918" algn="l" defTabSz="456918" rtl="0" eaLnBrk="1" latinLnBrk="0" hangingPunct="1">
        <a:defRPr sz="1800" kern="1200">
          <a:solidFill>
            <a:schemeClr val="tx1"/>
          </a:solidFill>
          <a:latin typeface="+mn-lt"/>
          <a:ea typeface="+mn-ea"/>
          <a:cs typeface="+mn-cs"/>
        </a:defRPr>
      </a:lvl2pPr>
      <a:lvl3pPr marL="913835" algn="l" defTabSz="456918" rtl="0" eaLnBrk="1" latinLnBrk="0" hangingPunct="1">
        <a:defRPr sz="1800" kern="1200">
          <a:solidFill>
            <a:schemeClr val="tx1"/>
          </a:solidFill>
          <a:latin typeface="+mn-lt"/>
          <a:ea typeface="+mn-ea"/>
          <a:cs typeface="+mn-cs"/>
        </a:defRPr>
      </a:lvl3pPr>
      <a:lvl4pPr marL="1370754" algn="l" defTabSz="456918" rtl="0" eaLnBrk="1" latinLnBrk="0" hangingPunct="1">
        <a:defRPr sz="1800" kern="1200">
          <a:solidFill>
            <a:schemeClr val="tx1"/>
          </a:solidFill>
          <a:latin typeface="+mn-lt"/>
          <a:ea typeface="+mn-ea"/>
          <a:cs typeface="+mn-cs"/>
        </a:defRPr>
      </a:lvl4pPr>
      <a:lvl5pPr marL="1827668" algn="l" defTabSz="456918" rtl="0" eaLnBrk="1" latinLnBrk="0" hangingPunct="1">
        <a:defRPr sz="1800" kern="1200">
          <a:solidFill>
            <a:schemeClr val="tx1"/>
          </a:solidFill>
          <a:latin typeface="+mn-lt"/>
          <a:ea typeface="+mn-ea"/>
          <a:cs typeface="+mn-cs"/>
        </a:defRPr>
      </a:lvl5pPr>
      <a:lvl6pPr marL="2284581" algn="l" defTabSz="456918" rtl="0" eaLnBrk="1" latinLnBrk="0" hangingPunct="1">
        <a:defRPr sz="1800" kern="1200">
          <a:solidFill>
            <a:schemeClr val="tx1"/>
          </a:solidFill>
          <a:latin typeface="+mn-lt"/>
          <a:ea typeface="+mn-ea"/>
          <a:cs typeface="+mn-cs"/>
        </a:defRPr>
      </a:lvl6pPr>
      <a:lvl7pPr marL="2741507" algn="l" defTabSz="456918" rtl="0" eaLnBrk="1" latinLnBrk="0" hangingPunct="1">
        <a:defRPr sz="1800" kern="1200">
          <a:solidFill>
            <a:schemeClr val="tx1"/>
          </a:solidFill>
          <a:latin typeface="+mn-lt"/>
          <a:ea typeface="+mn-ea"/>
          <a:cs typeface="+mn-cs"/>
        </a:defRPr>
      </a:lvl7pPr>
      <a:lvl8pPr marL="3198419" algn="l" defTabSz="456918" rtl="0" eaLnBrk="1" latinLnBrk="0" hangingPunct="1">
        <a:defRPr sz="1800" kern="1200">
          <a:solidFill>
            <a:schemeClr val="tx1"/>
          </a:solidFill>
          <a:latin typeface="+mn-lt"/>
          <a:ea typeface="+mn-ea"/>
          <a:cs typeface="+mn-cs"/>
        </a:defRPr>
      </a:lvl8pPr>
      <a:lvl9pPr marL="3655333" algn="l" defTabSz="456918"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8057" y="230188"/>
            <a:ext cx="8633531" cy="369332"/>
          </a:xfrm>
          <a:prstGeom prst="rect">
            <a:avLst/>
          </a:prstGeom>
        </p:spPr>
        <p:txBody>
          <a:bodyPr vert="horz" lIns="0" tIns="0" rIns="0" bIns="0" rtlCol="0" anchor="t">
            <a:noAutofit/>
          </a:bodyPr>
          <a:lstStyle/>
          <a:p>
            <a:r>
              <a:rPr lang="en-US" dirty="0"/>
              <a:t>Click To Edit Title</a:t>
            </a:r>
          </a:p>
        </p:txBody>
      </p:sp>
      <p:sp>
        <p:nvSpPr>
          <p:cNvPr id="11" name="Text Placeholder 2"/>
          <p:cNvSpPr>
            <a:spLocks noGrp="1"/>
          </p:cNvSpPr>
          <p:nvPr>
            <p:ph type="body" idx="1"/>
          </p:nvPr>
        </p:nvSpPr>
        <p:spPr>
          <a:xfrm>
            <a:off x="252414" y="1203326"/>
            <a:ext cx="8639175" cy="3176587"/>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p:txBody>
      </p:sp>
      <p:sp>
        <p:nvSpPr>
          <p:cNvPr id="12" name="Slide Number Placeholder 5"/>
          <p:cNvSpPr>
            <a:spLocks noGrp="1"/>
          </p:cNvSpPr>
          <p:nvPr>
            <p:ph type="sldNum" sz="quarter" idx="4"/>
          </p:nvPr>
        </p:nvSpPr>
        <p:spPr>
          <a:xfrm>
            <a:off x="1747891" y="4857155"/>
            <a:ext cx="525690" cy="92333"/>
          </a:xfrm>
          <a:prstGeom prst="rect">
            <a:avLst/>
          </a:prstGeom>
        </p:spPr>
        <p:txBody>
          <a:bodyPr vert="horz" lIns="0" tIns="0" rIns="0" bIns="0" rtlCol="0" anchor="ctr">
            <a:spAutoFit/>
          </a:bodyPr>
          <a:lstStyle>
            <a:lvl1pPr algn="l">
              <a:defRPr sz="600">
                <a:solidFill>
                  <a:schemeClr val="bg2"/>
                </a:solidFill>
                <a:latin typeface="Arial"/>
                <a:cs typeface="Arial"/>
              </a:defRPr>
            </a:lvl1pPr>
          </a:lstStyle>
          <a:p>
            <a:r>
              <a:rPr lang="en-US" dirty="0"/>
              <a:t>Page </a:t>
            </a:r>
            <a:fld id="{5A9C12DC-491F-9444-86A2-13AC5C62A2FC}" type="slidenum">
              <a:rPr lang="en-US" smtClean="0"/>
              <a:pPr/>
              <a:t>‹#›</a:t>
            </a:fld>
            <a:endParaRPr lang="en-US" dirty="0"/>
          </a:p>
        </p:txBody>
      </p:sp>
      <p:sp>
        <p:nvSpPr>
          <p:cNvPr id="13" name="Footer Placeholder 4"/>
          <p:cNvSpPr>
            <a:spLocks noGrp="1"/>
          </p:cNvSpPr>
          <p:nvPr>
            <p:ph type="ftr" sz="quarter" idx="3"/>
          </p:nvPr>
        </p:nvSpPr>
        <p:spPr>
          <a:xfrm>
            <a:off x="252413" y="4857155"/>
            <a:ext cx="1509767" cy="92333"/>
          </a:xfrm>
          <a:prstGeom prst="rect">
            <a:avLst/>
          </a:prstGeom>
        </p:spPr>
        <p:txBody>
          <a:bodyPr vert="horz" wrap="square" lIns="0" tIns="0" rIns="0" bIns="0" rtlCol="0" anchor="ctr">
            <a:spAutoFit/>
          </a:bodyPr>
          <a:lstStyle>
            <a:lvl1pPr algn="l">
              <a:defRPr sz="600">
                <a:solidFill>
                  <a:schemeClr val="accent1"/>
                </a:solidFill>
                <a:latin typeface="Arial"/>
                <a:cs typeface="Arial"/>
              </a:defRPr>
            </a:lvl1pPr>
          </a:lstStyle>
          <a:p>
            <a:r>
              <a:rPr lang="en-US" dirty="0"/>
              <a:t>Confidential Property of Schneider Electric |</a:t>
            </a:r>
          </a:p>
        </p:txBody>
      </p:sp>
      <p:pic>
        <p:nvPicPr>
          <p:cNvPr id="7" name="Picture 6" descr="schneider_LIO_Life-Green_RGB.png"/>
          <p:cNvPicPr>
            <a:picLocks noChangeAspect="1"/>
          </p:cNvPicPr>
          <p:nvPr/>
        </p:nvPicPr>
        <p:blipFill>
          <a:blip r:embed="rId28" cstate="print"/>
          <a:stretch>
            <a:fillRect/>
          </a:stretch>
        </p:blipFill>
        <p:spPr>
          <a:xfrm>
            <a:off x="7067034" y="4494997"/>
            <a:ext cx="2041798" cy="562953"/>
          </a:xfrm>
          <a:prstGeom prst="rect">
            <a:avLst/>
          </a:prstGeom>
        </p:spPr>
      </p:pic>
    </p:spTree>
    <p:extLst>
      <p:ext uri="{BB962C8B-B14F-4D97-AF65-F5344CB8AC3E}">
        <p14:creationId xmlns:p14="http://schemas.microsoft.com/office/powerpoint/2010/main" val="1254297511"/>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 id="2147483807" r:id="rId13"/>
    <p:sldLayoutId id="2147483808" r:id="rId14"/>
    <p:sldLayoutId id="2147483809" r:id="rId15"/>
    <p:sldLayoutId id="2147483811" r:id="rId16"/>
    <p:sldLayoutId id="2147483812" r:id="rId17"/>
    <p:sldLayoutId id="2147483813" r:id="rId18"/>
    <p:sldLayoutId id="2147483814" r:id="rId19"/>
    <p:sldLayoutId id="2147483815" r:id="rId20"/>
    <p:sldLayoutId id="2147483816" r:id="rId21"/>
    <p:sldLayoutId id="2147483817" r:id="rId22"/>
    <p:sldLayoutId id="2147483818" r:id="rId23"/>
    <p:sldLayoutId id="2147483819" r:id="rId24"/>
    <p:sldLayoutId id="2147483820" r:id="rId25"/>
    <p:sldLayoutId id="2147483821" r:id="rId26"/>
  </p:sldLayoutIdLst>
  <p:hf hdr="0" dt="0"/>
  <p:txStyles>
    <p:titleStyle>
      <a:lvl1pPr algn="l" defTabSz="457184" rtl="0" eaLnBrk="1" latinLnBrk="0" hangingPunct="1">
        <a:spcBef>
          <a:spcPct val="0"/>
        </a:spcBef>
        <a:buNone/>
        <a:defRPr sz="2400" kern="1200">
          <a:solidFill>
            <a:srgbClr val="36C746"/>
          </a:solidFill>
          <a:latin typeface="Arial"/>
          <a:ea typeface="+mj-ea"/>
          <a:cs typeface="Arial"/>
        </a:defRPr>
      </a:lvl1pPr>
    </p:titleStyle>
    <p:bodyStyle>
      <a:lvl1pPr marL="173032" indent="-157158" algn="l" defTabSz="457184" rtl="0" eaLnBrk="1" latinLnBrk="0" hangingPunct="1">
        <a:spcBef>
          <a:spcPts val="500"/>
        </a:spcBef>
        <a:spcAft>
          <a:spcPts val="500"/>
        </a:spcAft>
        <a:buClr>
          <a:schemeClr val="bg2"/>
        </a:buClr>
        <a:buFont typeface="Arial" panose="020B0604020202020204" pitchFamily="34" charset="0"/>
        <a:buNone/>
        <a:defRPr sz="1500" kern="1200">
          <a:solidFill>
            <a:schemeClr val="accent1"/>
          </a:solidFill>
          <a:latin typeface="Arial"/>
          <a:ea typeface="+mn-ea"/>
          <a:cs typeface="Arial"/>
        </a:defRPr>
      </a:lvl1pPr>
      <a:lvl2pPr marL="361938" indent="-182557" algn="l" defTabSz="447659" rtl="0" eaLnBrk="1" latinLnBrk="0" hangingPunct="1">
        <a:spcBef>
          <a:spcPts val="500"/>
        </a:spcBef>
        <a:spcAft>
          <a:spcPts val="500"/>
        </a:spcAft>
        <a:buClr>
          <a:srgbClr val="36C746"/>
        </a:buClr>
        <a:buFont typeface="Arial" pitchFamily="34" charset="0"/>
        <a:buChar char="•"/>
        <a:defRPr sz="1400" kern="1200">
          <a:solidFill>
            <a:schemeClr val="accent1"/>
          </a:solidFill>
          <a:latin typeface="Arial"/>
          <a:ea typeface="+mn-ea"/>
          <a:cs typeface="Arial"/>
        </a:defRPr>
      </a:lvl2pPr>
      <a:lvl3pPr marL="538144" indent="-179382" algn="l" defTabSz="457184" rtl="0" eaLnBrk="1" latinLnBrk="0" hangingPunct="1">
        <a:spcBef>
          <a:spcPts val="500"/>
        </a:spcBef>
        <a:spcAft>
          <a:spcPts val="500"/>
        </a:spcAft>
        <a:buClr>
          <a:srgbClr val="36C746"/>
        </a:buClr>
        <a:buFont typeface="Arial" pitchFamily="34" charset="0"/>
        <a:buChar char="‒"/>
        <a:defRPr sz="1300" kern="1200">
          <a:solidFill>
            <a:schemeClr val="accent1"/>
          </a:solidFill>
          <a:latin typeface="Arial"/>
          <a:ea typeface="+mn-ea"/>
          <a:cs typeface="Arial"/>
        </a:defRPr>
      </a:lvl3pPr>
      <a:lvl4pPr marL="719113" indent="-179382" algn="l" defTabSz="457184" rtl="0" eaLnBrk="1" latinLnBrk="0" hangingPunct="1">
        <a:spcBef>
          <a:spcPts val="500"/>
        </a:spcBef>
        <a:spcAft>
          <a:spcPts val="500"/>
        </a:spcAft>
        <a:buClr>
          <a:srgbClr val="36C746"/>
        </a:buClr>
        <a:buFont typeface="Arial" panose="020B0604020202020204" pitchFamily="34" charset="0"/>
        <a:buChar char="–"/>
        <a:defRPr sz="1200" kern="1200">
          <a:solidFill>
            <a:schemeClr val="accent1"/>
          </a:solidFill>
          <a:latin typeface="Arial"/>
          <a:ea typeface="+mn-ea"/>
          <a:cs typeface="Arial"/>
        </a:defRPr>
      </a:lvl4pPr>
      <a:lvl5pPr marL="896906" indent="-185731" algn="l" defTabSz="457184" rtl="0" eaLnBrk="1" latinLnBrk="0" hangingPunct="1">
        <a:spcBef>
          <a:spcPts val="500"/>
        </a:spcBef>
        <a:spcAft>
          <a:spcPts val="500"/>
        </a:spcAft>
        <a:buClr>
          <a:srgbClr val="36C746"/>
        </a:buClr>
        <a:buFont typeface="Arial" panose="020B0604020202020204" pitchFamily="34" charset="0"/>
        <a:buChar char="–"/>
        <a:defRPr sz="1000" kern="1200">
          <a:solidFill>
            <a:schemeClr val="accent1"/>
          </a:solidFill>
          <a:latin typeface="Arial"/>
          <a:ea typeface="+mn-ea"/>
          <a:cs typeface="Arial"/>
        </a:defRPr>
      </a:lvl5pPr>
      <a:lvl6pPr marL="896080" indent="-182874" algn="l" defTabSz="457184" rtl="0" eaLnBrk="1" latinLnBrk="0" hangingPunct="1">
        <a:spcBef>
          <a:spcPts val="500"/>
        </a:spcBef>
        <a:spcAft>
          <a:spcPts val="500"/>
        </a:spcAft>
        <a:buClr>
          <a:schemeClr val="bg2"/>
        </a:buClr>
        <a:buFont typeface="Arial" panose="020B0604020202020204" pitchFamily="34" charset="0"/>
        <a:buChar char="–"/>
        <a:defRPr sz="1000" kern="1200" baseline="0">
          <a:solidFill>
            <a:schemeClr val="accent1"/>
          </a:solidFill>
          <a:latin typeface="Arial" panose="020B0604020202020204" pitchFamily="34" charset="0"/>
          <a:ea typeface="+mn-ea"/>
          <a:cs typeface="Arial" panose="020B0604020202020204" pitchFamily="34" charset="0"/>
        </a:defRPr>
      </a:lvl6pPr>
      <a:lvl7pPr marL="896080" indent="-182874" algn="l" defTabSz="457184" rtl="0" eaLnBrk="1" latinLnBrk="0" hangingPunct="1">
        <a:spcBef>
          <a:spcPts val="500"/>
        </a:spcBef>
        <a:spcAft>
          <a:spcPts val="500"/>
        </a:spcAft>
        <a:buClr>
          <a:schemeClr val="bg2"/>
        </a:buClr>
        <a:buFont typeface="Arial" panose="020B0604020202020204" pitchFamily="34" charset="0"/>
        <a:buChar char="–"/>
        <a:defRPr sz="900" kern="1200">
          <a:solidFill>
            <a:schemeClr val="accent1"/>
          </a:solidFill>
          <a:latin typeface="Arial" panose="020B0604020202020204" pitchFamily="34" charset="0"/>
          <a:ea typeface="+mn-ea"/>
          <a:cs typeface="Arial" panose="020B0604020202020204" pitchFamily="34" charset="0"/>
        </a:defRPr>
      </a:lvl7pPr>
      <a:lvl8pPr marL="3428879" indent="-228592" algn="l" defTabSz="457184" rtl="0" eaLnBrk="1" latinLnBrk="0" hangingPunct="1">
        <a:spcBef>
          <a:spcPct val="20000"/>
        </a:spcBef>
        <a:buFont typeface="Arial"/>
        <a:buChar char="•"/>
        <a:defRPr sz="2000" kern="1200">
          <a:solidFill>
            <a:schemeClr val="tx1"/>
          </a:solidFill>
          <a:latin typeface="+mn-lt"/>
          <a:ea typeface="+mn-ea"/>
          <a:cs typeface="+mn-cs"/>
        </a:defRPr>
      </a:lvl8pPr>
      <a:lvl9pPr marL="3886063" indent="-228592" algn="l" defTabSz="457184"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4" rtl="0" eaLnBrk="1" latinLnBrk="0" hangingPunct="1">
        <a:defRPr sz="1800" kern="1200">
          <a:solidFill>
            <a:schemeClr val="tx1"/>
          </a:solidFill>
          <a:latin typeface="+mn-lt"/>
          <a:ea typeface="+mn-ea"/>
          <a:cs typeface="+mn-cs"/>
        </a:defRPr>
      </a:lvl1pPr>
      <a:lvl2pPr marL="457184" algn="l" defTabSz="457184" rtl="0" eaLnBrk="1" latinLnBrk="0" hangingPunct="1">
        <a:defRPr sz="1800" kern="1200">
          <a:solidFill>
            <a:schemeClr val="tx1"/>
          </a:solidFill>
          <a:latin typeface="+mn-lt"/>
          <a:ea typeface="+mn-ea"/>
          <a:cs typeface="+mn-cs"/>
        </a:defRPr>
      </a:lvl2pPr>
      <a:lvl3pPr marL="914367" algn="l" defTabSz="457184" rtl="0" eaLnBrk="1" latinLnBrk="0" hangingPunct="1">
        <a:defRPr sz="1800" kern="1200">
          <a:solidFill>
            <a:schemeClr val="tx1"/>
          </a:solidFill>
          <a:latin typeface="+mn-lt"/>
          <a:ea typeface="+mn-ea"/>
          <a:cs typeface="+mn-cs"/>
        </a:defRPr>
      </a:lvl3pPr>
      <a:lvl4pPr marL="1371552" algn="l" defTabSz="457184" rtl="0" eaLnBrk="1" latinLnBrk="0" hangingPunct="1">
        <a:defRPr sz="1800" kern="1200">
          <a:solidFill>
            <a:schemeClr val="tx1"/>
          </a:solidFill>
          <a:latin typeface="+mn-lt"/>
          <a:ea typeface="+mn-ea"/>
          <a:cs typeface="+mn-cs"/>
        </a:defRPr>
      </a:lvl4pPr>
      <a:lvl5pPr marL="1828736" algn="l" defTabSz="457184" rtl="0" eaLnBrk="1" latinLnBrk="0" hangingPunct="1">
        <a:defRPr sz="1800" kern="1200">
          <a:solidFill>
            <a:schemeClr val="tx1"/>
          </a:solidFill>
          <a:latin typeface="+mn-lt"/>
          <a:ea typeface="+mn-ea"/>
          <a:cs typeface="+mn-cs"/>
        </a:defRPr>
      </a:lvl5pPr>
      <a:lvl6pPr marL="2285919" algn="l" defTabSz="457184" rtl="0" eaLnBrk="1" latinLnBrk="0" hangingPunct="1">
        <a:defRPr sz="1800" kern="1200">
          <a:solidFill>
            <a:schemeClr val="tx1"/>
          </a:solidFill>
          <a:latin typeface="+mn-lt"/>
          <a:ea typeface="+mn-ea"/>
          <a:cs typeface="+mn-cs"/>
        </a:defRPr>
      </a:lvl6pPr>
      <a:lvl7pPr marL="2743103" algn="l" defTabSz="457184" rtl="0" eaLnBrk="1" latinLnBrk="0" hangingPunct="1">
        <a:defRPr sz="1800" kern="1200">
          <a:solidFill>
            <a:schemeClr val="tx1"/>
          </a:solidFill>
          <a:latin typeface="+mn-lt"/>
          <a:ea typeface="+mn-ea"/>
          <a:cs typeface="+mn-cs"/>
        </a:defRPr>
      </a:lvl7pPr>
      <a:lvl8pPr marL="3200287" algn="l" defTabSz="457184" rtl="0" eaLnBrk="1" latinLnBrk="0" hangingPunct="1">
        <a:defRPr sz="1800" kern="1200">
          <a:solidFill>
            <a:schemeClr val="tx1"/>
          </a:solidFill>
          <a:latin typeface="+mn-lt"/>
          <a:ea typeface="+mn-ea"/>
          <a:cs typeface="+mn-cs"/>
        </a:defRPr>
      </a:lvl8pPr>
      <a:lvl9pPr marL="3657471" algn="l" defTabSz="457184"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9826127"/>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 id="2147483859" r:id="rId15"/>
    <p:sldLayoutId id="2147483860"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ctr" defTabSz="457184" rtl="0" eaLnBrk="1" latinLnBrk="0" hangingPunct="1">
        <a:spcBef>
          <a:spcPct val="0"/>
        </a:spcBef>
        <a:buNone/>
        <a:defRPr sz="4400" kern="1200">
          <a:solidFill>
            <a:schemeClr val="tx1"/>
          </a:solidFill>
          <a:latin typeface="+mj-lt"/>
          <a:ea typeface="+mj-ea"/>
          <a:cs typeface="+mj-cs"/>
        </a:defRPr>
      </a:lvl1pPr>
    </p:titleStyle>
    <p:bodyStyle>
      <a:lvl1pPr marL="342888" indent="-342888" algn="l" defTabSz="457184" rtl="0" eaLnBrk="1" latinLnBrk="0" hangingPunct="1">
        <a:spcBef>
          <a:spcPct val="20000"/>
        </a:spcBef>
        <a:buFont typeface="Arial"/>
        <a:buChar char="•"/>
        <a:defRPr sz="3200" kern="1200">
          <a:solidFill>
            <a:schemeClr val="tx1"/>
          </a:solidFill>
          <a:latin typeface="+mn-lt"/>
          <a:ea typeface="+mn-ea"/>
          <a:cs typeface="+mn-cs"/>
        </a:defRPr>
      </a:lvl1pPr>
      <a:lvl2pPr marL="742924" indent="-285740" algn="l" defTabSz="457184" rtl="0" eaLnBrk="1" latinLnBrk="0" hangingPunct="1">
        <a:spcBef>
          <a:spcPct val="20000"/>
        </a:spcBef>
        <a:buFont typeface="Arial"/>
        <a:buChar char="–"/>
        <a:defRPr sz="2800" kern="1200">
          <a:solidFill>
            <a:schemeClr val="tx1"/>
          </a:solidFill>
          <a:latin typeface="+mn-lt"/>
          <a:ea typeface="+mn-ea"/>
          <a:cs typeface="+mn-cs"/>
        </a:defRPr>
      </a:lvl2pPr>
      <a:lvl3pPr marL="1142960" indent="-228592" algn="l" defTabSz="457184" rtl="0" eaLnBrk="1" latinLnBrk="0" hangingPunct="1">
        <a:spcBef>
          <a:spcPct val="20000"/>
        </a:spcBef>
        <a:buFont typeface="Arial"/>
        <a:buChar char="•"/>
        <a:defRPr sz="2400" kern="1200">
          <a:solidFill>
            <a:schemeClr val="tx1"/>
          </a:solidFill>
          <a:latin typeface="+mn-lt"/>
          <a:ea typeface="+mn-ea"/>
          <a:cs typeface="+mn-cs"/>
        </a:defRPr>
      </a:lvl3pPr>
      <a:lvl4pPr marL="1600144" indent="-228592" algn="l" defTabSz="457184" rtl="0" eaLnBrk="1" latinLnBrk="0" hangingPunct="1">
        <a:spcBef>
          <a:spcPct val="20000"/>
        </a:spcBef>
        <a:buFont typeface="Arial"/>
        <a:buChar char="–"/>
        <a:defRPr sz="2000" kern="1200">
          <a:solidFill>
            <a:schemeClr val="tx1"/>
          </a:solidFill>
          <a:latin typeface="+mn-lt"/>
          <a:ea typeface="+mn-ea"/>
          <a:cs typeface="+mn-cs"/>
        </a:defRPr>
      </a:lvl4pPr>
      <a:lvl5pPr marL="2057328" indent="-228592" algn="l" defTabSz="457184" rtl="0" eaLnBrk="1" latinLnBrk="0" hangingPunct="1">
        <a:spcBef>
          <a:spcPct val="20000"/>
        </a:spcBef>
        <a:buFont typeface="Arial"/>
        <a:buChar char="»"/>
        <a:defRPr sz="2000" kern="1200">
          <a:solidFill>
            <a:schemeClr val="tx1"/>
          </a:solidFill>
          <a:latin typeface="+mn-lt"/>
          <a:ea typeface="+mn-ea"/>
          <a:cs typeface="+mn-cs"/>
        </a:defRPr>
      </a:lvl5pPr>
      <a:lvl6pPr marL="2514511" indent="-228592" algn="l" defTabSz="457184" rtl="0" eaLnBrk="1" latinLnBrk="0" hangingPunct="1">
        <a:spcBef>
          <a:spcPct val="20000"/>
        </a:spcBef>
        <a:buFont typeface="Arial"/>
        <a:buChar char="•"/>
        <a:defRPr sz="2000" kern="1200">
          <a:solidFill>
            <a:schemeClr val="tx1"/>
          </a:solidFill>
          <a:latin typeface="+mn-lt"/>
          <a:ea typeface="+mn-ea"/>
          <a:cs typeface="+mn-cs"/>
        </a:defRPr>
      </a:lvl6pPr>
      <a:lvl7pPr marL="2971695" indent="-228592" algn="l" defTabSz="457184" rtl="0" eaLnBrk="1" latinLnBrk="0" hangingPunct="1">
        <a:spcBef>
          <a:spcPct val="20000"/>
        </a:spcBef>
        <a:buFont typeface="Arial"/>
        <a:buChar char="•"/>
        <a:defRPr sz="2000" kern="1200">
          <a:solidFill>
            <a:schemeClr val="tx1"/>
          </a:solidFill>
          <a:latin typeface="+mn-lt"/>
          <a:ea typeface="+mn-ea"/>
          <a:cs typeface="+mn-cs"/>
        </a:defRPr>
      </a:lvl7pPr>
      <a:lvl8pPr marL="3428879" indent="-228592" algn="l" defTabSz="457184" rtl="0" eaLnBrk="1" latinLnBrk="0" hangingPunct="1">
        <a:spcBef>
          <a:spcPct val="20000"/>
        </a:spcBef>
        <a:buFont typeface="Arial"/>
        <a:buChar char="•"/>
        <a:defRPr sz="2000" kern="1200">
          <a:solidFill>
            <a:schemeClr val="tx1"/>
          </a:solidFill>
          <a:latin typeface="+mn-lt"/>
          <a:ea typeface="+mn-ea"/>
          <a:cs typeface="+mn-cs"/>
        </a:defRPr>
      </a:lvl8pPr>
      <a:lvl9pPr marL="3886063" indent="-228592" algn="l" defTabSz="457184"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4" rtl="0" eaLnBrk="1" latinLnBrk="0" hangingPunct="1">
        <a:defRPr sz="1800" kern="1200">
          <a:solidFill>
            <a:schemeClr val="tx1"/>
          </a:solidFill>
          <a:latin typeface="+mn-lt"/>
          <a:ea typeface="+mn-ea"/>
          <a:cs typeface="+mn-cs"/>
        </a:defRPr>
      </a:lvl1pPr>
      <a:lvl2pPr marL="457184" algn="l" defTabSz="457184" rtl="0" eaLnBrk="1" latinLnBrk="0" hangingPunct="1">
        <a:defRPr sz="1800" kern="1200">
          <a:solidFill>
            <a:schemeClr val="tx1"/>
          </a:solidFill>
          <a:latin typeface="+mn-lt"/>
          <a:ea typeface="+mn-ea"/>
          <a:cs typeface="+mn-cs"/>
        </a:defRPr>
      </a:lvl2pPr>
      <a:lvl3pPr marL="914367" algn="l" defTabSz="457184" rtl="0" eaLnBrk="1" latinLnBrk="0" hangingPunct="1">
        <a:defRPr sz="1800" kern="1200">
          <a:solidFill>
            <a:schemeClr val="tx1"/>
          </a:solidFill>
          <a:latin typeface="+mn-lt"/>
          <a:ea typeface="+mn-ea"/>
          <a:cs typeface="+mn-cs"/>
        </a:defRPr>
      </a:lvl3pPr>
      <a:lvl4pPr marL="1371552" algn="l" defTabSz="457184" rtl="0" eaLnBrk="1" latinLnBrk="0" hangingPunct="1">
        <a:defRPr sz="1800" kern="1200">
          <a:solidFill>
            <a:schemeClr val="tx1"/>
          </a:solidFill>
          <a:latin typeface="+mn-lt"/>
          <a:ea typeface="+mn-ea"/>
          <a:cs typeface="+mn-cs"/>
        </a:defRPr>
      </a:lvl4pPr>
      <a:lvl5pPr marL="1828736" algn="l" defTabSz="457184" rtl="0" eaLnBrk="1" latinLnBrk="0" hangingPunct="1">
        <a:defRPr sz="1800" kern="1200">
          <a:solidFill>
            <a:schemeClr val="tx1"/>
          </a:solidFill>
          <a:latin typeface="+mn-lt"/>
          <a:ea typeface="+mn-ea"/>
          <a:cs typeface="+mn-cs"/>
        </a:defRPr>
      </a:lvl5pPr>
      <a:lvl6pPr marL="2285919" algn="l" defTabSz="457184" rtl="0" eaLnBrk="1" latinLnBrk="0" hangingPunct="1">
        <a:defRPr sz="1800" kern="1200">
          <a:solidFill>
            <a:schemeClr val="tx1"/>
          </a:solidFill>
          <a:latin typeface="+mn-lt"/>
          <a:ea typeface="+mn-ea"/>
          <a:cs typeface="+mn-cs"/>
        </a:defRPr>
      </a:lvl6pPr>
      <a:lvl7pPr marL="2743103" algn="l" defTabSz="457184" rtl="0" eaLnBrk="1" latinLnBrk="0" hangingPunct="1">
        <a:defRPr sz="1800" kern="1200">
          <a:solidFill>
            <a:schemeClr val="tx1"/>
          </a:solidFill>
          <a:latin typeface="+mn-lt"/>
          <a:ea typeface="+mn-ea"/>
          <a:cs typeface="+mn-cs"/>
        </a:defRPr>
      </a:lvl7pPr>
      <a:lvl8pPr marL="3200287" algn="l" defTabSz="457184" rtl="0" eaLnBrk="1" latinLnBrk="0" hangingPunct="1">
        <a:defRPr sz="1800" kern="1200">
          <a:solidFill>
            <a:schemeClr val="tx1"/>
          </a:solidFill>
          <a:latin typeface="+mn-lt"/>
          <a:ea typeface="+mn-ea"/>
          <a:cs typeface="+mn-cs"/>
        </a:defRPr>
      </a:lvl8pPr>
      <a:lvl9pPr marL="3657471" algn="l" defTabSz="45718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0.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9A182175-04D1-4377-8249-B164080BF81C}"/>
              </a:ext>
            </a:extLst>
          </p:cNvPr>
          <p:cNvPicPr>
            <a:picLocks noChangeAspect="1"/>
          </p:cNvPicPr>
          <p:nvPr/>
        </p:nvPicPr>
        <p:blipFill>
          <a:blip r:embed="rId3"/>
          <a:stretch>
            <a:fillRect/>
          </a:stretch>
        </p:blipFill>
        <p:spPr>
          <a:xfrm>
            <a:off x="702823" y="1397128"/>
            <a:ext cx="8096250" cy="3333750"/>
          </a:xfrm>
          <a:prstGeom prst="rect">
            <a:avLst/>
          </a:prstGeom>
        </p:spPr>
      </p:pic>
      <p:pic>
        <p:nvPicPr>
          <p:cNvPr id="57" name="Picture 2" descr="C:\Users\sesa196077\Desktop\20160323\Output34\endmarkets-14.png"/>
          <p:cNvPicPr>
            <a:picLocks noChangeAspect="1" noChangeArrowheads="1"/>
          </p:cNvPicPr>
          <p:nvPr/>
        </p:nvPicPr>
        <p:blipFill>
          <a:blip r:embed="rId4" cstate="email"/>
          <a:srcRect l="77847" t="88959"/>
          <a:stretch>
            <a:fillRect/>
          </a:stretch>
        </p:blipFill>
        <p:spPr bwMode="auto">
          <a:xfrm>
            <a:off x="7120002" y="4575957"/>
            <a:ext cx="2026397" cy="568066"/>
          </a:xfrm>
          <a:prstGeom prst="rect">
            <a:avLst/>
          </a:prstGeom>
          <a:noFill/>
        </p:spPr>
      </p:pic>
      <p:sp>
        <p:nvSpPr>
          <p:cNvPr id="8" name="ZoneTexte 7">
            <a:extLst>
              <a:ext uri="{FF2B5EF4-FFF2-40B4-BE49-F238E27FC236}">
                <a16:creationId xmlns:a16="http://schemas.microsoft.com/office/drawing/2014/main" id="{165EAFE4-15B7-4A00-A7DF-C3BA78FF3457}"/>
              </a:ext>
            </a:extLst>
          </p:cNvPr>
          <p:cNvSpPr txBox="1"/>
          <p:nvPr/>
        </p:nvSpPr>
        <p:spPr>
          <a:xfrm>
            <a:off x="2877936" y="4400653"/>
            <a:ext cx="2339080" cy="430887"/>
          </a:xfrm>
          <a:prstGeom prst="rect">
            <a:avLst/>
          </a:prstGeom>
          <a:noFill/>
        </p:spPr>
        <p:txBody>
          <a:bodyPr wrap="square" rtlCol="0">
            <a:spAutoFit/>
          </a:bodyPr>
          <a:lstStyle/>
          <a:p>
            <a:pPr defTabSz="457189"/>
            <a:r>
              <a:rPr lang="fr-FR" sz="1000" dirty="0">
                <a:solidFill>
                  <a:srgbClr val="42B4E6"/>
                </a:solidFill>
                <a:latin typeface="Arial"/>
              </a:rPr>
              <a:t>Breaker </a:t>
            </a:r>
            <a:r>
              <a:rPr lang="fr-FR" sz="1000" dirty="0" err="1">
                <a:solidFill>
                  <a:srgbClr val="42B4E6"/>
                </a:solidFill>
                <a:latin typeface="Arial"/>
              </a:rPr>
              <a:t>IEDs</a:t>
            </a:r>
            <a:endParaRPr lang="fr-FR" sz="1000" dirty="0">
              <a:solidFill>
                <a:srgbClr val="42B4E6"/>
              </a:solidFill>
              <a:latin typeface="Arial"/>
            </a:endParaRPr>
          </a:p>
          <a:p>
            <a:pPr defTabSz="457189"/>
            <a:r>
              <a:rPr lang="fr-FR" sz="1000" dirty="0">
                <a:solidFill>
                  <a:srgbClr val="42B4E6"/>
                </a:solidFill>
                <a:latin typeface="Arial"/>
              </a:rPr>
              <a:t>Smart Terminal blocks </a:t>
            </a:r>
            <a:r>
              <a:rPr lang="fr-FR" sz="1200" b="1" dirty="0">
                <a:solidFill>
                  <a:srgbClr val="42B4E6"/>
                </a:solidFill>
                <a:latin typeface="Arial"/>
              </a:rPr>
              <a:t>IEC 61850</a:t>
            </a:r>
            <a:endParaRPr lang="fr-FR" sz="1000" b="1" dirty="0">
              <a:solidFill>
                <a:srgbClr val="42B4E6"/>
              </a:solidFill>
              <a:latin typeface="Arial"/>
            </a:endParaRPr>
          </a:p>
        </p:txBody>
      </p:sp>
      <p:sp>
        <p:nvSpPr>
          <p:cNvPr id="20" name="ZoneTexte 19">
            <a:extLst>
              <a:ext uri="{FF2B5EF4-FFF2-40B4-BE49-F238E27FC236}">
                <a16:creationId xmlns:a16="http://schemas.microsoft.com/office/drawing/2014/main" id="{CD26020B-2014-411F-8B90-F28E55476016}"/>
              </a:ext>
            </a:extLst>
          </p:cNvPr>
          <p:cNvSpPr txBox="1"/>
          <p:nvPr/>
        </p:nvSpPr>
        <p:spPr>
          <a:xfrm>
            <a:off x="227369" y="886914"/>
            <a:ext cx="2792057" cy="553998"/>
          </a:xfrm>
          <a:prstGeom prst="rect">
            <a:avLst/>
          </a:prstGeom>
          <a:noFill/>
        </p:spPr>
        <p:txBody>
          <a:bodyPr wrap="square" rtlCol="0">
            <a:spAutoFit/>
          </a:bodyPr>
          <a:lstStyle/>
          <a:p>
            <a:pPr defTabSz="457189"/>
            <a:r>
              <a:rPr lang="fr-FR" sz="1000" dirty="0">
                <a:solidFill>
                  <a:prstClr val="black"/>
                </a:solidFill>
                <a:latin typeface="Arial"/>
              </a:rPr>
              <a:t>Condition Monitoring </a:t>
            </a:r>
          </a:p>
          <a:p>
            <a:pPr defTabSz="457189"/>
            <a:r>
              <a:rPr lang="fr-FR" sz="1000" dirty="0">
                <a:solidFill>
                  <a:prstClr val="black"/>
                </a:solidFill>
                <a:latin typeface="Arial"/>
              </a:rPr>
              <a:t>and Asset performance management:</a:t>
            </a:r>
          </a:p>
          <a:p>
            <a:pPr defTabSz="457189"/>
            <a:r>
              <a:rPr lang="fr-FR" sz="1000" b="1" dirty="0">
                <a:solidFill>
                  <a:srgbClr val="42B4E6"/>
                </a:solidFill>
                <a:latin typeface="Arial"/>
              </a:rPr>
              <a:t>ISO 55000</a:t>
            </a:r>
          </a:p>
        </p:txBody>
      </p:sp>
      <p:sp>
        <p:nvSpPr>
          <p:cNvPr id="22" name="ZoneTexte 21">
            <a:extLst>
              <a:ext uri="{FF2B5EF4-FFF2-40B4-BE49-F238E27FC236}">
                <a16:creationId xmlns:a16="http://schemas.microsoft.com/office/drawing/2014/main" id="{63DBC747-46D3-49CD-BDCE-678CA78F7924}"/>
              </a:ext>
            </a:extLst>
          </p:cNvPr>
          <p:cNvSpPr txBox="1"/>
          <p:nvPr/>
        </p:nvSpPr>
        <p:spPr>
          <a:xfrm>
            <a:off x="6237964" y="889156"/>
            <a:ext cx="2906036" cy="569387"/>
          </a:xfrm>
          <a:prstGeom prst="rect">
            <a:avLst/>
          </a:prstGeom>
          <a:noFill/>
        </p:spPr>
        <p:txBody>
          <a:bodyPr wrap="square" rtlCol="0">
            <a:spAutoFit/>
          </a:bodyPr>
          <a:lstStyle/>
          <a:p>
            <a:pPr defTabSz="457189"/>
            <a:r>
              <a:rPr lang="fr-FR" sz="1000" dirty="0">
                <a:solidFill>
                  <a:prstClr val="black"/>
                </a:solidFill>
                <a:latin typeface="Arial"/>
              </a:rPr>
              <a:t>Stand </a:t>
            </a:r>
            <a:r>
              <a:rPr lang="fr-FR" sz="1000" dirty="0" err="1">
                <a:solidFill>
                  <a:prstClr val="black"/>
                </a:solidFill>
                <a:latin typeface="Arial"/>
              </a:rPr>
              <a:t>alone</a:t>
            </a:r>
            <a:r>
              <a:rPr lang="fr-FR" sz="1000" dirty="0">
                <a:solidFill>
                  <a:prstClr val="black"/>
                </a:solidFill>
                <a:latin typeface="Arial"/>
              </a:rPr>
              <a:t> </a:t>
            </a:r>
            <a:r>
              <a:rPr lang="fr-FR" sz="1000" dirty="0" err="1">
                <a:solidFill>
                  <a:prstClr val="black"/>
                </a:solidFill>
                <a:latin typeface="Arial"/>
              </a:rPr>
              <a:t>Merging</a:t>
            </a:r>
            <a:r>
              <a:rPr lang="fr-FR" sz="1000" dirty="0">
                <a:solidFill>
                  <a:prstClr val="black"/>
                </a:solidFill>
                <a:latin typeface="Arial"/>
              </a:rPr>
              <a:t> unit (SAMU)</a:t>
            </a:r>
          </a:p>
          <a:p>
            <a:pPr defTabSz="457189"/>
            <a:r>
              <a:rPr lang="fr-FR" sz="1000" dirty="0">
                <a:solidFill>
                  <a:prstClr val="black"/>
                </a:solidFill>
                <a:latin typeface="Arial"/>
              </a:rPr>
              <a:t>Non </a:t>
            </a:r>
            <a:r>
              <a:rPr lang="fr-FR" sz="1000" dirty="0" err="1">
                <a:solidFill>
                  <a:prstClr val="black"/>
                </a:solidFill>
                <a:latin typeface="Arial"/>
              </a:rPr>
              <a:t>conventional</a:t>
            </a:r>
            <a:r>
              <a:rPr lang="fr-FR" sz="1000" dirty="0">
                <a:solidFill>
                  <a:prstClr val="black"/>
                </a:solidFill>
                <a:latin typeface="Arial"/>
              </a:rPr>
              <a:t> Instrument transformer (NCIT)</a:t>
            </a:r>
          </a:p>
          <a:p>
            <a:pPr defTabSz="457189"/>
            <a:r>
              <a:rPr lang="fr-FR" sz="1000" b="1" dirty="0">
                <a:solidFill>
                  <a:prstClr val="black"/>
                </a:solidFill>
                <a:latin typeface="Arial"/>
              </a:rPr>
              <a:t>IEC 61850-9-2, </a:t>
            </a:r>
            <a:r>
              <a:rPr lang="fr-FR" sz="1000" b="1" dirty="0">
                <a:solidFill>
                  <a:srgbClr val="42B4E6"/>
                </a:solidFill>
                <a:latin typeface="Arial"/>
              </a:rPr>
              <a:t>IEC 61869-13</a:t>
            </a:r>
          </a:p>
        </p:txBody>
      </p:sp>
      <p:sp>
        <p:nvSpPr>
          <p:cNvPr id="23" name="ZoneTexte 22">
            <a:extLst>
              <a:ext uri="{FF2B5EF4-FFF2-40B4-BE49-F238E27FC236}">
                <a16:creationId xmlns:a16="http://schemas.microsoft.com/office/drawing/2014/main" id="{0D2F8048-AFEB-40E5-B07A-7E63D02DAF31}"/>
              </a:ext>
            </a:extLst>
          </p:cNvPr>
          <p:cNvSpPr txBox="1"/>
          <p:nvPr/>
        </p:nvSpPr>
        <p:spPr>
          <a:xfrm>
            <a:off x="6936526" y="3787313"/>
            <a:ext cx="2090637" cy="707886"/>
          </a:xfrm>
          <a:prstGeom prst="rect">
            <a:avLst/>
          </a:prstGeom>
          <a:solidFill>
            <a:schemeClr val="bg1">
              <a:lumMod val="85000"/>
            </a:schemeClr>
          </a:solidFill>
        </p:spPr>
        <p:txBody>
          <a:bodyPr wrap="none" rtlCol="0">
            <a:spAutoFit/>
          </a:bodyPr>
          <a:lstStyle/>
          <a:p>
            <a:pPr defTabSz="457189"/>
            <a:r>
              <a:rPr lang="fr-FR" sz="1000" dirty="0">
                <a:solidFill>
                  <a:prstClr val="black"/>
                </a:solidFill>
                <a:latin typeface="Arial"/>
              </a:rPr>
              <a:t>IEC 61869  Process bus </a:t>
            </a:r>
          </a:p>
          <a:p>
            <a:pPr defTabSz="457189"/>
            <a:r>
              <a:rPr lang="fr-FR" sz="1000" dirty="0" err="1">
                <a:solidFill>
                  <a:prstClr val="black"/>
                </a:solidFill>
                <a:latin typeface="Arial"/>
              </a:rPr>
              <a:t>Sample</a:t>
            </a:r>
            <a:r>
              <a:rPr lang="fr-FR" sz="1000" dirty="0">
                <a:solidFill>
                  <a:prstClr val="black"/>
                </a:solidFill>
                <a:latin typeface="Arial"/>
              </a:rPr>
              <a:t> values </a:t>
            </a:r>
            <a:r>
              <a:rPr lang="fr-FR" sz="1000" b="1" dirty="0">
                <a:solidFill>
                  <a:prstClr val="black"/>
                </a:solidFill>
                <a:latin typeface="Arial"/>
              </a:rPr>
              <a:t>IEC 61850-9-2 </a:t>
            </a:r>
          </a:p>
          <a:p>
            <a:pPr defTabSz="457189"/>
            <a:r>
              <a:rPr lang="fr-FR" sz="1000" dirty="0">
                <a:solidFill>
                  <a:srgbClr val="42B4E6"/>
                </a:solidFill>
                <a:latin typeface="Arial"/>
              </a:rPr>
              <a:t>CB control  IEC </a:t>
            </a:r>
            <a:r>
              <a:rPr lang="fr-FR" sz="1000" b="1" dirty="0">
                <a:solidFill>
                  <a:srgbClr val="42B4E6"/>
                </a:solidFill>
                <a:latin typeface="Arial"/>
              </a:rPr>
              <a:t>61850-8-1</a:t>
            </a:r>
            <a:r>
              <a:rPr lang="fr-FR" sz="1000" dirty="0">
                <a:solidFill>
                  <a:srgbClr val="42B4E6"/>
                </a:solidFill>
                <a:latin typeface="Arial"/>
              </a:rPr>
              <a:t> Goose</a:t>
            </a:r>
          </a:p>
          <a:p>
            <a:pPr defTabSz="457189"/>
            <a:r>
              <a:rPr lang="fr-FR" sz="1000" dirty="0">
                <a:solidFill>
                  <a:prstClr val="black"/>
                </a:solidFill>
                <a:latin typeface="Arial"/>
              </a:rPr>
              <a:t>Time synchro </a:t>
            </a:r>
            <a:r>
              <a:rPr lang="fr-FR" sz="1000" b="1" dirty="0">
                <a:solidFill>
                  <a:prstClr val="black"/>
                </a:solidFill>
                <a:latin typeface="Arial"/>
              </a:rPr>
              <a:t>IEEE 1588 </a:t>
            </a:r>
          </a:p>
        </p:txBody>
      </p:sp>
      <p:sp>
        <p:nvSpPr>
          <p:cNvPr id="27" name="Cercle : creux 26">
            <a:extLst>
              <a:ext uri="{FF2B5EF4-FFF2-40B4-BE49-F238E27FC236}">
                <a16:creationId xmlns:a16="http://schemas.microsoft.com/office/drawing/2014/main" id="{9C9E38F9-407A-45F3-BB6E-752F855EE8C2}"/>
              </a:ext>
            </a:extLst>
          </p:cNvPr>
          <p:cNvSpPr/>
          <p:nvPr/>
        </p:nvSpPr>
        <p:spPr>
          <a:xfrm>
            <a:off x="2883125" y="3295650"/>
            <a:ext cx="136301" cy="133350"/>
          </a:xfrm>
          <a:prstGeom prst="donu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endParaRPr lang="fr-FR">
              <a:solidFill>
                <a:srgbClr val="3DCD58"/>
              </a:solidFill>
              <a:latin typeface="Arial"/>
            </a:endParaRPr>
          </a:p>
        </p:txBody>
      </p:sp>
      <p:cxnSp>
        <p:nvCxnSpPr>
          <p:cNvPr id="29" name="Connecteur droit 28">
            <a:extLst>
              <a:ext uri="{FF2B5EF4-FFF2-40B4-BE49-F238E27FC236}">
                <a16:creationId xmlns:a16="http://schemas.microsoft.com/office/drawing/2014/main" id="{C4D2B020-1F89-4603-A33B-38F3F5EE9C09}"/>
              </a:ext>
            </a:extLst>
          </p:cNvPr>
          <p:cNvCxnSpPr>
            <a:cxnSpLocks/>
            <a:endCxn id="27" idx="3"/>
          </p:cNvCxnSpPr>
          <p:nvPr/>
        </p:nvCxnSpPr>
        <p:spPr>
          <a:xfrm flipV="1">
            <a:off x="2207350" y="3409471"/>
            <a:ext cx="695736" cy="1045333"/>
          </a:xfrm>
          <a:prstGeom prst="line">
            <a:avLst/>
          </a:prstGeom>
          <a:ln w="12700" cap="rnd">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1" name="Connecteur droit 30">
            <a:extLst>
              <a:ext uri="{FF2B5EF4-FFF2-40B4-BE49-F238E27FC236}">
                <a16:creationId xmlns:a16="http://schemas.microsoft.com/office/drawing/2014/main" id="{C3549784-A822-497E-93CA-06208F89E785}"/>
              </a:ext>
            </a:extLst>
          </p:cNvPr>
          <p:cNvCxnSpPr/>
          <p:nvPr/>
        </p:nvCxnSpPr>
        <p:spPr>
          <a:xfrm>
            <a:off x="2983452" y="4811815"/>
            <a:ext cx="2108878" cy="0"/>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cxnSp>
        <p:nvCxnSpPr>
          <p:cNvPr id="33" name="Connecteur droit 32">
            <a:extLst>
              <a:ext uri="{FF2B5EF4-FFF2-40B4-BE49-F238E27FC236}">
                <a16:creationId xmlns:a16="http://schemas.microsoft.com/office/drawing/2014/main" id="{339D945B-B90B-4C56-91E4-DF8B1F100B34}"/>
              </a:ext>
            </a:extLst>
          </p:cNvPr>
          <p:cNvCxnSpPr>
            <a:cxnSpLocks/>
          </p:cNvCxnSpPr>
          <p:nvPr/>
        </p:nvCxnSpPr>
        <p:spPr>
          <a:xfrm flipH="1">
            <a:off x="6357318" y="1423908"/>
            <a:ext cx="2661992" cy="445"/>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cxnSp>
        <p:nvCxnSpPr>
          <p:cNvPr id="35" name="Connecteur droit 34">
            <a:extLst>
              <a:ext uri="{FF2B5EF4-FFF2-40B4-BE49-F238E27FC236}">
                <a16:creationId xmlns:a16="http://schemas.microsoft.com/office/drawing/2014/main" id="{1AC1AFCA-9D27-46DF-A252-89DD08065A84}"/>
              </a:ext>
            </a:extLst>
          </p:cNvPr>
          <p:cNvCxnSpPr>
            <a:cxnSpLocks/>
          </p:cNvCxnSpPr>
          <p:nvPr/>
        </p:nvCxnSpPr>
        <p:spPr>
          <a:xfrm flipH="1">
            <a:off x="6906346" y="4534395"/>
            <a:ext cx="2120817" cy="0"/>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sp>
        <p:nvSpPr>
          <p:cNvPr id="46" name="Cercle : creux 45">
            <a:extLst>
              <a:ext uri="{FF2B5EF4-FFF2-40B4-BE49-F238E27FC236}">
                <a16:creationId xmlns:a16="http://schemas.microsoft.com/office/drawing/2014/main" id="{38FA481F-A5A7-43BD-A26F-09C3D0F68B29}"/>
              </a:ext>
            </a:extLst>
          </p:cNvPr>
          <p:cNvSpPr/>
          <p:nvPr/>
        </p:nvSpPr>
        <p:spPr>
          <a:xfrm>
            <a:off x="3568925" y="2705100"/>
            <a:ext cx="136301" cy="133350"/>
          </a:xfrm>
          <a:prstGeom prst="donu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endParaRPr lang="fr-FR" dirty="0">
              <a:solidFill>
                <a:srgbClr val="3DCD58"/>
              </a:solidFill>
              <a:latin typeface="Arial"/>
            </a:endParaRPr>
          </a:p>
        </p:txBody>
      </p:sp>
      <p:cxnSp>
        <p:nvCxnSpPr>
          <p:cNvPr id="39" name="Connecteur droit 38">
            <a:extLst>
              <a:ext uri="{FF2B5EF4-FFF2-40B4-BE49-F238E27FC236}">
                <a16:creationId xmlns:a16="http://schemas.microsoft.com/office/drawing/2014/main" id="{D17D7F9B-AAA0-4486-BAF1-E8E6C9458244}"/>
              </a:ext>
            </a:extLst>
          </p:cNvPr>
          <p:cNvCxnSpPr>
            <a:cxnSpLocks/>
            <a:endCxn id="45" idx="5"/>
          </p:cNvCxnSpPr>
          <p:nvPr/>
        </p:nvCxnSpPr>
        <p:spPr>
          <a:xfrm flipH="1" flipV="1">
            <a:off x="5786411" y="3342796"/>
            <a:ext cx="1119935" cy="1192945"/>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cxnSp>
        <p:nvCxnSpPr>
          <p:cNvPr id="41" name="Connecteur droit 40">
            <a:extLst>
              <a:ext uri="{FF2B5EF4-FFF2-40B4-BE49-F238E27FC236}">
                <a16:creationId xmlns:a16="http://schemas.microsoft.com/office/drawing/2014/main" id="{175D2265-6BFD-4CD6-84FD-5BA898C183CF}"/>
              </a:ext>
            </a:extLst>
          </p:cNvPr>
          <p:cNvCxnSpPr>
            <a:cxnSpLocks/>
            <a:endCxn id="47" idx="0"/>
          </p:cNvCxnSpPr>
          <p:nvPr/>
        </p:nvCxnSpPr>
        <p:spPr>
          <a:xfrm>
            <a:off x="6354162" y="1424353"/>
            <a:ext cx="36197" cy="1106151"/>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cxnSp>
        <p:nvCxnSpPr>
          <p:cNvPr id="43" name="Connecteur droit 42">
            <a:extLst>
              <a:ext uri="{FF2B5EF4-FFF2-40B4-BE49-F238E27FC236}">
                <a16:creationId xmlns:a16="http://schemas.microsoft.com/office/drawing/2014/main" id="{FDBCA6F3-AFF4-4177-9047-E282A06DA98E}"/>
              </a:ext>
            </a:extLst>
          </p:cNvPr>
          <p:cNvCxnSpPr>
            <a:cxnSpLocks/>
          </p:cNvCxnSpPr>
          <p:nvPr/>
        </p:nvCxnSpPr>
        <p:spPr>
          <a:xfrm>
            <a:off x="2571585" y="1404930"/>
            <a:ext cx="1023366" cy="1300170"/>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cxnSp>
        <p:nvCxnSpPr>
          <p:cNvPr id="49" name="Connecteur droit 48">
            <a:extLst>
              <a:ext uri="{FF2B5EF4-FFF2-40B4-BE49-F238E27FC236}">
                <a16:creationId xmlns:a16="http://schemas.microsoft.com/office/drawing/2014/main" id="{7F978D94-C2CD-4D45-8568-321E27F38C06}"/>
              </a:ext>
            </a:extLst>
          </p:cNvPr>
          <p:cNvCxnSpPr>
            <a:cxnSpLocks/>
            <a:endCxn id="51" idx="4"/>
          </p:cNvCxnSpPr>
          <p:nvPr/>
        </p:nvCxnSpPr>
        <p:spPr>
          <a:xfrm flipH="1" flipV="1">
            <a:off x="4854303" y="3497307"/>
            <a:ext cx="251327" cy="1314508"/>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cxnSp>
        <p:nvCxnSpPr>
          <p:cNvPr id="129" name="Connecteur droit 128">
            <a:extLst>
              <a:ext uri="{FF2B5EF4-FFF2-40B4-BE49-F238E27FC236}">
                <a16:creationId xmlns:a16="http://schemas.microsoft.com/office/drawing/2014/main" id="{B91EC5D2-9EE6-40FF-9390-3670D850D7A7}"/>
              </a:ext>
            </a:extLst>
          </p:cNvPr>
          <p:cNvCxnSpPr/>
          <p:nvPr/>
        </p:nvCxnSpPr>
        <p:spPr>
          <a:xfrm>
            <a:off x="3333750" y="3019425"/>
            <a:ext cx="0" cy="0"/>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cxnSp>
        <p:nvCxnSpPr>
          <p:cNvPr id="42" name="Connecteur droit 41">
            <a:extLst>
              <a:ext uri="{FF2B5EF4-FFF2-40B4-BE49-F238E27FC236}">
                <a16:creationId xmlns:a16="http://schemas.microsoft.com/office/drawing/2014/main" id="{B120BF5D-A874-4B66-8BAA-7051980E1131}"/>
              </a:ext>
            </a:extLst>
          </p:cNvPr>
          <p:cNvCxnSpPr>
            <a:cxnSpLocks/>
          </p:cNvCxnSpPr>
          <p:nvPr/>
        </p:nvCxnSpPr>
        <p:spPr>
          <a:xfrm>
            <a:off x="331460" y="1404930"/>
            <a:ext cx="2223162" cy="0"/>
          </a:xfrm>
          <a:prstGeom prst="line">
            <a:avLst/>
          </a:prstGeom>
          <a:ln w="12700" cap="rnd">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 name="Connecteur droit 16">
            <a:extLst>
              <a:ext uri="{FF2B5EF4-FFF2-40B4-BE49-F238E27FC236}">
                <a16:creationId xmlns:a16="http://schemas.microsoft.com/office/drawing/2014/main" id="{D21C7EE0-14D2-4E97-980D-6E080CF98CB6}"/>
              </a:ext>
            </a:extLst>
          </p:cNvPr>
          <p:cNvCxnSpPr/>
          <p:nvPr/>
        </p:nvCxnSpPr>
        <p:spPr>
          <a:xfrm>
            <a:off x="3193693" y="3429000"/>
            <a:ext cx="1688396" cy="414454"/>
          </a:xfrm>
          <a:prstGeom prst="line">
            <a:avLst/>
          </a:prstGeom>
          <a:ln w="28575" cap="rnd">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48" name="Connecteur droit 47">
            <a:extLst>
              <a:ext uri="{FF2B5EF4-FFF2-40B4-BE49-F238E27FC236}">
                <a16:creationId xmlns:a16="http://schemas.microsoft.com/office/drawing/2014/main" id="{50D7D07C-AF02-439C-98BA-4C70802A74F3}"/>
              </a:ext>
            </a:extLst>
          </p:cNvPr>
          <p:cNvCxnSpPr>
            <a:cxnSpLocks/>
          </p:cNvCxnSpPr>
          <p:nvPr/>
        </p:nvCxnSpPr>
        <p:spPr>
          <a:xfrm flipV="1">
            <a:off x="4882090" y="2497875"/>
            <a:ext cx="2024255" cy="1345580"/>
          </a:xfrm>
          <a:prstGeom prst="line">
            <a:avLst/>
          </a:prstGeom>
          <a:ln w="28575" cap="rnd">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50" name="Connecteur droit 49">
            <a:extLst>
              <a:ext uri="{FF2B5EF4-FFF2-40B4-BE49-F238E27FC236}">
                <a16:creationId xmlns:a16="http://schemas.microsoft.com/office/drawing/2014/main" id="{5D0AD989-5819-4161-871E-D18D4385F927}"/>
              </a:ext>
            </a:extLst>
          </p:cNvPr>
          <p:cNvCxnSpPr>
            <a:cxnSpLocks/>
          </p:cNvCxnSpPr>
          <p:nvPr/>
        </p:nvCxnSpPr>
        <p:spPr>
          <a:xfrm>
            <a:off x="4944912" y="3429001"/>
            <a:ext cx="401984" cy="113821"/>
          </a:xfrm>
          <a:prstGeom prst="line">
            <a:avLst/>
          </a:prstGeom>
          <a:ln w="28575" cap="rnd">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52" name="Connecteur droit 51">
            <a:extLst>
              <a:ext uri="{FF2B5EF4-FFF2-40B4-BE49-F238E27FC236}">
                <a16:creationId xmlns:a16="http://schemas.microsoft.com/office/drawing/2014/main" id="{F06EFFDF-12A6-4718-BEC8-908AFD337D85}"/>
              </a:ext>
            </a:extLst>
          </p:cNvPr>
          <p:cNvCxnSpPr>
            <a:cxnSpLocks/>
          </p:cNvCxnSpPr>
          <p:nvPr/>
        </p:nvCxnSpPr>
        <p:spPr>
          <a:xfrm>
            <a:off x="6390659" y="2618896"/>
            <a:ext cx="235143" cy="56910"/>
          </a:xfrm>
          <a:prstGeom prst="line">
            <a:avLst/>
          </a:prstGeom>
          <a:ln w="28575" cap="rnd">
            <a:solidFill>
              <a:srgbClr val="00B050"/>
            </a:solidFill>
          </a:ln>
          <a:effectLst/>
        </p:spPr>
        <p:style>
          <a:lnRef idx="2">
            <a:schemeClr val="accent1"/>
          </a:lnRef>
          <a:fillRef idx="0">
            <a:schemeClr val="accent1"/>
          </a:fillRef>
          <a:effectRef idx="1">
            <a:schemeClr val="accent1"/>
          </a:effectRef>
          <a:fontRef idx="minor">
            <a:schemeClr val="tx1"/>
          </a:fontRef>
        </p:style>
      </p:cxnSp>
      <p:sp>
        <p:nvSpPr>
          <p:cNvPr id="45" name="Cercle : creux 44">
            <a:extLst>
              <a:ext uri="{FF2B5EF4-FFF2-40B4-BE49-F238E27FC236}">
                <a16:creationId xmlns:a16="http://schemas.microsoft.com/office/drawing/2014/main" id="{A9E7A985-631B-4961-8DF7-B250B0583C40}"/>
              </a:ext>
            </a:extLst>
          </p:cNvPr>
          <p:cNvSpPr/>
          <p:nvPr/>
        </p:nvSpPr>
        <p:spPr>
          <a:xfrm>
            <a:off x="5670071" y="3228975"/>
            <a:ext cx="136301" cy="133350"/>
          </a:xfrm>
          <a:prstGeom prst="donu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endParaRPr lang="fr-FR">
              <a:solidFill>
                <a:srgbClr val="3DCD58"/>
              </a:solidFill>
              <a:latin typeface="Arial"/>
            </a:endParaRPr>
          </a:p>
        </p:txBody>
      </p:sp>
      <p:sp>
        <p:nvSpPr>
          <p:cNvPr id="47" name="Cercle : creux 46">
            <a:extLst>
              <a:ext uri="{FF2B5EF4-FFF2-40B4-BE49-F238E27FC236}">
                <a16:creationId xmlns:a16="http://schemas.microsoft.com/office/drawing/2014/main" id="{DBA9EA62-C8A4-49A7-8AD3-1448398D2FFD}"/>
              </a:ext>
            </a:extLst>
          </p:cNvPr>
          <p:cNvSpPr/>
          <p:nvPr/>
        </p:nvSpPr>
        <p:spPr>
          <a:xfrm>
            <a:off x="6322208" y="2530504"/>
            <a:ext cx="136301" cy="133350"/>
          </a:xfrm>
          <a:prstGeom prst="donu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endParaRPr lang="fr-FR">
              <a:solidFill>
                <a:srgbClr val="3DCD58"/>
              </a:solidFill>
              <a:latin typeface="Arial"/>
            </a:endParaRPr>
          </a:p>
        </p:txBody>
      </p:sp>
      <p:sp>
        <p:nvSpPr>
          <p:cNvPr id="44" name="Cercle : creux 43">
            <a:extLst>
              <a:ext uri="{FF2B5EF4-FFF2-40B4-BE49-F238E27FC236}">
                <a16:creationId xmlns:a16="http://schemas.microsoft.com/office/drawing/2014/main" id="{72F4EAAF-F053-42C8-B31E-F839D093E04F}"/>
              </a:ext>
            </a:extLst>
          </p:cNvPr>
          <p:cNvSpPr/>
          <p:nvPr/>
        </p:nvSpPr>
        <p:spPr>
          <a:xfrm>
            <a:off x="2207350" y="3041127"/>
            <a:ext cx="136301" cy="131119"/>
          </a:xfrm>
          <a:prstGeom prst="donu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endParaRPr lang="fr-FR">
              <a:solidFill>
                <a:srgbClr val="3DCD58"/>
              </a:solidFill>
              <a:latin typeface="Arial"/>
            </a:endParaRPr>
          </a:p>
        </p:txBody>
      </p:sp>
      <p:sp>
        <p:nvSpPr>
          <p:cNvPr id="51" name="Cercle : creux 50">
            <a:extLst>
              <a:ext uri="{FF2B5EF4-FFF2-40B4-BE49-F238E27FC236}">
                <a16:creationId xmlns:a16="http://schemas.microsoft.com/office/drawing/2014/main" id="{413EF7BA-0440-4FF7-8DD6-5DFC026CB232}"/>
              </a:ext>
            </a:extLst>
          </p:cNvPr>
          <p:cNvSpPr/>
          <p:nvPr/>
        </p:nvSpPr>
        <p:spPr>
          <a:xfrm>
            <a:off x="4786152" y="3363957"/>
            <a:ext cx="136301" cy="133350"/>
          </a:xfrm>
          <a:prstGeom prst="donu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endParaRPr lang="fr-FR">
              <a:solidFill>
                <a:srgbClr val="3DCD58"/>
              </a:solidFill>
              <a:latin typeface="Arial"/>
            </a:endParaRPr>
          </a:p>
        </p:txBody>
      </p:sp>
      <p:cxnSp>
        <p:nvCxnSpPr>
          <p:cNvPr id="64" name="Connecteur droit 63">
            <a:extLst>
              <a:ext uri="{FF2B5EF4-FFF2-40B4-BE49-F238E27FC236}">
                <a16:creationId xmlns:a16="http://schemas.microsoft.com/office/drawing/2014/main" id="{A0B78968-24B3-44FB-AF29-797453079E44}"/>
              </a:ext>
            </a:extLst>
          </p:cNvPr>
          <p:cNvCxnSpPr>
            <a:cxnSpLocks/>
          </p:cNvCxnSpPr>
          <p:nvPr/>
        </p:nvCxnSpPr>
        <p:spPr>
          <a:xfrm flipH="1">
            <a:off x="2305553" y="2431580"/>
            <a:ext cx="198925" cy="638498"/>
          </a:xfrm>
          <a:prstGeom prst="line">
            <a:avLst/>
          </a:prstGeom>
          <a:ln w="12700" cap="rnd">
            <a:solidFill>
              <a:srgbClr val="4F5156"/>
            </a:solidFill>
          </a:ln>
          <a:effectLst/>
        </p:spPr>
        <p:style>
          <a:lnRef idx="2">
            <a:schemeClr val="accent1"/>
          </a:lnRef>
          <a:fillRef idx="0">
            <a:schemeClr val="accent1"/>
          </a:fillRef>
          <a:effectRef idx="1">
            <a:schemeClr val="accent1"/>
          </a:effectRef>
          <a:fontRef idx="minor">
            <a:schemeClr val="tx1"/>
          </a:fontRef>
        </p:style>
      </p:cxnSp>
      <p:sp>
        <p:nvSpPr>
          <p:cNvPr id="36" name="ZoneTexte 35">
            <a:extLst>
              <a:ext uri="{FF2B5EF4-FFF2-40B4-BE49-F238E27FC236}">
                <a16:creationId xmlns:a16="http://schemas.microsoft.com/office/drawing/2014/main" id="{FAAA6596-72DF-4D90-8E1C-D9F2A1274129}"/>
              </a:ext>
            </a:extLst>
          </p:cNvPr>
          <p:cNvSpPr txBox="1"/>
          <p:nvPr/>
        </p:nvSpPr>
        <p:spPr>
          <a:xfrm>
            <a:off x="347727" y="3846655"/>
            <a:ext cx="1815751" cy="553998"/>
          </a:xfrm>
          <a:prstGeom prst="rect">
            <a:avLst/>
          </a:prstGeom>
          <a:solidFill>
            <a:schemeClr val="bg1">
              <a:lumMod val="85000"/>
            </a:schemeClr>
          </a:solidFill>
          <a:ln w="12700">
            <a:solidFill>
              <a:schemeClr val="accent1"/>
            </a:solidFill>
            <a:prstDash val="sysDash"/>
          </a:ln>
        </p:spPr>
        <p:txBody>
          <a:bodyPr wrap="square" rtlCol="0">
            <a:spAutoFit/>
          </a:bodyPr>
          <a:lstStyle/>
          <a:p>
            <a:pPr defTabSz="457189"/>
            <a:r>
              <a:rPr lang="fr-FR" sz="1000" dirty="0">
                <a:solidFill>
                  <a:prstClr val="black"/>
                </a:solidFill>
                <a:latin typeface="Arial"/>
              </a:rPr>
              <a:t>End to end </a:t>
            </a:r>
            <a:r>
              <a:rPr lang="fr-FR" sz="1000" dirty="0" err="1">
                <a:solidFill>
                  <a:prstClr val="black"/>
                </a:solidFill>
                <a:latin typeface="Arial"/>
              </a:rPr>
              <a:t>Cybersecurity</a:t>
            </a:r>
            <a:r>
              <a:rPr lang="fr-FR" sz="1000" dirty="0">
                <a:solidFill>
                  <a:prstClr val="black"/>
                </a:solidFill>
                <a:latin typeface="Arial"/>
              </a:rPr>
              <a:t> </a:t>
            </a:r>
          </a:p>
          <a:p>
            <a:pPr defTabSz="457189"/>
            <a:r>
              <a:rPr lang="fr-FR" sz="1000" b="1" dirty="0">
                <a:solidFill>
                  <a:prstClr val="black"/>
                </a:solidFill>
                <a:latin typeface="Arial"/>
              </a:rPr>
              <a:t>IEC62443, IEC62351</a:t>
            </a:r>
          </a:p>
          <a:p>
            <a:pPr defTabSz="457189"/>
            <a:r>
              <a:rPr lang="fr-FR" sz="1000" b="1" dirty="0">
                <a:solidFill>
                  <a:prstClr val="black"/>
                </a:solidFill>
                <a:latin typeface="Arial"/>
              </a:rPr>
              <a:t>NERC-CIP</a:t>
            </a:r>
          </a:p>
        </p:txBody>
      </p:sp>
      <p:cxnSp>
        <p:nvCxnSpPr>
          <p:cNvPr id="16" name="Connecteur droit 15">
            <a:extLst>
              <a:ext uri="{FF2B5EF4-FFF2-40B4-BE49-F238E27FC236}">
                <a16:creationId xmlns:a16="http://schemas.microsoft.com/office/drawing/2014/main" id="{D623E89F-5D9D-4F83-8821-460E9D95F2E3}"/>
              </a:ext>
            </a:extLst>
          </p:cNvPr>
          <p:cNvCxnSpPr>
            <a:cxnSpLocks/>
          </p:cNvCxnSpPr>
          <p:nvPr/>
        </p:nvCxnSpPr>
        <p:spPr>
          <a:xfrm flipH="1">
            <a:off x="281315" y="2428937"/>
            <a:ext cx="2223163" cy="0"/>
          </a:xfrm>
          <a:prstGeom prst="line">
            <a:avLst/>
          </a:prstGeom>
          <a:ln w="12700" cap="rnd">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1" name="ZoneTexte 20">
            <a:extLst>
              <a:ext uri="{FF2B5EF4-FFF2-40B4-BE49-F238E27FC236}">
                <a16:creationId xmlns:a16="http://schemas.microsoft.com/office/drawing/2014/main" id="{CD12213F-2547-4F77-8848-438B4256B9C4}"/>
              </a:ext>
            </a:extLst>
          </p:cNvPr>
          <p:cNvSpPr txBox="1"/>
          <p:nvPr/>
        </p:nvSpPr>
        <p:spPr>
          <a:xfrm>
            <a:off x="281315" y="1811322"/>
            <a:ext cx="2223163" cy="553998"/>
          </a:xfrm>
          <a:prstGeom prst="rect">
            <a:avLst/>
          </a:prstGeom>
          <a:solidFill>
            <a:schemeClr val="bg1">
              <a:lumMod val="85000"/>
            </a:schemeClr>
          </a:solidFill>
        </p:spPr>
        <p:txBody>
          <a:bodyPr wrap="square" rtlCol="0">
            <a:spAutoFit/>
          </a:bodyPr>
          <a:lstStyle/>
          <a:p>
            <a:pPr defTabSz="457189"/>
            <a:r>
              <a:rPr lang="fr-FR" sz="1000" b="1" dirty="0">
                <a:solidFill>
                  <a:prstClr val="black"/>
                </a:solidFill>
                <a:latin typeface="Arial"/>
              </a:rPr>
              <a:t>IEC 61850-8-1 </a:t>
            </a:r>
            <a:r>
              <a:rPr lang="fr-FR" sz="1000" dirty="0">
                <a:solidFill>
                  <a:prstClr val="black"/>
                </a:solidFill>
                <a:latin typeface="Arial"/>
              </a:rPr>
              <a:t>Station bus:</a:t>
            </a:r>
          </a:p>
          <a:p>
            <a:pPr defTabSz="457189"/>
            <a:r>
              <a:rPr lang="fr-FR" sz="1000" dirty="0">
                <a:solidFill>
                  <a:prstClr val="black"/>
                </a:solidFill>
                <a:latin typeface="Arial"/>
              </a:rPr>
              <a:t>Protection and Control System </a:t>
            </a:r>
          </a:p>
          <a:p>
            <a:pPr defTabSz="457189"/>
            <a:r>
              <a:rPr lang="fr-FR" sz="1000" dirty="0">
                <a:solidFill>
                  <a:prstClr val="black"/>
                </a:solidFill>
                <a:latin typeface="Arial"/>
              </a:rPr>
              <a:t>Time </a:t>
            </a:r>
            <a:r>
              <a:rPr lang="fr-FR" sz="1000" dirty="0" err="1">
                <a:solidFill>
                  <a:prstClr val="black"/>
                </a:solidFill>
                <a:latin typeface="Arial"/>
              </a:rPr>
              <a:t>synchronization</a:t>
            </a:r>
            <a:r>
              <a:rPr lang="fr-FR" sz="1000" dirty="0">
                <a:solidFill>
                  <a:prstClr val="black"/>
                </a:solidFill>
                <a:latin typeface="Arial"/>
              </a:rPr>
              <a:t>  </a:t>
            </a:r>
            <a:r>
              <a:rPr lang="fr-FR" sz="1000" b="1" dirty="0">
                <a:solidFill>
                  <a:prstClr val="black"/>
                </a:solidFill>
                <a:latin typeface="Arial"/>
              </a:rPr>
              <a:t>IEEE1588</a:t>
            </a:r>
          </a:p>
        </p:txBody>
      </p:sp>
      <p:sp>
        <p:nvSpPr>
          <p:cNvPr id="26" name="Rectangle 25">
            <a:extLst>
              <a:ext uri="{FF2B5EF4-FFF2-40B4-BE49-F238E27FC236}">
                <a16:creationId xmlns:a16="http://schemas.microsoft.com/office/drawing/2014/main" id="{0D3C9DA9-5EC2-4D93-9020-4E14381D0348}"/>
              </a:ext>
            </a:extLst>
          </p:cNvPr>
          <p:cNvSpPr/>
          <p:nvPr/>
        </p:nvSpPr>
        <p:spPr>
          <a:xfrm>
            <a:off x="145049" y="4707565"/>
            <a:ext cx="2437544" cy="32577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ZoneTexte 36">
            <a:extLst>
              <a:ext uri="{FF2B5EF4-FFF2-40B4-BE49-F238E27FC236}">
                <a16:creationId xmlns:a16="http://schemas.microsoft.com/office/drawing/2014/main" id="{8D8ADB90-1205-45C9-A4D8-16C9B32EAB2B}"/>
              </a:ext>
            </a:extLst>
          </p:cNvPr>
          <p:cNvSpPr txBox="1"/>
          <p:nvPr/>
        </p:nvSpPr>
        <p:spPr>
          <a:xfrm>
            <a:off x="651528" y="4535741"/>
            <a:ext cx="2088819" cy="246221"/>
          </a:xfrm>
          <a:prstGeom prst="rect">
            <a:avLst/>
          </a:prstGeom>
          <a:noFill/>
        </p:spPr>
        <p:txBody>
          <a:bodyPr wrap="square" rtlCol="0">
            <a:spAutoFit/>
          </a:bodyPr>
          <a:lstStyle/>
          <a:p>
            <a:pPr defTabSz="457189"/>
            <a:r>
              <a:rPr lang="fr-FR" sz="1000" dirty="0" err="1">
                <a:latin typeface="Arial"/>
              </a:rPr>
              <a:t>Evolving</a:t>
            </a:r>
            <a:r>
              <a:rPr lang="fr-FR" sz="1000" dirty="0">
                <a:latin typeface="Arial"/>
              </a:rPr>
              <a:t> </a:t>
            </a:r>
            <a:r>
              <a:rPr lang="fr-FR" sz="1000" dirty="0" err="1">
                <a:latin typeface="Arial"/>
              </a:rPr>
              <a:t>requirements</a:t>
            </a:r>
            <a:endParaRPr lang="fr-FR" sz="1000" dirty="0">
              <a:latin typeface="Arial"/>
            </a:endParaRPr>
          </a:p>
        </p:txBody>
      </p:sp>
      <p:sp>
        <p:nvSpPr>
          <p:cNvPr id="63" name="object 3">
            <a:extLst>
              <a:ext uri="{FF2B5EF4-FFF2-40B4-BE49-F238E27FC236}">
                <a16:creationId xmlns:a16="http://schemas.microsoft.com/office/drawing/2014/main" id="{85702B90-DDDD-4AB8-B323-E8A82B662A2D}"/>
              </a:ext>
            </a:extLst>
          </p:cNvPr>
          <p:cNvSpPr/>
          <p:nvPr/>
        </p:nvSpPr>
        <p:spPr>
          <a:xfrm flipH="1">
            <a:off x="-10638" y="-19183"/>
            <a:ext cx="9157036" cy="710197"/>
          </a:xfrm>
          <a:custGeom>
            <a:avLst/>
            <a:gdLst/>
            <a:ahLst/>
            <a:cxnLst/>
            <a:rect l="l" t="t" r="r" b="b"/>
            <a:pathLst>
              <a:path w="20104100" h="3634104">
                <a:moveTo>
                  <a:pt x="0" y="3634056"/>
                </a:moveTo>
                <a:lnTo>
                  <a:pt x="20104100" y="3634056"/>
                </a:lnTo>
                <a:lnTo>
                  <a:pt x="20104100" y="0"/>
                </a:lnTo>
                <a:lnTo>
                  <a:pt x="0" y="0"/>
                </a:lnTo>
                <a:lnTo>
                  <a:pt x="0" y="3634056"/>
                </a:lnTo>
                <a:close/>
              </a:path>
            </a:pathLst>
          </a:custGeom>
          <a:solidFill>
            <a:srgbClr val="3DCD51"/>
          </a:solidFill>
          <a:ln>
            <a:noFill/>
          </a:ln>
        </p:spPr>
        <p:txBody>
          <a:bodyPr wrap="square" lIns="0" tIns="0" rIns="0" bIns="0" rtlCol="0"/>
          <a:lstStyle/>
          <a:p>
            <a:pPr marL="0" marR="0" lvl="0" indent="0" algn="l" defTabSz="456258" rtl="0" eaLnBrk="1" fontAlgn="auto" latinLnBrk="0" hangingPunct="1">
              <a:lnSpc>
                <a:spcPct val="100000"/>
              </a:lnSpc>
              <a:spcBef>
                <a:spcPts val="0"/>
              </a:spcBef>
              <a:spcAft>
                <a:spcPts val="0"/>
              </a:spcAft>
              <a:buClrTx/>
              <a:buSzTx/>
              <a:buFontTx/>
              <a:buNone/>
              <a:tabLst/>
              <a:defRPr/>
            </a:pPr>
            <a:endParaRPr kumimoji="0" sz="1799" b="0" i="0" u="none" strike="noStrike" kern="1200" cap="none" spc="0" normalizeH="0" baseline="0" noProof="0">
              <a:ln>
                <a:noFill/>
              </a:ln>
              <a:solidFill>
                <a:prstClr val="black"/>
              </a:solidFill>
              <a:effectLst/>
              <a:uLnTx/>
              <a:uFillTx/>
              <a:latin typeface="Arial Rounded MT Std" panose="020F0502020102020204" pitchFamily="34" charset="0"/>
              <a:ea typeface="+mn-ea"/>
              <a:cs typeface="+mn-cs"/>
            </a:endParaRPr>
          </a:p>
        </p:txBody>
      </p:sp>
      <p:sp>
        <p:nvSpPr>
          <p:cNvPr id="5" name="object 5"/>
          <p:cNvSpPr txBox="1">
            <a:spLocks noGrp="1"/>
          </p:cNvSpPr>
          <p:nvPr>
            <p:ph type="title"/>
          </p:nvPr>
        </p:nvSpPr>
        <p:spPr>
          <a:xfrm>
            <a:off x="219045" y="150847"/>
            <a:ext cx="9518467" cy="307825"/>
          </a:xfrm>
        </p:spPr>
        <p:txBody>
          <a:bodyPr/>
          <a:lstStyle/>
          <a:p>
            <a:r>
              <a:rPr lang="en-US" sz="2300" dirty="0"/>
              <a:t> </a:t>
            </a:r>
            <a:r>
              <a:rPr lang="en-US" sz="2400" dirty="0">
                <a:solidFill>
                  <a:schemeClr val="bg1"/>
                </a:solidFill>
                <a:latin typeface="Arial MT Pro" panose="020B0502020202020204" pitchFamily="34" charset="0"/>
              </a:rPr>
              <a:t>Bringing an IED fully compliant with latest standards…</a:t>
            </a:r>
            <a:endParaRPr lang="en-US" sz="2300" dirty="0">
              <a:solidFill>
                <a:schemeClr val="bg1"/>
              </a:solidFill>
              <a:latin typeface="Arial MT Pro" panose="020B0502020202020204" pitchFamily="34" charset="0"/>
            </a:endParaRPr>
          </a:p>
        </p:txBody>
      </p:sp>
      <p:cxnSp>
        <p:nvCxnSpPr>
          <p:cNvPr id="25" name="Connecteur droit 24">
            <a:extLst>
              <a:ext uri="{FF2B5EF4-FFF2-40B4-BE49-F238E27FC236}">
                <a16:creationId xmlns:a16="http://schemas.microsoft.com/office/drawing/2014/main" id="{D89A1A89-7A67-44AB-8E51-C52C37CF5C54}"/>
              </a:ext>
            </a:extLst>
          </p:cNvPr>
          <p:cNvCxnSpPr/>
          <p:nvPr/>
        </p:nvCxnSpPr>
        <p:spPr>
          <a:xfrm>
            <a:off x="438538" y="4684479"/>
            <a:ext cx="264285" cy="0"/>
          </a:xfrm>
          <a:prstGeom prst="line">
            <a:avLst/>
          </a:prstGeom>
          <a:ln w="15875">
            <a:prstDash val="sysDash"/>
          </a:ln>
        </p:spPr>
        <p:style>
          <a:lnRef idx="2">
            <a:schemeClr val="accent1"/>
          </a:lnRef>
          <a:fillRef idx="0">
            <a:schemeClr val="accent1"/>
          </a:fillRef>
          <a:effectRef idx="1">
            <a:schemeClr val="accent1"/>
          </a:effectRef>
          <a:fontRef idx="minor">
            <a:schemeClr val="tx1"/>
          </a:fontRef>
        </p:style>
      </p:cxnSp>
      <p:cxnSp>
        <p:nvCxnSpPr>
          <p:cNvPr id="65" name="Connecteur droit 64">
            <a:extLst>
              <a:ext uri="{FF2B5EF4-FFF2-40B4-BE49-F238E27FC236}">
                <a16:creationId xmlns:a16="http://schemas.microsoft.com/office/drawing/2014/main" id="{636E257F-A6D6-4643-99D4-F4ADF14CAE5F}"/>
              </a:ext>
            </a:extLst>
          </p:cNvPr>
          <p:cNvCxnSpPr>
            <a:cxnSpLocks/>
          </p:cNvCxnSpPr>
          <p:nvPr/>
        </p:nvCxnSpPr>
        <p:spPr>
          <a:xfrm flipH="1">
            <a:off x="342722" y="4455928"/>
            <a:ext cx="1859622" cy="0"/>
          </a:xfrm>
          <a:prstGeom prst="line">
            <a:avLst/>
          </a:prstGeom>
          <a:ln w="12700" cap="rnd">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7" name="ZoneTexte 36">
            <a:extLst>
              <a:ext uri="{FF2B5EF4-FFF2-40B4-BE49-F238E27FC236}">
                <a16:creationId xmlns:a16="http://schemas.microsoft.com/office/drawing/2014/main" id="{E76C36E3-F2CA-4800-AEC8-095D92285F8D}"/>
              </a:ext>
            </a:extLst>
          </p:cNvPr>
          <p:cNvSpPr txBox="1"/>
          <p:nvPr/>
        </p:nvSpPr>
        <p:spPr>
          <a:xfrm>
            <a:off x="631678" y="4757837"/>
            <a:ext cx="2088819" cy="246221"/>
          </a:xfrm>
          <a:prstGeom prst="rect">
            <a:avLst/>
          </a:prstGeom>
          <a:noFill/>
        </p:spPr>
        <p:txBody>
          <a:bodyPr wrap="square" rtlCol="0">
            <a:spAutoFit/>
          </a:bodyPr>
          <a:lstStyle/>
          <a:p>
            <a:pPr defTabSz="457189"/>
            <a:r>
              <a:rPr lang="fr-FR" sz="1000" dirty="0">
                <a:solidFill>
                  <a:srgbClr val="42B4E6"/>
                </a:solidFill>
                <a:latin typeface="Arial"/>
              </a:rPr>
              <a:t>Non mature standards</a:t>
            </a:r>
          </a:p>
        </p:txBody>
      </p:sp>
      <p:sp>
        <p:nvSpPr>
          <p:cNvPr id="3" name="Étoile : 5 branches 2">
            <a:extLst>
              <a:ext uri="{FF2B5EF4-FFF2-40B4-BE49-F238E27FC236}">
                <a16:creationId xmlns:a16="http://schemas.microsoft.com/office/drawing/2014/main" id="{024EFEFA-9B40-445D-B3B0-CCD629AD22DE}"/>
              </a:ext>
            </a:extLst>
          </p:cNvPr>
          <p:cNvSpPr/>
          <p:nvPr/>
        </p:nvSpPr>
        <p:spPr>
          <a:xfrm>
            <a:off x="474239" y="4789057"/>
            <a:ext cx="158387" cy="130629"/>
          </a:xfrm>
          <a:prstGeom prst="star5">
            <a:avLst/>
          </a:prstGeom>
          <a:solidFill>
            <a:srgbClr val="42B4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89262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4E5AC502-20DB-4068-80D8-0E13B16D9841}"/>
              </a:ext>
            </a:extLst>
          </p:cNvPr>
          <p:cNvSpPr>
            <a:spLocks noGrp="1"/>
          </p:cNvSpPr>
          <p:nvPr>
            <p:ph sz="quarter" idx="11"/>
          </p:nvPr>
        </p:nvSpPr>
        <p:spPr>
          <a:xfrm>
            <a:off x="-32026" y="-16756"/>
            <a:ext cx="5030014" cy="5160256"/>
          </a:xfrm>
        </p:spPr>
        <p:txBody>
          <a:bodyPr/>
          <a:lstStyle/>
          <a:p>
            <a:r>
              <a:rPr lang="en-US" altLang="de-DE" b="1" dirty="0">
                <a:latin typeface="Arial" pitchFamily="34" charset="0"/>
                <a:cs typeface="Arial" pitchFamily="34" charset="0"/>
              </a:rPr>
              <a:t>Digital substations using </a:t>
            </a:r>
            <a:br>
              <a:rPr lang="en-US" altLang="de-DE" b="1" dirty="0">
                <a:latin typeface="Arial" pitchFamily="34" charset="0"/>
                <a:cs typeface="Arial" pitchFamily="34" charset="0"/>
              </a:rPr>
            </a:br>
            <a:r>
              <a:rPr lang="en-US" altLang="de-DE" b="1" dirty="0">
                <a:latin typeface="Arial" pitchFamily="34" charset="0"/>
                <a:cs typeface="Arial" pitchFamily="34" charset="0"/>
              </a:rPr>
              <a:t>IEC 61869 standard, </a:t>
            </a:r>
          </a:p>
          <a:p>
            <a:r>
              <a:rPr lang="en-US" altLang="de-DE" sz="1800" dirty="0">
                <a:latin typeface="Arial" pitchFamily="34" charset="0"/>
                <a:cs typeface="Arial" pitchFamily="34" charset="0"/>
              </a:rPr>
              <a:t>fully supported by </a:t>
            </a:r>
            <a:r>
              <a:rPr lang="en-US" sz="1800" kern="0" dirty="0" err="1">
                <a:cs typeface="Arial"/>
              </a:rPr>
              <a:t>Ecostruxure</a:t>
            </a:r>
            <a:r>
              <a:rPr lang="en-US" sz="1800" kern="0" baseline="50000" dirty="0" err="1">
                <a:cs typeface="Arial"/>
              </a:rPr>
              <a:t>TM</a:t>
            </a:r>
            <a:r>
              <a:rPr lang="en-US" sz="1800" kern="0" dirty="0">
                <a:cs typeface="Arial"/>
              </a:rPr>
              <a:t> Grid</a:t>
            </a:r>
            <a:r>
              <a:rPr lang="en-US" altLang="de-DE" sz="1800" dirty="0">
                <a:latin typeface="Arial" pitchFamily="34" charset="0"/>
                <a:cs typeface="Arial" pitchFamily="34" charset="0"/>
              </a:rPr>
              <a:t>, the IoT-enabled architecture for electrical utilities, to deliver significant benefits:</a:t>
            </a:r>
            <a:endParaRPr lang="en-US" altLang="de-DE" sz="1800" i="1" dirty="0">
              <a:latin typeface="Arial" pitchFamily="34" charset="0"/>
              <a:cs typeface="Arial" pitchFamily="34" charset="0"/>
            </a:endParaRPr>
          </a:p>
          <a:p>
            <a:endParaRPr lang="fr-FR" dirty="0"/>
          </a:p>
        </p:txBody>
      </p:sp>
      <p:pic>
        <p:nvPicPr>
          <p:cNvPr id="6" name="Image 37">
            <a:extLst>
              <a:ext uri="{FF2B5EF4-FFF2-40B4-BE49-F238E27FC236}">
                <a16:creationId xmlns:a16="http://schemas.microsoft.com/office/drawing/2014/main" id="{6323A17B-FBF6-466F-AB90-B3B6B4426001}"/>
              </a:ext>
            </a:extLst>
          </p:cNvPr>
          <p:cNvPicPr>
            <a:picLocks noChangeAspect="1"/>
          </p:cNvPicPr>
          <p:nvPr/>
        </p:nvPicPr>
        <p:blipFill>
          <a:blip r:embed="rId2"/>
          <a:stretch>
            <a:fillRect/>
          </a:stretch>
        </p:blipFill>
        <p:spPr>
          <a:xfrm>
            <a:off x="6306638" y="2695248"/>
            <a:ext cx="1964583" cy="1059919"/>
          </a:xfrm>
          <a:prstGeom prst="rect">
            <a:avLst/>
          </a:prstGeom>
        </p:spPr>
      </p:pic>
      <p:cxnSp>
        <p:nvCxnSpPr>
          <p:cNvPr id="8" name="Connecteur droit 5">
            <a:extLst>
              <a:ext uri="{FF2B5EF4-FFF2-40B4-BE49-F238E27FC236}">
                <a16:creationId xmlns:a16="http://schemas.microsoft.com/office/drawing/2014/main" id="{8E22E145-DAB1-4415-931F-79BA42FFD29A}"/>
              </a:ext>
            </a:extLst>
          </p:cNvPr>
          <p:cNvCxnSpPr>
            <a:cxnSpLocks/>
          </p:cNvCxnSpPr>
          <p:nvPr/>
        </p:nvCxnSpPr>
        <p:spPr bwMode="auto">
          <a:xfrm>
            <a:off x="6925733" y="1909676"/>
            <a:ext cx="1349781" cy="924084"/>
          </a:xfrm>
          <a:prstGeom prst="line">
            <a:avLst/>
          </a:prstGeom>
          <a:solidFill>
            <a:schemeClr val="accent1"/>
          </a:solidFill>
          <a:ln w="47625" cap="flat" cmpd="sng" algn="ctr">
            <a:solidFill>
              <a:srgbClr val="36C746"/>
            </a:solidFill>
            <a:prstDash val="sys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 name="Connecteur droit 16">
            <a:extLst>
              <a:ext uri="{FF2B5EF4-FFF2-40B4-BE49-F238E27FC236}">
                <a16:creationId xmlns:a16="http://schemas.microsoft.com/office/drawing/2014/main" id="{3E456BF3-F38B-4E49-86E2-54BFA9A585F2}"/>
              </a:ext>
            </a:extLst>
          </p:cNvPr>
          <p:cNvCxnSpPr>
            <a:cxnSpLocks/>
          </p:cNvCxnSpPr>
          <p:nvPr/>
        </p:nvCxnSpPr>
        <p:spPr bwMode="auto">
          <a:xfrm flipH="1">
            <a:off x="6306638" y="1872348"/>
            <a:ext cx="333768" cy="998740"/>
          </a:xfrm>
          <a:prstGeom prst="line">
            <a:avLst/>
          </a:prstGeom>
          <a:solidFill>
            <a:schemeClr val="accent1"/>
          </a:solidFill>
          <a:ln w="47625" cap="flat" cmpd="sng" algn="ctr">
            <a:solidFill>
              <a:srgbClr val="3DCD58"/>
            </a:solidFill>
            <a:prstDash val="sys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0" name="Connecteur droit 28">
            <a:extLst>
              <a:ext uri="{FF2B5EF4-FFF2-40B4-BE49-F238E27FC236}">
                <a16:creationId xmlns:a16="http://schemas.microsoft.com/office/drawing/2014/main" id="{A49ABDAF-3607-45D7-8D4E-330CED4C1A85}"/>
              </a:ext>
            </a:extLst>
          </p:cNvPr>
          <p:cNvCxnSpPr>
            <a:cxnSpLocks/>
          </p:cNvCxnSpPr>
          <p:nvPr/>
        </p:nvCxnSpPr>
        <p:spPr bwMode="auto">
          <a:xfrm>
            <a:off x="8264403" y="2833760"/>
            <a:ext cx="0" cy="719283"/>
          </a:xfrm>
          <a:prstGeom prst="line">
            <a:avLst/>
          </a:prstGeom>
          <a:solidFill>
            <a:schemeClr val="accent1"/>
          </a:solidFill>
          <a:ln w="47625" cap="flat" cmpd="sng" algn="ctr">
            <a:solidFill>
              <a:srgbClr val="36C746"/>
            </a:solidFill>
            <a:prstDash val="sys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1" name="Rectangle 2">
            <a:extLst>
              <a:ext uri="{FF2B5EF4-FFF2-40B4-BE49-F238E27FC236}">
                <a16:creationId xmlns:a16="http://schemas.microsoft.com/office/drawing/2014/main" id="{03A2C925-E141-448D-B13C-4D234FB26FF8}"/>
              </a:ext>
            </a:extLst>
          </p:cNvPr>
          <p:cNvSpPr txBox="1">
            <a:spLocks noChangeArrowheads="1"/>
          </p:cNvSpPr>
          <p:nvPr/>
        </p:nvSpPr>
        <p:spPr bwMode="auto">
          <a:xfrm>
            <a:off x="5694116" y="3902830"/>
            <a:ext cx="3429000" cy="860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vert="horz" wrap="square" lIns="0" tIns="43017" rIns="86033" bIns="43017" numCol="1" anchor="t" anchorCtr="0" compatLnSpc="1">
            <a:prstTxWarp prst="textNoShape">
              <a:avLst/>
            </a:prstTxWarp>
          </a:bodyPr>
          <a:lstStyle>
            <a:lvl1pPr algn="l" defTabSz="3305243" rtl="0" eaLnBrk="0" fontAlgn="base" hangingPunct="0">
              <a:spcBef>
                <a:spcPct val="0"/>
              </a:spcBef>
              <a:spcAft>
                <a:spcPct val="0"/>
              </a:spcAft>
              <a:defRPr sz="6200" b="1">
                <a:solidFill>
                  <a:schemeClr val="bg1"/>
                </a:solidFill>
                <a:latin typeface="+mj-lt"/>
                <a:ea typeface="MS PGothic" pitchFamily="34" charset="-128"/>
                <a:cs typeface="ＭＳ Ｐゴシック" charset="0"/>
              </a:defRPr>
            </a:lvl1pPr>
            <a:lvl2pPr algn="l" defTabSz="3305243" rtl="0" eaLnBrk="0" fontAlgn="base" hangingPunct="0">
              <a:spcBef>
                <a:spcPct val="0"/>
              </a:spcBef>
              <a:spcAft>
                <a:spcPct val="0"/>
              </a:spcAft>
              <a:defRPr sz="6200" b="1">
                <a:solidFill>
                  <a:schemeClr val="bg1"/>
                </a:solidFill>
                <a:latin typeface="Univers 55" charset="0"/>
                <a:ea typeface="MS PGothic" pitchFamily="34" charset="-128"/>
                <a:cs typeface="ＭＳ Ｐゴシック" charset="0"/>
              </a:defRPr>
            </a:lvl2pPr>
            <a:lvl3pPr algn="l" defTabSz="3305243" rtl="0" eaLnBrk="0" fontAlgn="base" hangingPunct="0">
              <a:spcBef>
                <a:spcPct val="0"/>
              </a:spcBef>
              <a:spcAft>
                <a:spcPct val="0"/>
              </a:spcAft>
              <a:defRPr sz="6200" b="1">
                <a:solidFill>
                  <a:schemeClr val="bg1"/>
                </a:solidFill>
                <a:latin typeface="Univers 55" charset="0"/>
                <a:ea typeface="MS PGothic" pitchFamily="34" charset="-128"/>
                <a:cs typeface="ＭＳ Ｐゴシック" charset="0"/>
              </a:defRPr>
            </a:lvl3pPr>
            <a:lvl4pPr algn="l" defTabSz="3305243" rtl="0" eaLnBrk="0" fontAlgn="base" hangingPunct="0">
              <a:spcBef>
                <a:spcPct val="0"/>
              </a:spcBef>
              <a:spcAft>
                <a:spcPct val="0"/>
              </a:spcAft>
              <a:defRPr sz="6200" b="1">
                <a:solidFill>
                  <a:schemeClr val="bg1"/>
                </a:solidFill>
                <a:latin typeface="Univers 55" charset="0"/>
                <a:ea typeface="MS PGothic" pitchFamily="34" charset="-128"/>
                <a:cs typeface="ＭＳ Ｐゴシック" charset="0"/>
              </a:defRPr>
            </a:lvl4pPr>
            <a:lvl5pPr algn="l" defTabSz="3305243" rtl="0" eaLnBrk="0" fontAlgn="base" hangingPunct="0">
              <a:spcBef>
                <a:spcPct val="0"/>
              </a:spcBef>
              <a:spcAft>
                <a:spcPct val="0"/>
              </a:spcAft>
              <a:defRPr sz="6200" b="1">
                <a:solidFill>
                  <a:schemeClr val="bg1"/>
                </a:solidFill>
                <a:latin typeface="Univers 55" charset="0"/>
                <a:ea typeface="MS PGothic" pitchFamily="34" charset="-128"/>
                <a:cs typeface="ＭＳ Ｐゴシック" charset="0"/>
              </a:defRPr>
            </a:lvl5pPr>
            <a:lvl6pPr marL="430167" algn="l" defTabSz="3305419" rtl="0" eaLnBrk="0" fontAlgn="base" hangingPunct="0">
              <a:spcBef>
                <a:spcPct val="0"/>
              </a:spcBef>
              <a:spcAft>
                <a:spcPct val="0"/>
              </a:spcAft>
              <a:defRPr sz="6200" b="1">
                <a:solidFill>
                  <a:schemeClr val="bg1"/>
                </a:solidFill>
                <a:latin typeface="Univers 55" charset="0"/>
                <a:ea typeface="ＭＳ Ｐゴシック" charset="0"/>
              </a:defRPr>
            </a:lvl6pPr>
            <a:lvl7pPr marL="860335" algn="l" defTabSz="3305419" rtl="0" eaLnBrk="0" fontAlgn="base" hangingPunct="0">
              <a:spcBef>
                <a:spcPct val="0"/>
              </a:spcBef>
              <a:spcAft>
                <a:spcPct val="0"/>
              </a:spcAft>
              <a:defRPr sz="6200" b="1">
                <a:solidFill>
                  <a:schemeClr val="bg1"/>
                </a:solidFill>
                <a:latin typeface="Univers 55" charset="0"/>
                <a:ea typeface="ＭＳ Ｐゴシック" charset="0"/>
              </a:defRPr>
            </a:lvl7pPr>
            <a:lvl8pPr marL="1290502" algn="l" defTabSz="3305419" rtl="0" eaLnBrk="0" fontAlgn="base" hangingPunct="0">
              <a:spcBef>
                <a:spcPct val="0"/>
              </a:spcBef>
              <a:spcAft>
                <a:spcPct val="0"/>
              </a:spcAft>
              <a:defRPr sz="6200" b="1">
                <a:solidFill>
                  <a:schemeClr val="bg1"/>
                </a:solidFill>
                <a:latin typeface="Univers 55" charset="0"/>
                <a:ea typeface="ＭＳ Ｐゴシック" charset="0"/>
              </a:defRPr>
            </a:lvl8pPr>
            <a:lvl9pPr marL="1720669" algn="l" defTabSz="3305419" rtl="0" eaLnBrk="0" fontAlgn="base" hangingPunct="0">
              <a:spcBef>
                <a:spcPct val="0"/>
              </a:spcBef>
              <a:spcAft>
                <a:spcPct val="0"/>
              </a:spcAft>
              <a:defRPr sz="6200" b="1">
                <a:solidFill>
                  <a:schemeClr val="bg1"/>
                </a:solidFill>
                <a:latin typeface="Univers 55" charset="0"/>
                <a:ea typeface="ＭＳ Ｐゴシック" charset="0"/>
              </a:defRPr>
            </a:lvl9pPr>
          </a:lstStyle>
          <a:p>
            <a:pPr>
              <a:defRPr/>
            </a:pPr>
            <a:r>
              <a:rPr lang="en-US" altLang="de-DE" sz="1400" b="0" dirty="0">
                <a:solidFill>
                  <a:srgbClr val="3DCD58"/>
                </a:solidFill>
                <a:latin typeface="Arial MT Pro" panose="020B0502020202020204" pitchFamily="34" charset="0"/>
                <a:cs typeface="Arial" pitchFamily="34" charset="0"/>
              </a:rPr>
              <a:t>Easergy </a:t>
            </a:r>
            <a:r>
              <a:rPr lang="en-US" altLang="de-DE" sz="1400" b="0" dirty="0" err="1">
                <a:solidFill>
                  <a:srgbClr val="3DCD58"/>
                </a:solidFill>
                <a:latin typeface="Arial MT Pro" panose="020B0502020202020204" pitchFamily="34" charset="0"/>
                <a:cs typeface="Arial" pitchFamily="34" charset="0"/>
              </a:rPr>
              <a:t>MiCOM</a:t>
            </a:r>
            <a:r>
              <a:rPr lang="en-US" altLang="de-DE" sz="1400" b="0" dirty="0">
                <a:solidFill>
                  <a:srgbClr val="3DCD58"/>
                </a:solidFill>
                <a:latin typeface="Arial MT Pro" panose="020B0502020202020204" pitchFamily="34" charset="0"/>
                <a:cs typeface="Arial" pitchFamily="34" charset="0"/>
              </a:rPr>
              <a:t> protection relays</a:t>
            </a:r>
            <a:endParaRPr lang="en-US" altLang="de-DE" sz="1400" b="0" i="1" dirty="0">
              <a:solidFill>
                <a:srgbClr val="3DCD58"/>
              </a:solidFill>
              <a:latin typeface="Arial MT Pro" panose="020B0502020202020204" pitchFamily="34" charset="0"/>
              <a:cs typeface="Arial" pitchFamily="34" charset="0"/>
            </a:endParaRPr>
          </a:p>
        </p:txBody>
      </p:sp>
      <p:cxnSp>
        <p:nvCxnSpPr>
          <p:cNvPr id="12" name="Connecteur droit 28">
            <a:extLst>
              <a:ext uri="{FF2B5EF4-FFF2-40B4-BE49-F238E27FC236}">
                <a16:creationId xmlns:a16="http://schemas.microsoft.com/office/drawing/2014/main" id="{3F105E59-5693-48D1-AA9F-58E529D5ED08}"/>
              </a:ext>
            </a:extLst>
          </p:cNvPr>
          <p:cNvCxnSpPr>
            <a:cxnSpLocks/>
          </p:cNvCxnSpPr>
          <p:nvPr/>
        </p:nvCxnSpPr>
        <p:spPr bwMode="auto">
          <a:xfrm>
            <a:off x="6314258" y="2833760"/>
            <a:ext cx="0" cy="926684"/>
          </a:xfrm>
          <a:prstGeom prst="line">
            <a:avLst/>
          </a:prstGeom>
          <a:solidFill>
            <a:schemeClr val="accent1"/>
          </a:solidFill>
          <a:ln w="47625" cap="flat" cmpd="sng" algn="ctr">
            <a:solidFill>
              <a:srgbClr val="36C746"/>
            </a:solidFill>
            <a:prstDash val="sys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9" name="Connecteur droit 23">
            <a:extLst>
              <a:ext uri="{FF2B5EF4-FFF2-40B4-BE49-F238E27FC236}">
                <a16:creationId xmlns:a16="http://schemas.microsoft.com/office/drawing/2014/main" id="{2540CF38-8386-4B61-AF86-DAE84B3F86D1}"/>
              </a:ext>
            </a:extLst>
          </p:cNvPr>
          <p:cNvCxnSpPr>
            <a:cxnSpLocks/>
          </p:cNvCxnSpPr>
          <p:nvPr/>
        </p:nvCxnSpPr>
        <p:spPr bwMode="auto">
          <a:xfrm flipV="1">
            <a:off x="6314258" y="3553043"/>
            <a:ext cx="1950145" cy="230641"/>
          </a:xfrm>
          <a:prstGeom prst="line">
            <a:avLst/>
          </a:prstGeom>
          <a:solidFill>
            <a:schemeClr val="accent1"/>
          </a:solidFill>
          <a:ln w="47625" cap="flat" cmpd="sng" algn="ctr">
            <a:solidFill>
              <a:srgbClr val="36C746"/>
            </a:solidFill>
            <a:prstDash val="sys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2" name="Rectangle 2">
            <a:extLst>
              <a:ext uri="{FF2B5EF4-FFF2-40B4-BE49-F238E27FC236}">
                <a16:creationId xmlns:a16="http://schemas.microsoft.com/office/drawing/2014/main" id="{0F5DDC9A-2CC0-4EAC-A1E9-A3D71FD04097}"/>
              </a:ext>
            </a:extLst>
          </p:cNvPr>
          <p:cNvSpPr txBox="1">
            <a:spLocks noChangeArrowheads="1"/>
          </p:cNvSpPr>
          <p:nvPr/>
        </p:nvSpPr>
        <p:spPr bwMode="auto">
          <a:xfrm>
            <a:off x="5135349" y="353862"/>
            <a:ext cx="3429000" cy="860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vert="horz" wrap="square" lIns="0" tIns="43017" rIns="86033" bIns="43017" numCol="1" anchor="t" anchorCtr="0" compatLnSpc="1">
            <a:prstTxWarp prst="textNoShape">
              <a:avLst/>
            </a:prstTxWarp>
          </a:bodyPr>
          <a:lstStyle>
            <a:lvl1pPr algn="l" defTabSz="3305243" rtl="0" eaLnBrk="0" fontAlgn="base" hangingPunct="0">
              <a:spcBef>
                <a:spcPct val="0"/>
              </a:spcBef>
              <a:spcAft>
                <a:spcPct val="0"/>
              </a:spcAft>
              <a:defRPr sz="6200" b="1">
                <a:solidFill>
                  <a:schemeClr val="bg1"/>
                </a:solidFill>
                <a:latin typeface="+mj-lt"/>
                <a:ea typeface="MS PGothic" pitchFamily="34" charset="-128"/>
                <a:cs typeface="ＭＳ Ｐゴシック" charset="0"/>
              </a:defRPr>
            </a:lvl1pPr>
            <a:lvl2pPr algn="l" defTabSz="3305243" rtl="0" eaLnBrk="0" fontAlgn="base" hangingPunct="0">
              <a:spcBef>
                <a:spcPct val="0"/>
              </a:spcBef>
              <a:spcAft>
                <a:spcPct val="0"/>
              </a:spcAft>
              <a:defRPr sz="6200" b="1">
                <a:solidFill>
                  <a:schemeClr val="bg1"/>
                </a:solidFill>
                <a:latin typeface="Univers 55" charset="0"/>
                <a:ea typeface="MS PGothic" pitchFamily="34" charset="-128"/>
                <a:cs typeface="ＭＳ Ｐゴシック" charset="0"/>
              </a:defRPr>
            </a:lvl2pPr>
            <a:lvl3pPr algn="l" defTabSz="3305243" rtl="0" eaLnBrk="0" fontAlgn="base" hangingPunct="0">
              <a:spcBef>
                <a:spcPct val="0"/>
              </a:spcBef>
              <a:spcAft>
                <a:spcPct val="0"/>
              </a:spcAft>
              <a:defRPr sz="6200" b="1">
                <a:solidFill>
                  <a:schemeClr val="bg1"/>
                </a:solidFill>
                <a:latin typeface="Univers 55" charset="0"/>
                <a:ea typeface="MS PGothic" pitchFamily="34" charset="-128"/>
                <a:cs typeface="ＭＳ Ｐゴシック" charset="0"/>
              </a:defRPr>
            </a:lvl3pPr>
            <a:lvl4pPr algn="l" defTabSz="3305243" rtl="0" eaLnBrk="0" fontAlgn="base" hangingPunct="0">
              <a:spcBef>
                <a:spcPct val="0"/>
              </a:spcBef>
              <a:spcAft>
                <a:spcPct val="0"/>
              </a:spcAft>
              <a:defRPr sz="6200" b="1">
                <a:solidFill>
                  <a:schemeClr val="bg1"/>
                </a:solidFill>
                <a:latin typeface="Univers 55" charset="0"/>
                <a:ea typeface="MS PGothic" pitchFamily="34" charset="-128"/>
                <a:cs typeface="ＭＳ Ｐゴシック" charset="0"/>
              </a:defRPr>
            </a:lvl4pPr>
            <a:lvl5pPr algn="l" defTabSz="3305243" rtl="0" eaLnBrk="0" fontAlgn="base" hangingPunct="0">
              <a:spcBef>
                <a:spcPct val="0"/>
              </a:spcBef>
              <a:spcAft>
                <a:spcPct val="0"/>
              </a:spcAft>
              <a:defRPr sz="6200" b="1">
                <a:solidFill>
                  <a:schemeClr val="bg1"/>
                </a:solidFill>
                <a:latin typeface="Univers 55" charset="0"/>
                <a:ea typeface="MS PGothic" pitchFamily="34" charset="-128"/>
                <a:cs typeface="ＭＳ Ｐゴシック" charset="0"/>
              </a:defRPr>
            </a:lvl5pPr>
            <a:lvl6pPr marL="430167" algn="l" defTabSz="3305419" rtl="0" eaLnBrk="0" fontAlgn="base" hangingPunct="0">
              <a:spcBef>
                <a:spcPct val="0"/>
              </a:spcBef>
              <a:spcAft>
                <a:spcPct val="0"/>
              </a:spcAft>
              <a:defRPr sz="6200" b="1">
                <a:solidFill>
                  <a:schemeClr val="bg1"/>
                </a:solidFill>
                <a:latin typeface="Univers 55" charset="0"/>
                <a:ea typeface="ＭＳ Ｐゴシック" charset="0"/>
              </a:defRPr>
            </a:lvl6pPr>
            <a:lvl7pPr marL="860335" algn="l" defTabSz="3305419" rtl="0" eaLnBrk="0" fontAlgn="base" hangingPunct="0">
              <a:spcBef>
                <a:spcPct val="0"/>
              </a:spcBef>
              <a:spcAft>
                <a:spcPct val="0"/>
              </a:spcAft>
              <a:defRPr sz="6200" b="1">
                <a:solidFill>
                  <a:schemeClr val="bg1"/>
                </a:solidFill>
                <a:latin typeface="Univers 55" charset="0"/>
                <a:ea typeface="ＭＳ Ｐゴシック" charset="0"/>
              </a:defRPr>
            </a:lvl7pPr>
            <a:lvl8pPr marL="1290502" algn="l" defTabSz="3305419" rtl="0" eaLnBrk="0" fontAlgn="base" hangingPunct="0">
              <a:spcBef>
                <a:spcPct val="0"/>
              </a:spcBef>
              <a:spcAft>
                <a:spcPct val="0"/>
              </a:spcAft>
              <a:defRPr sz="6200" b="1">
                <a:solidFill>
                  <a:schemeClr val="bg1"/>
                </a:solidFill>
                <a:latin typeface="Univers 55" charset="0"/>
                <a:ea typeface="ＭＳ Ｐゴシック" charset="0"/>
              </a:defRPr>
            </a:lvl8pPr>
            <a:lvl9pPr marL="1720669" algn="l" defTabSz="3305419" rtl="0" eaLnBrk="0" fontAlgn="base" hangingPunct="0">
              <a:spcBef>
                <a:spcPct val="0"/>
              </a:spcBef>
              <a:spcAft>
                <a:spcPct val="0"/>
              </a:spcAft>
              <a:defRPr sz="6200" b="1">
                <a:solidFill>
                  <a:schemeClr val="bg1"/>
                </a:solidFill>
                <a:latin typeface="Univers 55" charset="0"/>
                <a:ea typeface="ＭＳ Ｐゴシック" charset="0"/>
              </a:defRPr>
            </a:lvl9pPr>
          </a:lstStyle>
          <a:p>
            <a:pPr>
              <a:defRPr/>
            </a:pPr>
            <a:r>
              <a:rPr lang="en-US" altLang="de-DE" sz="1800" b="0" dirty="0" err="1">
                <a:solidFill>
                  <a:schemeClr val="accent2"/>
                </a:solidFill>
                <a:latin typeface="Arial MT Pro" panose="020B0502020202020204" pitchFamily="34" charset="0"/>
                <a:cs typeface="Arial" pitchFamily="34" charset="0"/>
              </a:rPr>
              <a:t>EcoStruxure</a:t>
            </a:r>
            <a:r>
              <a:rPr lang="en-US" sz="1800" b="0" kern="0" baseline="50000" dirty="0" err="1">
                <a:solidFill>
                  <a:schemeClr val="accent2"/>
                </a:solidFill>
                <a:cs typeface="Arial"/>
              </a:rPr>
              <a:t>TM</a:t>
            </a:r>
            <a:r>
              <a:rPr lang="en-US" altLang="de-DE" sz="1800" b="0" dirty="0">
                <a:solidFill>
                  <a:schemeClr val="accent2"/>
                </a:solidFill>
                <a:latin typeface="Arial MT Pro" panose="020B0502020202020204" pitchFamily="34" charset="0"/>
                <a:cs typeface="Arial" pitchFamily="34" charset="0"/>
              </a:rPr>
              <a:t> Grid architecture</a:t>
            </a:r>
            <a:endParaRPr lang="en-US" altLang="de-DE" sz="1800" b="0" i="1" dirty="0">
              <a:solidFill>
                <a:schemeClr val="accent2"/>
              </a:solidFill>
              <a:latin typeface="Arial MT Pro" panose="020B0502020202020204" pitchFamily="34" charset="0"/>
              <a:cs typeface="Arial" pitchFamily="34" charset="0"/>
            </a:endParaRPr>
          </a:p>
        </p:txBody>
      </p:sp>
      <p:pic>
        <p:nvPicPr>
          <p:cNvPr id="7" name="Image 1">
            <a:extLst>
              <a:ext uri="{FF2B5EF4-FFF2-40B4-BE49-F238E27FC236}">
                <a16:creationId xmlns:a16="http://schemas.microsoft.com/office/drawing/2014/main" id="{8C217080-4636-4B14-BB44-2E409C844C0E}"/>
              </a:ext>
            </a:extLst>
          </p:cNvPr>
          <p:cNvPicPr>
            <a:picLocks noChangeAspect="1"/>
          </p:cNvPicPr>
          <p:nvPr/>
        </p:nvPicPr>
        <p:blipFill rotWithShape="1">
          <a:blip r:embed="rId3"/>
          <a:srcRect l="1484" t="9677" r="1474" b="4921"/>
          <a:stretch/>
        </p:blipFill>
        <p:spPr>
          <a:xfrm>
            <a:off x="5021900" y="864396"/>
            <a:ext cx="4109401" cy="1117674"/>
          </a:xfrm>
          <a:prstGeom prst="rect">
            <a:avLst/>
          </a:prstGeom>
        </p:spPr>
      </p:pic>
      <p:grpSp>
        <p:nvGrpSpPr>
          <p:cNvPr id="28" name="Group 34">
            <a:extLst>
              <a:ext uri="{FF2B5EF4-FFF2-40B4-BE49-F238E27FC236}">
                <a16:creationId xmlns:a16="http://schemas.microsoft.com/office/drawing/2014/main" id="{4369A6CF-574A-4793-A3C9-EB782ECDE1CF}"/>
              </a:ext>
            </a:extLst>
          </p:cNvPr>
          <p:cNvGrpSpPr/>
          <p:nvPr/>
        </p:nvGrpSpPr>
        <p:grpSpPr>
          <a:xfrm>
            <a:off x="565343" y="1394881"/>
            <a:ext cx="6843273" cy="3358367"/>
            <a:chOff x="236915" y="75196"/>
            <a:chExt cx="7441266" cy="3575265"/>
          </a:xfrm>
        </p:grpSpPr>
        <p:grpSp>
          <p:nvGrpSpPr>
            <p:cNvPr id="29" name="Group 29">
              <a:extLst>
                <a:ext uri="{FF2B5EF4-FFF2-40B4-BE49-F238E27FC236}">
                  <a16:creationId xmlns:a16="http://schemas.microsoft.com/office/drawing/2014/main" id="{E2CBB05B-8514-4242-B0CD-C32D6F8250A8}"/>
                </a:ext>
              </a:extLst>
            </p:cNvPr>
            <p:cNvGrpSpPr/>
            <p:nvPr/>
          </p:nvGrpSpPr>
          <p:grpSpPr>
            <a:xfrm>
              <a:off x="236915" y="75196"/>
              <a:ext cx="7441266" cy="3530604"/>
              <a:chOff x="923559" y="7149726"/>
              <a:chExt cx="29008061" cy="15523886"/>
            </a:xfrm>
          </p:grpSpPr>
          <p:sp>
            <p:nvSpPr>
              <p:cNvPr id="32" name="Rectangle 2">
                <a:extLst>
                  <a:ext uri="{FF2B5EF4-FFF2-40B4-BE49-F238E27FC236}">
                    <a16:creationId xmlns:a16="http://schemas.microsoft.com/office/drawing/2014/main" id="{25AC5BA4-4859-49CD-A638-2E1D404508F9}"/>
                  </a:ext>
                </a:extLst>
              </p:cNvPr>
              <p:cNvSpPr txBox="1">
                <a:spLocks noChangeArrowheads="1"/>
              </p:cNvSpPr>
              <p:nvPr/>
            </p:nvSpPr>
            <p:spPr bwMode="auto">
              <a:xfrm>
                <a:off x="923559" y="7149726"/>
                <a:ext cx="29008061" cy="408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vert="horz" wrap="square" lIns="0" tIns="43017" rIns="86033" bIns="43017" numCol="1" anchor="t" anchorCtr="0" compatLnSpc="1">
                <a:prstTxWarp prst="textNoShape">
                  <a:avLst/>
                </a:prstTxWarp>
              </a:bodyPr>
              <a:lstStyle>
                <a:lvl1pPr algn="l" defTabSz="3305243" rtl="0" eaLnBrk="0" fontAlgn="base" hangingPunct="0">
                  <a:spcBef>
                    <a:spcPct val="0"/>
                  </a:spcBef>
                  <a:spcAft>
                    <a:spcPct val="0"/>
                  </a:spcAft>
                  <a:defRPr sz="6200" b="1">
                    <a:solidFill>
                      <a:schemeClr val="bg1"/>
                    </a:solidFill>
                    <a:latin typeface="+mj-lt"/>
                    <a:ea typeface="MS PGothic" pitchFamily="34" charset="-128"/>
                    <a:cs typeface="ＭＳ Ｐゴシック" charset="0"/>
                  </a:defRPr>
                </a:lvl1pPr>
                <a:lvl2pPr algn="l" defTabSz="3305243" rtl="0" eaLnBrk="0" fontAlgn="base" hangingPunct="0">
                  <a:spcBef>
                    <a:spcPct val="0"/>
                  </a:spcBef>
                  <a:spcAft>
                    <a:spcPct val="0"/>
                  </a:spcAft>
                  <a:defRPr sz="6200" b="1">
                    <a:solidFill>
                      <a:schemeClr val="bg1"/>
                    </a:solidFill>
                    <a:latin typeface="Univers 55" charset="0"/>
                    <a:ea typeface="MS PGothic" pitchFamily="34" charset="-128"/>
                    <a:cs typeface="ＭＳ Ｐゴシック" charset="0"/>
                  </a:defRPr>
                </a:lvl2pPr>
                <a:lvl3pPr algn="l" defTabSz="3305243" rtl="0" eaLnBrk="0" fontAlgn="base" hangingPunct="0">
                  <a:spcBef>
                    <a:spcPct val="0"/>
                  </a:spcBef>
                  <a:spcAft>
                    <a:spcPct val="0"/>
                  </a:spcAft>
                  <a:defRPr sz="6200" b="1">
                    <a:solidFill>
                      <a:schemeClr val="bg1"/>
                    </a:solidFill>
                    <a:latin typeface="Univers 55" charset="0"/>
                    <a:ea typeface="MS PGothic" pitchFamily="34" charset="-128"/>
                    <a:cs typeface="ＭＳ Ｐゴシック" charset="0"/>
                  </a:defRPr>
                </a:lvl3pPr>
                <a:lvl4pPr algn="l" defTabSz="3305243" rtl="0" eaLnBrk="0" fontAlgn="base" hangingPunct="0">
                  <a:spcBef>
                    <a:spcPct val="0"/>
                  </a:spcBef>
                  <a:spcAft>
                    <a:spcPct val="0"/>
                  </a:spcAft>
                  <a:defRPr sz="6200" b="1">
                    <a:solidFill>
                      <a:schemeClr val="bg1"/>
                    </a:solidFill>
                    <a:latin typeface="Univers 55" charset="0"/>
                    <a:ea typeface="MS PGothic" pitchFamily="34" charset="-128"/>
                    <a:cs typeface="ＭＳ Ｐゴシック" charset="0"/>
                  </a:defRPr>
                </a:lvl4pPr>
                <a:lvl5pPr algn="l" defTabSz="3305243" rtl="0" eaLnBrk="0" fontAlgn="base" hangingPunct="0">
                  <a:spcBef>
                    <a:spcPct val="0"/>
                  </a:spcBef>
                  <a:spcAft>
                    <a:spcPct val="0"/>
                  </a:spcAft>
                  <a:defRPr sz="6200" b="1">
                    <a:solidFill>
                      <a:schemeClr val="bg1"/>
                    </a:solidFill>
                    <a:latin typeface="Univers 55" charset="0"/>
                    <a:ea typeface="MS PGothic" pitchFamily="34" charset="-128"/>
                    <a:cs typeface="ＭＳ Ｐゴシック" charset="0"/>
                  </a:defRPr>
                </a:lvl5pPr>
                <a:lvl6pPr marL="430167" algn="l" defTabSz="3305419" rtl="0" eaLnBrk="0" fontAlgn="base" hangingPunct="0">
                  <a:spcBef>
                    <a:spcPct val="0"/>
                  </a:spcBef>
                  <a:spcAft>
                    <a:spcPct val="0"/>
                  </a:spcAft>
                  <a:defRPr sz="6200" b="1">
                    <a:solidFill>
                      <a:schemeClr val="bg1"/>
                    </a:solidFill>
                    <a:latin typeface="Univers 55" charset="0"/>
                    <a:ea typeface="ＭＳ Ｐゴシック" charset="0"/>
                  </a:defRPr>
                </a:lvl6pPr>
                <a:lvl7pPr marL="860335" algn="l" defTabSz="3305419" rtl="0" eaLnBrk="0" fontAlgn="base" hangingPunct="0">
                  <a:spcBef>
                    <a:spcPct val="0"/>
                  </a:spcBef>
                  <a:spcAft>
                    <a:spcPct val="0"/>
                  </a:spcAft>
                  <a:defRPr sz="6200" b="1">
                    <a:solidFill>
                      <a:schemeClr val="bg1"/>
                    </a:solidFill>
                    <a:latin typeface="Univers 55" charset="0"/>
                    <a:ea typeface="ＭＳ Ｐゴシック" charset="0"/>
                  </a:defRPr>
                </a:lvl7pPr>
                <a:lvl8pPr marL="1290502" algn="l" defTabSz="3305419" rtl="0" eaLnBrk="0" fontAlgn="base" hangingPunct="0">
                  <a:spcBef>
                    <a:spcPct val="0"/>
                  </a:spcBef>
                  <a:spcAft>
                    <a:spcPct val="0"/>
                  </a:spcAft>
                  <a:defRPr sz="6200" b="1">
                    <a:solidFill>
                      <a:schemeClr val="bg1"/>
                    </a:solidFill>
                    <a:latin typeface="Univers 55" charset="0"/>
                    <a:ea typeface="ＭＳ Ｐゴシック" charset="0"/>
                  </a:defRPr>
                </a:lvl8pPr>
                <a:lvl9pPr marL="1720669" algn="l" defTabSz="3305419" rtl="0" eaLnBrk="0" fontAlgn="base" hangingPunct="0">
                  <a:spcBef>
                    <a:spcPct val="0"/>
                  </a:spcBef>
                  <a:spcAft>
                    <a:spcPct val="0"/>
                  </a:spcAft>
                  <a:defRPr sz="6200" b="1">
                    <a:solidFill>
                      <a:schemeClr val="bg1"/>
                    </a:solidFill>
                    <a:latin typeface="Univers 55" charset="0"/>
                    <a:ea typeface="ＭＳ Ｐゴシック" charset="0"/>
                  </a:defRPr>
                </a:lvl9pPr>
              </a:lstStyle>
              <a:p>
                <a:pPr>
                  <a:defRPr/>
                </a:pPr>
                <a:endParaRPr lang="en-US" altLang="de-DE" sz="1600" i="1" dirty="0">
                  <a:latin typeface="Arial" pitchFamily="34" charset="0"/>
                  <a:cs typeface="Arial" pitchFamily="34" charset="0"/>
                </a:endParaRPr>
              </a:p>
            </p:txBody>
          </p:sp>
          <p:sp>
            <p:nvSpPr>
              <p:cNvPr id="33" name="CuadroTexto 16">
                <a:extLst>
                  <a:ext uri="{FF2B5EF4-FFF2-40B4-BE49-F238E27FC236}">
                    <a16:creationId xmlns:a16="http://schemas.microsoft.com/office/drawing/2014/main" id="{7C090923-EB46-4E9E-87EB-EDFD4EEC5DE0}"/>
                  </a:ext>
                </a:extLst>
              </p:cNvPr>
              <p:cNvSpPr txBox="1"/>
              <p:nvPr/>
            </p:nvSpPr>
            <p:spPr>
              <a:xfrm>
                <a:off x="3538852" y="11181476"/>
                <a:ext cx="11761543" cy="1545880"/>
              </a:xfrm>
              <a:prstGeom prst="rect">
                <a:avLst/>
              </a:prstGeom>
              <a:noFill/>
            </p:spPr>
            <p:txBody>
              <a:bodyPr wrap="square" rtlCol="0">
                <a:spAutoFit/>
              </a:bodyPr>
              <a:lstStyle/>
              <a:p>
                <a:r>
                  <a:rPr lang="es-ES" sz="1600" b="1" dirty="0">
                    <a:solidFill>
                      <a:schemeClr val="bg1"/>
                    </a:solidFill>
                    <a:latin typeface="Arial" panose="020B0604020202020204" pitchFamily="34" charset="0"/>
                    <a:cs typeface="Arial" panose="020B0604020202020204" pitchFamily="34" charset="0"/>
                  </a:rPr>
                  <a:t>CAPEX </a:t>
                </a:r>
                <a:r>
                  <a:rPr lang="es-ES" sz="1600" b="1" dirty="0" err="1">
                    <a:solidFill>
                      <a:schemeClr val="bg1"/>
                    </a:solidFill>
                    <a:latin typeface="Arial" panose="020B0604020202020204" pitchFamily="34" charset="0"/>
                    <a:cs typeface="Arial" panose="020B0604020202020204" pitchFamily="34" charset="0"/>
                  </a:rPr>
                  <a:t>reduction</a:t>
                </a:r>
                <a:endParaRPr lang="es-ES" sz="1600" b="1" dirty="0">
                  <a:solidFill>
                    <a:schemeClr val="bg1"/>
                  </a:solidFill>
                  <a:latin typeface="Arial" panose="020B0604020202020204" pitchFamily="34" charset="0"/>
                  <a:cs typeface="Arial" panose="020B0604020202020204" pitchFamily="34" charset="0"/>
                </a:endParaRPr>
              </a:p>
            </p:txBody>
          </p:sp>
          <p:sp>
            <p:nvSpPr>
              <p:cNvPr id="34" name="Freeform 121">
                <a:extLst>
                  <a:ext uri="{FF2B5EF4-FFF2-40B4-BE49-F238E27FC236}">
                    <a16:creationId xmlns:a16="http://schemas.microsoft.com/office/drawing/2014/main" id="{E3BC76CC-0EA9-4D25-9B28-C2AFBCBB9FD5}"/>
                  </a:ext>
                </a:extLst>
              </p:cNvPr>
              <p:cNvSpPr>
                <a:spLocks/>
              </p:cNvSpPr>
              <p:nvPr/>
            </p:nvSpPr>
            <p:spPr bwMode="auto">
              <a:xfrm>
                <a:off x="2516709" y="11167012"/>
                <a:ext cx="336248" cy="536364"/>
              </a:xfrm>
              <a:custGeom>
                <a:avLst/>
                <a:gdLst/>
                <a:ahLst/>
                <a:cxnLst>
                  <a:cxn ang="0">
                    <a:pos x="75" y="24"/>
                  </a:cxn>
                  <a:cxn ang="0">
                    <a:pos x="82" y="36"/>
                  </a:cxn>
                  <a:cxn ang="0">
                    <a:pos x="81" y="42"/>
                  </a:cxn>
                  <a:cxn ang="0">
                    <a:pos x="78" y="46"/>
                  </a:cxn>
                  <a:cxn ang="0">
                    <a:pos x="75" y="48"/>
                  </a:cxn>
                  <a:cxn ang="0">
                    <a:pos x="73" y="49"/>
                  </a:cxn>
                  <a:cxn ang="0">
                    <a:pos x="60" y="39"/>
                  </a:cxn>
                  <a:cxn ang="0">
                    <a:pos x="44" y="36"/>
                  </a:cxn>
                  <a:cxn ang="0">
                    <a:pos x="31" y="39"/>
                  </a:cxn>
                  <a:cxn ang="0">
                    <a:pos x="26" y="48"/>
                  </a:cxn>
                  <a:cxn ang="0">
                    <a:pos x="28" y="54"/>
                  </a:cxn>
                  <a:cxn ang="0">
                    <a:pos x="32" y="58"/>
                  </a:cxn>
                  <a:cxn ang="0">
                    <a:pos x="39" y="60"/>
                  </a:cxn>
                  <a:cxn ang="0">
                    <a:pos x="48" y="63"/>
                  </a:cxn>
                  <a:cxn ang="0">
                    <a:pos x="61" y="66"/>
                  </a:cxn>
                  <a:cxn ang="0">
                    <a:pos x="72" y="71"/>
                  </a:cxn>
                  <a:cxn ang="0">
                    <a:pos x="81" y="81"/>
                  </a:cxn>
                  <a:cxn ang="0">
                    <a:pos x="85" y="95"/>
                  </a:cxn>
                  <a:cxn ang="0">
                    <a:pos x="76" y="116"/>
                  </a:cxn>
                  <a:cxn ang="0">
                    <a:pos x="53" y="127"/>
                  </a:cxn>
                  <a:cxn ang="0">
                    <a:pos x="53" y="133"/>
                  </a:cxn>
                  <a:cxn ang="0">
                    <a:pos x="43" y="145"/>
                  </a:cxn>
                  <a:cxn ang="0">
                    <a:pos x="42" y="145"/>
                  </a:cxn>
                  <a:cxn ang="0">
                    <a:pos x="35" y="142"/>
                  </a:cxn>
                  <a:cxn ang="0">
                    <a:pos x="32" y="133"/>
                  </a:cxn>
                  <a:cxn ang="0">
                    <a:pos x="32" y="127"/>
                  </a:cxn>
                  <a:cxn ang="0">
                    <a:pos x="19" y="124"/>
                  </a:cxn>
                  <a:cxn ang="0">
                    <a:pos x="9" y="119"/>
                  </a:cxn>
                  <a:cxn ang="0">
                    <a:pos x="2" y="113"/>
                  </a:cxn>
                  <a:cxn ang="0">
                    <a:pos x="0" y="106"/>
                  </a:cxn>
                  <a:cxn ang="0">
                    <a:pos x="1" y="101"/>
                  </a:cxn>
                  <a:cxn ang="0">
                    <a:pos x="4" y="97"/>
                  </a:cxn>
                  <a:cxn ang="0">
                    <a:pos x="7" y="95"/>
                  </a:cxn>
                  <a:cxn ang="0">
                    <a:pos x="9" y="94"/>
                  </a:cxn>
                  <a:cxn ang="0">
                    <a:pos x="23" y="104"/>
                  </a:cxn>
                  <a:cxn ang="0">
                    <a:pos x="41" y="108"/>
                  </a:cxn>
                  <a:cxn ang="0">
                    <a:pos x="55" y="105"/>
                  </a:cxn>
                  <a:cxn ang="0">
                    <a:pos x="60" y="96"/>
                  </a:cxn>
                  <a:cxn ang="0">
                    <a:pos x="58" y="90"/>
                  </a:cxn>
                  <a:cxn ang="0">
                    <a:pos x="53" y="86"/>
                  </a:cxn>
                  <a:cxn ang="0">
                    <a:pos x="46" y="83"/>
                  </a:cxn>
                  <a:cxn ang="0">
                    <a:pos x="37" y="81"/>
                  </a:cxn>
                  <a:cxn ang="0">
                    <a:pos x="26" y="78"/>
                  </a:cxn>
                  <a:cxn ang="0">
                    <a:pos x="14" y="72"/>
                  </a:cxn>
                  <a:cxn ang="0">
                    <a:pos x="6" y="63"/>
                  </a:cxn>
                  <a:cxn ang="0">
                    <a:pos x="3" y="49"/>
                  </a:cxn>
                  <a:cxn ang="0">
                    <a:pos x="11" y="29"/>
                  </a:cxn>
                  <a:cxn ang="0">
                    <a:pos x="33" y="18"/>
                  </a:cxn>
                  <a:cxn ang="0">
                    <a:pos x="33" y="11"/>
                  </a:cxn>
                  <a:cxn ang="0">
                    <a:pos x="35" y="3"/>
                  </a:cxn>
                  <a:cxn ang="0">
                    <a:pos x="42" y="0"/>
                  </a:cxn>
                  <a:cxn ang="0">
                    <a:pos x="43" y="0"/>
                  </a:cxn>
                  <a:cxn ang="0">
                    <a:pos x="51" y="3"/>
                  </a:cxn>
                  <a:cxn ang="0">
                    <a:pos x="53" y="11"/>
                  </a:cxn>
                  <a:cxn ang="0">
                    <a:pos x="53" y="17"/>
                  </a:cxn>
                  <a:cxn ang="0">
                    <a:pos x="75" y="24"/>
                  </a:cxn>
                </a:cxnLst>
                <a:rect l="0" t="0" r="r" b="b"/>
                <a:pathLst>
                  <a:path w="85" h="145">
                    <a:moveTo>
                      <a:pt x="75" y="24"/>
                    </a:moveTo>
                    <a:cubicBezTo>
                      <a:pt x="80" y="28"/>
                      <a:pt x="82" y="32"/>
                      <a:pt x="82" y="36"/>
                    </a:cubicBezTo>
                    <a:cubicBezTo>
                      <a:pt x="82" y="38"/>
                      <a:pt x="82" y="40"/>
                      <a:pt x="81" y="42"/>
                    </a:cubicBezTo>
                    <a:cubicBezTo>
                      <a:pt x="80" y="43"/>
                      <a:pt x="79" y="45"/>
                      <a:pt x="78" y="46"/>
                    </a:cubicBezTo>
                    <a:cubicBezTo>
                      <a:pt x="77" y="47"/>
                      <a:pt x="76" y="48"/>
                      <a:pt x="75" y="48"/>
                    </a:cubicBezTo>
                    <a:cubicBezTo>
                      <a:pt x="74" y="49"/>
                      <a:pt x="73" y="49"/>
                      <a:pt x="73" y="49"/>
                    </a:cubicBezTo>
                    <a:cubicBezTo>
                      <a:pt x="70" y="45"/>
                      <a:pt x="66" y="42"/>
                      <a:pt x="60" y="39"/>
                    </a:cubicBezTo>
                    <a:cubicBezTo>
                      <a:pt x="55" y="37"/>
                      <a:pt x="50" y="36"/>
                      <a:pt x="44" y="36"/>
                    </a:cubicBezTo>
                    <a:cubicBezTo>
                      <a:pt x="39" y="36"/>
                      <a:pt x="34" y="37"/>
                      <a:pt x="31" y="39"/>
                    </a:cubicBezTo>
                    <a:cubicBezTo>
                      <a:pt x="28" y="42"/>
                      <a:pt x="26" y="45"/>
                      <a:pt x="26" y="48"/>
                    </a:cubicBezTo>
                    <a:cubicBezTo>
                      <a:pt x="26" y="51"/>
                      <a:pt x="27" y="52"/>
                      <a:pt x="28" y="54"/>
                    </a:cubicBezTo>
                    <a:cubicBezTo>
                      <a:pt x="29" y="56"/>
                      <a:pt x="30" y="57"/>
                      <a:pt x="32" y="58"/>
                    </a:cubicBezTo>
                    <a:cubicBezTo>
                      <a:pt x="34" y="59"/>
                      <a:pt x="37" y="60"/>
                      <a:pt x="39" y="60"/>
                    </a:cubicBezTo>
                    <a:cubicBezTo>
                      <a:pt x="42" y="61"/>
                      <a:pt x="45" y="62"/>
                      <a:pt x="48" y="63"/>
                    </a:cubicBezTo>
                    <a:cubicBezTo>
                      <a:pt x="52" y="63"/>
                      <a:pt x="56" y="64"/>
                      <a:pt x="61" y="66"/>
                    </a:cubicBezTo>
                    <a:cubicBezTo>
                      <a:pt x="65" y="67"/>
                      <a:pt x="69" y="69"/>
                      <a:pt x="72" y="71"/>
                    </a:cubicBezTo>
                    <a:cubicBezTo>
                      <a:pt x="76" y="74"/>
                      <a:pt x="79" y="77"/>
                      <a:pt x="81" y="81"/>
                    </a:cubicBezTo>
                    <a:cubicBezTo>
                      <a:pt x="83" y="84"/>
                      <a:pt x="85" y="89"/>
                      <a:pt x="85" y="95"/>
                    </a:cubicBezTo>
                    <a:cubicBezTo>
                      <a:pt x="85" y="103"/>
                      <a:pt x="82" y="110"/>
                      <a:pt x="76" y="116"/>
                    </a:cubicBezTo>
                    <a:cubicBezTo>
                      <a:pt x="71" y="121"/>
                      <a:pt x="63" y="125"/>
                      <a:pt x="53" y="127"/>
                    </a:cubicBezTo>
                    <a:cubicBezTo>
                      <a:pt x="53" y="133"/>
                      <a:pt x="53" y="133"/>
                      <a:pt x="53" y="133"/>
                    </a:cubicBezTo>
                    <a:cubicBezTo>
                      <a:pt x="53" y="141"/>
                      <a:pt x="49" y="145"/>
                      <a:pt x="43" y="145"/>
                    </a:cubicBezTo>
                    <a:cubicBezTo>
                      <a:pt x="42" y="145"/>
                      <a:pt x="42" y="145"/>
                      <a:pt x="42" y="145"/>
                    </a:cubicBezTo>
                    <a:cubicBezTo>
                      <a:pt x="38" y="145"/>
                      <a:pt x="36" y="144"/>
                      <a:pt x="35" y="142"/>
                    </a:cubicBezTo>
                    <a:cubicBezTo>
                      <a:pt x="33" y="140"/>
                      <a:pt x="32" y="137"/>
                      <a:pt x="32" y="133"/>
                    </a:cubicBezTo>
                    <a:cubicBezTo>
                      <a:pt x="32" y="127"/>
                      <a:pt x="32" y="127"/>
                      <a:pt x="32" y="127"/>
                    </a:cubicBezTo>
                    <a:cubicBezTo>
                      <a:pt x="27" y="126"/>
                      <a:pt x="23" y="125"/>
                      <a:pt x="19" y="124"/>
                    </a:cubicBezTo>
                    <a:cubicBezTo>
                      <a:pt x="15" y="123"/>
                      <a:pt x="11" y="121"/>
                      <a:pt x="9" y="119"/>
                    </a:cubicBezTo>
                    <a:cubicBezTo>
                      <a:pt x="6" y="117"/>
                      <a:pt x="4" y="115"/>
                      <a:pt x="2" y="113"/>
                    </a:cubicBezTo>
                    <a:cubicBezTo>
                      <a:pt x="1" y="111"/>
                      <a:pt x="0" y="108"/>
                      <a:pt x="0" y="106"/>
                    </a:cubicBezTo>
                    <a:cubicBezTo>
                      <a:pt x="0" y="104"/>
                      <a:pt x="1" y="102"/>
                      <a:pt x="1" y="101"/>
                    </a:cubicBezTo>
                    <a:cubicBezTo>
                      <a:pt x="2" y="99"/>
                      <a:pt x="3" y="98"/>
                      <a:pt x="4" y="97"/>
                    </a:cubicBezTo>
                    <a:cubicBezTo>
                      <a:pt x="5" y="96"/>
                      <a:pt x="6" y="95"/>
                      <a:pt x="7" y="95"/>
                    </a:cubicBezTo>
                    <a:cubicBezTo>
                      <a:pt x="8" y="94"/>
                      <a:pt x="9" y="94"/>
                      <a:pt x="9" y="94"/>
                    </a:cubicBezTo>
                    <a:cubicBezTo>
                      <a:pt x="12" y="98"/>
                      <a:pt x="17" y="101"/>
                      <a:pt x="23" y="104"/>
                    </a:cubicBezTo>
                    <a:cubicBezTo>
                      <a:pt x="28" y="107"/>
                      <a:pt x="35" y="108"/>
                      <a:pt x="41" y="108"/>
                    </a:cubicBezTo>
                    <a:cubicBezTo>
                      <a:pt x="47" y="108"/>
                      <a:pt x="52" y="107"/>
                      <a:pt x="55" y="105"/>
                    </a:cubicBezTo>
                    <a:cubicBezTo>
                      <a:pt x="59" y="102"/>
                      <a:pt x="60" y="99"/>
                      <a:pt x="60" y="96"/>
                    </a:cubicBezTo>
                    <a:cubicBezTo>
                      <a:pt x="60" y="93"/>
                      <a:pt x="60" y="91"/>
                      <a:pt x="58" y="90"/>
                    </a:cubicBezTo>
                    <a:cubicBezTo>
                      <a:pt x="57" y="88"/>
                      <a:pt x="55" y="87"/>
                      <a:pt x="53" y="86"/>
                    </a:cubicBezTo>
                    <a:cubicBezTo>
                      <a:pt x="51" y="85"/>
                      <a:pt x="49" y="84"/>
                      <a:pt x="46" y="83"/>
                    </a:cubicBezTo>
                    <a:cubicBezTo>
                      <a:pt x="43" y="82"/>
                      <a:pt x="40" y="81"/>
                      <a:pt x="37" y="81"/>
                    </a:cubicBezTo>
                    <a:cubicBezTo>
                      <a:pt x="34" y="80"/>
                      <a:pt x="30" y="79"/>
                      <a:pt x="26" y="78"/>
                    </a:cubicBezTo>
                    <a:cubicBezTo>
                      <a:pt x="22" y="76"/>
                      <a:pt x="18" y="74"/>
                      <a:pt x="14" y="72"/>
                    </a:cubicBezTo>
                    <a:cubicBezTo>
                      <a:pt x="11" y="70"/>
                      <a:pt x="8" y="67"/>
                      <a:pt x="6" y="63"/>
                    </a:cubicBezTo>
                    <a:cubicBezTo>
                      <a:pt x="4" y="59"/>
                      <a:pt x="3" y="55"/>
                      <a:pt x="3" y="49"/>
                    </a:cubicBezTo>
                    <a:cubicBezTo>
                      <a:pt x="3" y="41"/>
                      <a:pt x="5" y="34"/>
                      <a:pt x="11" y="29"/>
                    </a:cubicBezTo>
                    <a:cubicBezTo>
                      <a:pt x="16" y="23"/>
                      <a:pt x="23" y="19"/>
                      <a:pt x="33" y="18"/>
                    </a:cubicBezTo>
                    <a:cubicBezTo>
                      <a:pt x="33" y="11"/>
                      <a:pt x="33" y="11"/>
                      <a:pt x="33" y="11"/>
                    </a:cubicBezTo>
                    <a:cubicBezTo>
                      <a:pt x="33" y="7"/>
                      <a:pt x="33" y="5"/>
                      <a:pt x="35" y="3"/>
                    </a:cubicBezTo>
                    <a:cubicBezTo>
                      <a:pt x="36" y="1"/>
                      <a:pt x="39" y="0"/>
                      <a:pt x="42" y="0"/>
                    </a:cubicBezTo>
                    <a:cubicBezTo>
                      <a:pt x="43" y="0"/>
                      <a:pt x="43" y="0"/>
                      <a:pt x="43" y="0"/>
                    </a:cubicBezTo>
                    <a:cubicBezTo>
                      <a:pt x="47" y="0"/>
                      <a:pt x="49" y="1"/>
                      <a:pt x="51" y="3"/>
                    </a:cubicBezTo>
                    <a:cubicBezTo>
                      <a:pt x="52" y="5"/>
                      <a:pt x="53" y="7"/>
                      <a:pt x="53" y="11"/>
                    </a:cubicBezTo>
                    <a:cubicBezTo>
                      <a:pt x="53" y="17"/>
                      <a:pt x="53" y="17"/>
                      <a:pt x="53" y="17"/>
                    </a:cubicBezTo>
                    <a:cubicBezTo>
                      <a:pt x="62" y="18"/>
                      <a:pt x="70" y="21"/>
                      <a:pt x="75" y="2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sz="500">
                  <a:solidFill>
                    <a:schemeClr val="bg1"/>
                  </a:solidFill>
                  <a:latin typeface="Arial" panose="020B0604020202020204" pitchFamily="34" charset="0"/>
                  <a:cs typeface="Arial" panose="020B0604020202020204" pitchFamily="34" charset="0"/>
                </a:endParaRPr>
              </a:p>
            </p:txBody>
          </p:sp>
          <p:sp>
            <p:nvSpPr>
              <p:cNvPr id="35" name="Freeform 564">
                <a:extLst>
                  <a:ext uri="{FF2B5EF4-FFF2-40B4-BE49-F238E27FC236}">
                    <a16:creationId xmlns:a16="http://schemas.microsoft.com/office/drawing/2014/main" id="{DC26931D-99C9-439C-9AF3-96E783B218B8}"/>
                  </a:ext>
                </a:extLst>
              </p:cNvPr>
              <p:cNvSpPr>
                <a:spLocks/>
              </p:cNvSpPr>
              <p:nvPr/>
            </p:nvSpPr>
            <p:spPr bwMode="auto">
              <a:xfrm>
                <a:off x="1807920" y="11606462"/>
                <a:ext cx="1022143" cy="780956"/>
              </a:xfrm>
              <a:custGeom>
                <a:avLst/>
                <a:gdLst/>
                <a:ahLst/>
                <a:cxnLst>
                  <a:cxn ang="0">
                    <a:pos x="339" y="257"/>
                  </a:cxn>
                  <a:cxn ang="0">
                    <a:pos x="26" y="257"/>
                  </a:cxn>
                  <a:cxn ang="0">
                    <a:pos x="26" y="46"/>
                  </a:cxn>
                  <a:cxn ang="0">
                    <a:pos x="71" y="91"/>
                  </a:cxn>
                  <a:cxn ang="0">
                    <a:pos x="80" y="94"/>
                  </a:cxn>
                  <a:cxn ang="0">
                    <a:pos x="89" y="91"/>
                  </a:cxn>
                  <a:cxn ang="0">
                    <a:pos x="128" y="52"/>
                  </a:cxn>
                  <a:cxn ang="0">
                    <a:pos x="239" y="163"/>
                  </a:cxn>
                  <a:cxn ang="0">
                    <a:pos x="214" y="163"/>
                  </a:cxn>
                  <a:cxn ang="0">
                    <a:pos x="200" y="177"/>
                  </a:cxn>
                  <a:cxn ang="0">
                    <a:pos x="214" y="190"/>
                  </a:cxn>
                  <a:cxn ang="0">
                    <a:pos x="268" y="190"/>
                  </a:cxn>
                  <a:cxn ang="0">
                    <a:pos x="282" y="177"/>
                  </a:cxn>
                  <a:cxn ang="0">
                    <a:pos x="282" y="122"/>
                  </a:cxn>
                  <a:cxn ang="0">
                    <a:pos x="268" y="109"/>
                  </a:cxn>
                  <a:cxn ang="0">
                    <a:pos x="255" y="122"/>
                  </a:cxn>
                  <a:cxn ang="0">
                    <a:pos x="255" y="142"/>
                  </a:cxn>
                  <a:cxn ang="0">
                    <a:pos x="137" y="24"/>
                  </a:cxn>
                  <a:cxn ang="0">
                    <a:pos x="128" y="20"/>
                  </a:cxn>
                  <a:cxn ang="0">
                    <a:pos x="118" y="24"/>
                  </a:cxn>
                  <a:cxn ang="0">
                    <a:pos x="80" y="62"/>
                  </a:cxn>
                  <a:cxn ang="0">
                    <a:pos x="23" y="5"/>
                  </a:cxn>
                  <a:cxn ang="0">
                    <a:pos x="8" y="2"/>
                  </a:cxn>
                  <a:cxn ang="0">
                    <a:pos x="0" y="14"/>
                  </a:cxn>
                  <a:cxn ang="0">
                    <a:pos x="0" y="270"/>
                  </a:cxn>
                  <a:cxn ang="0">
                    <a:pos x="13" y="284"/>
                  </a:cxn>
                  <a:cxn ang="0">
                    <a:pos x="339" y="284"/>
                  </a:cxn>
                  <a:cxn ang="0">
                    <a:pos x="353" y="270"/>
                  </a:cxn>
                  <a:cxn ang="0">
                    <a:pos x="339" y="257"/>
                  </a:cxn>
                </a:cxnLst>
                <a:rect l="0" t="0" r="r" b="b"/>
                <a:pathLst>
                  <a:path w="353" h="284">
                    <a:moveTo>
                      <a:pt x="339" y="257"/>
                    </a:moveTo>
                    <a:cubicBezTo>
                      <a:pt x="339" y="257"/>
                      <a:pt x="51" y="257"/>
                      <a:pt x="26" y="257"/>
                    </a:cubicBezTo>
                    <a:cubicBezTo>
                      <a:pt x="26" y="46"/>
                      <a:pt x="26" y="46"/>
                      <a:pt x="26" y="46"/>
                    </a:cubicBezTo>
                    <a:cubicBezTo>
                      <a:pt x="46" y="66"/>
                      <a:pt x="71" y="91"/>
                      <a:pt x="71" y="91"/>
                    </a:cubicBezTo>
                    <a:cubicBezTo>
                      <a:pt x="73" y="93"/>
                      <a:pt x="76" y="94"/>
                      <a:pt x="80" y="94"/>
                    </a:cubicBezTo>
                    <a:cubicBezTo>
                      <a:pt x="83" y="94"/>
                      <a:pt x="87" y="93"/>
                      <a:pt x="89" y="91"/>
                    </a:cubicBezTo>
                    <a:cubicBezTo>
                      <a:pt x="89" y="91"/>
                      <a:pt x="115" y="64"/>
                      <a:pt x="128" y="52"/>
                    </a:cubicBezTo>
                    <a:cubicBezTo>
                      <a:pt x="142" y="67"/>
                      <a:pt x="227" y="151"/>
                      <a:pt x="239" y="163"/>
                    </a:cubicBezTo>
                    <a:cubicBezTo>
                      <a:pt x="226" y="163"/>
                      <a:pt x="214" y="163"/>
                      <a:pt x="214" y="163"/>
                    </a:cubicBezTo>
                    <a:cubicBezTo>
                      <a:pt x="206" y="163"/>
                      <a:pt x="200" y="169"/>
                      <a:pt x="200" y="177"/>
                    </a:cubicBezTo>
                    <a:cubicBezTo>
                      <a:pt x="200" y="184"/>
                      <a:pt x="206" y="190"/>
                      <a:pt x="214" y="190"/>
                    </a:cubicBezTo>
                    <a:cubicBezTo>
                      <a:pt x="268" y="190"/>
                      <a:pt x="268" y="190"/>
                      <a:pt x="268" y="190"/>
                    </a:cubicBezTo>
                    <a:cubicBezTo>
                      <a:pt x="276" y="190"/>
                      <a:pt x="282" y="184"/>
                      <a:pt x="282" y="177"/>
                    </a:cubicBezTo>
                    <a:cubicBezTo>
                      <a:pt x="282" y="122"/>
                      <a:pt x="282" y="122"/>
                      <a:pt x="282" y="122"/>
                    </a:cubicBezTo>
                    <a:cubicBezTo>
                      <a:pt x="282" y="115"/>
                      <a:pt x="276" y="109"/>
                      <a:pt x="268" y="109"/>
                    </a:cubicBezTo>
                    <a:cubicBezTo>
                      <a:pt x="261" y="109"/>
                      <a:pt x="255" y="115"/>
                      <a:pt x="255" y="122"/>
                    </a:cubicBezTo>
                    <a:cubicBezTo>
                      <a:pt x="255" y="122"/>
                      <a:pt x="255" y="131"/>
                      <a:pt x="255" y="142"/>
                    </a:cubicBezTo>
                    <a:cubicBezTo>
                      <a:pt x="137" y="24"/>
                      <a:pt x="137" y="24"/>
                      <a:pt x="137" y="24"/>
                    </a:cubicBezTo>
                    <a:cubicBezTo>
                      <a:pt x="134" y="22"/>
                      <a:pt x="131" y="20"/>
                      <a:pt x="128" y="20"/>
                    </a:cubicBezTo>
                    <a:cubicBezTo>
                      <a:pt x="124" y="20"/>
                      <a:pt x="121" y="22"/>
                      <a:pt x="118" y="24"/>
                    </a:cubicBezTo>
                    <a:cubicBezTo>
                      <a:pt x="118" y="24"/>
                      <a:pt x="92" y="50"/>
                      <a:pt x="80" y="62"/>
                    </a:cubicBezTo>
                    <a:cubicBezTo>
                      <a:pt x="66" y="49"/>
                      <a:pt x="23" y="5"/>
                      <a:pt x="23" y="5"/>
                    </a:cubicBezTo>
                    <a:cubicBezTo>
                      <a:pt x="19" y="1"/>
                      <a:pt x="13" y="0"/>
                      <a:pt x="8" y="2"/>
                    </a:cubicBezTo>
                    <a:cubicBezTo>
                      <a:pt x="3" y="4"/>
                      <a:pt x="0" y="9"/>
                      <a:pt x="0" y="14"/>
                    </a:cubicBezTo>
                    <a:cubicBezTo>
                      <a:pt x="0" y="270"/>
                      <a:pt x="0" y="270"/>
                      <a:pt x="0" y="270"/>
                    </a:cubicBezTo>
                    <a:cubicBezTo>
                      <a:pt x="0" y="278"/>
                      <a:pt x="6" y="284"/>
                      <a:pt x="13" y="284"/>
                    </a:cubicBezTo>
                    <a:cubicBezTo>
                      <a:pt x="339" y="284"/>
                      <a:pt x="339" y="284"/>
                      <a:pt x="339" y="284"/>
                    </a:cubicBezTo>
                    <a:cubicBezTo>
                      <a:pt x="347" y="284"/>
                      <a:pt x="353" y="278"/>
                      <a:pt x="353" y="270"/>
                    </a:cubicBezTo>
                    <a:cubicBezTo>
                      <a:pt x="353" y="263"/>
                      <a:pt x="347" y="257"/>
                      <a:pt x="339" y="25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sz="500">
                  <a:solidFill>
                    <a:schemeClr val="bg1"/>
                  </a:solidFill>
                  <a:latin typeface="Arial" panose="020B0604020202020204" pitchFamily="34" charset="0"/>
                  <a:cs typeface="Arial" panose="020B0604020202020204" pitchFamily="34" charset="0"/>
                </a:endParaRPr>
              </a:p>
            </p:txBody>
          </p:sp>
          <p:sp>
            <p:nvSpPr>
              <p:cNvPr id="36" name="CuadroTexto 22">
                <a:extLst>
                  <a:ext uri="{FF2B5EF4-FFF2-40B4-BE49-F238E27FC236}">
                    <a16:creationId xmlns:a16="http://schemas.microsoft.com/office/drawing/2014/main" id="{86C8F1F3-2B47-4B2D-B34D-1B276B84C11B}"/>
                  </a:ext>
                </a:extLst>
              </p:cNvPr>
              <p:cNvSpPr txBox="1"/>
              <p:nvPr/>
            </p:nvSpPr>
            <p:spPr>
              <a:xfrm>
                <a:off x="3666040" y="13696138"/>
                <a:ext cx="11761539" cy="1545880"/>
              </a:xfrm>
              <a:prstGeom prst="rect">
                <a:avLst/>
              </a:prstGeom>
              <a:noFill/>
            </p:spPr>
            <p:txBody>
              <a:bodyPr wrap="square" rtlCol="0">
                <a:spAutoFit/>
              </a:bodyPr>
              <a:lstStyle/>
              <a:p>
                <a:r>
                  <a:rPr lang="es-ES" sz="1600" b="1" dirty="0">
                    <a:solidFill>
                      <a:schemeClr val="bg1"/>
                    </a:solidFill>
                    <a:latin typeface="Arial" panose="020B0604020202020204" pitchFamily="34" charset="0"/>
                    <a:cs typeface="Arial" panose="020B0604020202020204" pitchFamily="34" charset="0"/>
                  </a:rPr>
                  <a:t>People safety </a:t>
                </a:r>
              </a:p>
            </p:txBody>
          </p:sp>
          <p:sp>
            <p:nvSpPr>
              <p:cNvPr id="37" name="Freeform 604">
                <a:extLst>
                  <a:ext uri="{FF2B5EF4-FFF2-40B4-BE49-F238E27FC236}">
                    <a16:creationId xmlns:a16="http://schemas.microsoft.com/office/drawing/2014/main" id="{6B2F67CD-BB1D-4111-9CBB-4ABA6E4995E6}"/>
                  </a:ext>
                </a:extLst>
              </p:cNvPr>
              <p:cNvSpPr>
                <a:spLocks/>
              </p:cNvSpPr>
              <p:nvPr/>
            </p:nvSpPr>
            <p:spPr bwMode="auto">
              <a:xfrm>
                <a:off x="1738741" y="14081140"/>
                <a:ext cx="1095442" cy="745386"/>
              </a:xfrm>
              <a:custGeom>
                <a:avLst/>
                <a:gdLst/>
                <a:ahLst/>
                <a:cxnLst>
                  <a:cxn ang="0">
                    <a:pos x="0" y="146"/>
                  </a:cxn>
                  <a:cxn ang="0">
                    <a:pos x="3" y="156"/>
                  </a:cxn>
                  <a:cxn ang="0">
                    <a:pos x="12" y="160"/>
                  </a:cxn>
                  <a:cxn ang="0">
                    <a:pos x="124" y="160"/>
                  </a:cxn>
                  <a:cxn ang="0">
                    <a:pos x="137" y="147"/>
                  </a:cxn>
                  <a:cxn ang="0">
                    <a:pos x="124" y="135"/>
                  </a:cxn>
                  <a:cxn ang="0">
                    <a:pos x="26" y="135"/>
                  </a:cxn>
                  <a:cxn ang="0">
                    <a:pos x="162" y="24"/>
                  </a:cxn>
                  <a:cxn ang="0">
                    <a:pos x="300" y="163"/>
                  </a:cxn>
                  <a:cxn ang="0">
                    <a:pos x="308" y="174"/>
                  </a:cxn>
                  <a:cxn ang="0">
                    <a:pos x="333" y="185"/>
                  </a:cxn>
                  <a:cxn ang="0">
                    <a:pos x="296" y="190"/>
                  </a:cxn>
                  <a:cxn ang="0">
                    <a:pos x="296" y="190"/>
                  </a:cxn>
                  <a:cxn ang="0">
                    <a:pos x="225" y="180"/>
                  </a:cxn>
                  <a:cxn ang="0">
                    <a:pos x="222" y="180"/>
                  </a:cxn>
                  <a:cxn ang="0">
                    <a:pos x="47" y="180"/>
                  </a:cxn>
                  <a:cxn ang="0">
                    <a:pos x="35" y="192"/>
                  </a:cxn>
                  <a:cxn ang="0">
                    <a:pos x="35" y="208"/>
                  </a:cxn>
                  <a:cxn ang="0">
                    <a:pos x="47" y="221"/>
                  </a:cxn>
                  <a:cxn ang="0">
                    <a:pos x="59" y="208"/>
                  </a:cxn>
                  <a:cxn ang="0">
                    <a:pos x="59" y="204"/>
                  </a:cxn>
                  <a:cxn ang="0">
                    <a:pos x="220" y="204"/>
                  </a:cxn>
                  <a:cxn ang="0">
                    <a:pos x="296" y="215"/>
                  </a:cxn>
                  <a:cxn ang="0">
                    <a:pos x="296" y="215"/>
                  </a:cxn>
                  <a:cxn ang="0">
                    <a:pos x="372" y="198"/>
                  </a:cxn>
                  <a:cxn ang="0">
                    <a:pos x="379" y="187"/>
                  </a:cxn>
                  <a:cxn ang="0">
                    <a:pos x="379" y="187"/>
                  </a:cxn>
                  <a:cxn ang="0">
                    <a:pos x="372" y="176"/>
                  </a:cxn>
                  <a:cxn ang="0">
                    <a:pos x="324" y="155"/>
                  </a:cxn>
                  <a:cxn ang="0">
                    <a:pos x="162" y="0"/>
                  </a:cxn>
                  <a:cxn ang="0">
                    <a:pos x="0" y="146"/>
                  </a:cxn>
                </a:cxnLst>
                <a:rect l="0" t="0" r="r" b="b"/>
                <a:pathLst>
                  <a:path w="379" h="221">
                    <a:moveTo>
                      <a:pt x="0" y="146"/>
                    </a:moveTo>
                    <a:cubicBezTo>
                      <a:pt x="0" y="150"/>
                      <a:pt x="1" y="153"/>
                      <a:pt x="3" y="156"/>
                    </a:cubicBezTo>
                    <a:cubicBezTo>
                      <a:pt x="5" y="158"/>
                      <a:pt x="9" y="160"/>
                      <a:pt x="12" y="160"/>
                    </a:cubicBezTo>
                    <a:cubicBezTo>
                      <a:pt x="124" y="160"/>
                      <a:pt x="124" y="160"/>
                      <a:pt x="124" y="160"/>
                    </a:cubicBezTo>
                    <a:cubicBezTo>
                      <a:pt x="131" y="160"/>
                      <a:pt x="137" y="154"/>
                      <a:pt x="137" y="147"/>
                    </a:cubicBezTo>
                    <a:cubicBezTo>
                      <a:pt x="137" y="141"/>
                      <a:pt x="131" y="135"/>
                      <a:pt x="124" y="135"/>
                    </a:cubicBezTo>
                    <a:cubicBezTo>
                      <a:pt x="124" y="135"/>
                      <a:pt x="48" y="135"/>
                      <a:pt x="26" y="135"/>
                    </a:cubicBezTo>
                    <a:cubicBezTo>
                      <a:pt x="39" y="71"/>
                      <a:pt x="95" y="24"/>
                      <a:pt x="162" y="24"/>
                    </a:cubicBezTo>
                    <a:cubicBezTo>
                      <a:pt x="238" y="24"/>
                      <a:pt x="300" y="87"/>
                      <a:pt x="300" y="163"/>
                    </a:cubicBezTo>
                    <a:cubicBezTo>
                      <a:pt x="300" y="168"/>
                      <a:pt x="303" y="172"/>
                      <a:pt x="308" y="174"/>
                    </a:cubicBezTo>
                    <a:cubicBezTo>
                      <a:pt x="308" y="174"/>
                      <a:pt x="320" y="180"/>
                      <a:pt x="333" y="185"/>
                    </a:cubicBezTo>
                    <a:cubicBezTo>
                      <a:pt x="322" y="188"/>
                      <a:pt x="309" y="190"/>
                      <a:pt x="296" y="190"/>
                    </a:cubicBezTo>
                    <a:cubicBezTo>
                      <a:pt x="296" y="190"/>
                      <a:pt x="296" y="190"/>
                      <a:pt x="296" y="190"/>
                    </a:cubicBezTo>
                    <a:cubicBezTo>
                      <a:pt x="263" y="190"/>
                      <a:pt x="225" y="180"/>
                      <a:pt x="225" y="180"/>
                    </a:cubicBezTo>
                    <a:cubicBezTo>
                      <a:pt x="224" y="180"/>
                      <a:pt x="223" y="180"/>
                      <a:pt x="222" y="180"/>
                    </a:cubicBezTo>
                    <a:cubicBezTo>
                      <a:pt x="47" y="180"/>
                      <a:pt x="47" y="180"/>
                      <a:pt x="47" y="180"/>
                    </a:cubicBezTo>
                    <a:cubicBezTo>
                      <a:pt x="40" y="180"/>
                      <a:pt x="35" y="185"/>
                      <a:pt x="35" y="192"/>
                    </a:cubicBezTo>
                    <a:cubicBezTo>
                      <a:pt x="35" y="208"/>
                      <a:pt x="35" y="208"/>
                      <a:pt x="35" y="208"/>
                    </a:cubicBezTo>
                    <a:cubicBezTo>
                      <a:pt x="35" y="215"/>
                      <a:pt x="40" y="221"/>
                      <a:pt x="47" y="221"/>
                    </a:cubicBezTo>
                    <a:cubicBezTo>
                      <a:pt x="54" y="221"/>
                      <a:pt x="59" y="215"/>
                      <a:pt x="59" y="208"/>
                    </a:cubicBezTo>
                    <a:cubicBezTo>
                      <a:pt x="59" y="208"/>
                      <a:pt x="59" y="206"/>
                      <a:pt x="59" y="204"/>
                    </a:cubicBezTo>
                    <a:cubicBezTo>
                      <a:pt x="80" y="204"/>
                      <a:pt x="217" y="204"/>
                      <a:pt x="220" y="204"/>
                    </a:cubicBezTo>
                    <a:cubicBezTo>
                      <a:pt x="227" y="206"/>
                      <a:pt x="263" y="215"/>
                      <a:pt x="296" y="215"/>
                    </a:cubicBezTo>
                    <a:cubicBezTo>
                      <a:pt x="296" y="215"/>
                      <a:pt x="296" y="215"/>
                      <a:pt x="296" y="215"/>
                    </a:cubicBezTo>
                    <a:cubicBezTo>
                      <a:pt x="333" y="215"/>
                      <a:pt x="370" y="199"/>
                      <a:pt x="372" y="198"/>
                    </a:cubicBezTo>
                    <a:cubicBezTo>
                      <a:pt x="376" y="196"/>
                      <a:pt x="379" y="192"/>
                      <a:pt x="379" y="187"/>
                    </a:cubicBezTo>
                    <a:cubicBezTo>
                      <a:pt x="379" y="187"/>
                      <a:pt x="379" y="187"/>
                      <a:pt x="379" y="187"/>
                    </a:cubicBezTo>
                    <a:cubicBezTo>
                      <a:pt x="379" y="182"/>
                      <a:pt x="376" y="178"/>
                      <a:pt x="372" y="176"/>
                    </a:cubicBezTo>
                    <a:cubicBezTo>
                      <a:pt x="372" y="176"/>
                      <a:pt x="335" y="159"/>
                      <a:pt x="324" y="155"/>
                    </a:cubicBezTo>
                    <a:cubicBezTo>
                      <a:pt x="320" y="69"/>
                      <a:pt x="249" y="0"/>
                      <a:pt x="162" y="0"/>
                    </a:cubicBezTo>
                    <a:cubicBezTo>
                      <a:pt x="78" y="0"/>
                      <a:pt x="8" y="63"/>
                      <a:pt x="0" y="14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sz="500" dirty="0">
                  <a:solidFill>
                    <a:schemeClr val="bg1"/>
                  </a:solidFill>
                  <a:latin typeface="Arial" panose="020B0604020202020204" pitchFamily="34" charset="0"/>
                  <a:cs typeface="Arial" panose="020B0604020202020204" pitchFamily="34" charset="0"/>
                </a:endParaRPr>
              </a:p>
            </p:txBody>
          </p:sp>
          <p:sp>
            <p:nvSpPr>
              <p:cNvPr id="38" name="CuadroTexto 28">
                <a:extLst>
                  <a:ext uri="{FF2B5EF4-FFF2-40B4-BE49-F238E27FC236}">
                    <a16:creationId xmlns:a16="http://schemas.microsoft.com/office/drawing/2014/main" id="{B959D8B9-F294-4F18-B161-2DB01D7D4BE4}"/>
                  </a:ext>
                </a:extLst>
              </p:cNvPr>
              <p:cNvSpPr txBox="1"/>
              <p:nvPr/>
            </p:nvSpPr>
            <p:spPr>
              <a:xfrm>
                <a:off x="3666045" y="16226075"/>
                <a:ext cx="11761539" cy="1545880"/>
              </a:xfrm>
              <a:prstGeom prst="rect">
                <a:avLst/>
              </a:prstGeom>
              <a:noFill/>
            </p:spPr>
            <p:txBody>
              <a:bodyPr wrap="square" rtlCol="0">
                <a:spAutoFit/>
              </a:bodyPr>
              <a:lstStyle/>
              <a:p>
                <a:r>
                  <a:rPr lang="es-ES" sz="1600" b="1" dirty="0">
                    <a:solidFill>
                      <a:schemeClr val="bg1"/>
                    </a:solidFill>
                    <a:latin typeface="Arial" panose="020B0604020202020204" pitchFamily="34" charset="0"/>
                    <a:cs typeface="Arial" panose="020B0604020202020204" pitchFamily="34" charset="0"/>
                  </a:rPr>
                  <a:t>Full </a:t>
                </a:r>
                <a:r>
                  <a:rPr lang="es-ES" sz="1600" b="1" dirty="0" err="1">
                    <a:solidFill>
                      <a:schemeClr val="bg1"/>
                    </a:solidFill>
                    <a:latin typeface="Arial" panose="020B0604020202020204" pitchFamily="34" charset="0"/>
                    <a:cs typeface="Arial" panose="020B0604020202020204" pitchFamily="34" charset="0"/>
                  </a:rPr>
                  <a:t>interoperability</a:t>
                </a:r>
                <a:r>
                  <a:rPr lang="es-ES" sz="1600" b="1" dirty="0">
                    <a:solidFill>
                      <a:schemeClr val="bg1"/>
                    </a:solidFill>
                    <a:latin typeface="Arial" panose="020B0604020202020204" pitchFamily="34" charset="0"/>
                    <a:cs typeface="Arial" panose="020B0604020202020204" pitchFamily="34" charset="0"/>
                  </a:rPr>
                  <a:t> </a:t>
                </a:r>
              </a:p>
            </p:txBody>
          </p:sp>
          <p:sp>
            <p:nvSpPr>
              <p:cNvPr id="39" name="Freeform 473">
                <a:extLst>
                  <a:ext uri="{FF2B5EF4-FFF2-40B4-BE49-F238E27FC236}">
                    <a16:creationId xmlns:a16="http://schemas.microsoft.com/office/drawing/2014/main" id="{6CFF0DAF-19BF-41C3-B780-DB7099B7B73B}"/>
                  </a:ext>
                </a:extLst>
              </p:cNvPr>
              <p:cNvSpPr>
                <a:spLocks/>
              </p:cNvSpPr>
              <p:nvPr/>
            </p:nvSpPr>
            <p:spPr bwMode="auto">
              <a:xfrm>
                <a:off x="1634998" y="16595652"/>
                <a:ext cx="1398897" cy="806720"/>
              </a:xfrm>
              <a:custGeom>
                <a:avLst/>
                <a:gdLst/>
                <a:ahLst/>
                <a:cxnLst>
                  <a:cxn ang="0">
                    <a:pos x="110" y="87"/>
                  </a:cxn>
                  <a:cxn ang="0">
                    <a:pos x="190" y="100"/>
                  </a:cxn>
                  <a:cxn ang="0">
                    <a:pos x="325" y="158"/>
                  </a:cxn>
                  <a:cxn ang="0">
                    <a:pos x="265" y="119"/>
                  </a:cxn>
                  <a:cxn ang="0">
                    <a:pos x="244" y="130"/>
                  </a:cxn>
                  <a:cxn ang="0">
                    <a:pos x="301" y="185"/>
                  </a:cxn>
                  <a:cxn ang="0">
                    <a:pos x="228" y="138"/>
                  </a:cxn>
                  <a:cxn ang="0">
                    <a:pos x="207" y="149"/>
                  </a:cxn>
                  <a:cxn ang="0">
                    <a:pos x="258" y="202"/>
                  </a:cxn>
                  <a:cxn ang="0">
                    <a:pos x="191" y="158"/>
                  </a:cxn>
                  <a:cxn ang="0">
                    <a:pos x="170" y="169"/>
                  </a:cxn>
                  <a:cxn ang="0">
                    <a:pos x="207" y="210"/>
                  </a:cxn>
                  <a:cxn ang="0">
                    <a:pos x="114" y="157"/>
                  </a:cxn>
                  <a:cxn ang="0">
                    <a:pos x="32" y="154"/>
                  </a:cxn>
                  <a:cxn ang="0">
                    <a:pos x="98" y="68"/>
                  </a:cxn>
                  <a:cxn ang="0">
                    <a:pos x="98" y="42"/>
                  </a:cxn>
                  <a:cxn ang="0">
                    <a:pos x="33" y="51"/>
                  </a:cxn>
                  <a:cxn ang="0">
                    <a:pos x="3" y="176"/>
                  </a:cxn>
                  <a:cxn ang="0">
                    <a:pos x="101" y="181"/>
                  </a:cxn>
                  <a:cxn ang="0">
                    <a:pos x="222" y="234"/>
                  </a:cxn>
                  <a:cxn ang="0">
                    <a:pos x="277" y="225"/>
                  </a:cxn>
                  <a:cxn ang="0">
                    <a:pos x="325" y="204"/>
                  </a:cxn>
                  <a:cxn ang="0">
                    <a:pos x="330" y="185"/>
                  </a:cxn>
                  <a:cxn ang="0">
                    <a:pos x="353" y="160"/>
                  </a:cxn>
                  <a:cxn ang="0">
                    <a:pos x="287" y="84"/>
                  </a:cxn>
                  <a:cxn ang="0">
                    <a:pos x="138" y="88"/>
                  </a:cxn>
                  <a:cxn ang="0">
                    <a:pos x="162" y="59"/>
                  </a:cxn>
                  <a:cxn ang="0">
                    <a:pos x="341" y="68"/>
                  </a:cxn>
                  <a:cxn ang="0">
                    <a:pos x="431" y="68"/>
                  </a:cxn>
                  <a:cxn ang="0">
                    <a:pos x="377" y="154"/>
                  </a:cxn>
                  <a:cxn ang="0">
                    <a:pos x="377" y="181"/>
                  </a:cxn>
                  <a:cxn ang="0">
                    <a:pos x="428" y="172"/>
                  </a:cxn>
                  <a:cxn ang="0">
                    <a:pos x="459" y="47"/>
                  </a:cxn>
                  <a:cxn ang="0">
                    <a:pos x="345" y="42"/>
                  </a:cxn>
                  <a:cxn ang="0">
                    <a:pos x="147" y="37"/>
                  </a:cxn>
                </a:cxnLst>
                <a:rect l="0" t="0" r="r" b="b"/>
                <a:pathLst>
                  <a:path w="463" h="241">
                    <a:moveTo>
                      <a:pt x="147" y="37"/>
                    </a:moveTo>
                    <a:cubicBezTo>
                      <a:pt x="124" y="52"/>
                      <a:pt x="110" y="70"/>
                      <a:pt x="110" y="87"/>
                    </a:cubicBezTo>
                    <a:cubicBezTo>
                      <a:pt x="110" y="97"/>
                      <a:pt x="115" y="105"/>
                      <a:pt x="124" y="111"/>
                    </a:cubicBezTo>
                    <a:cubicBezTo>
                      <a:pt x="144" y="124"/>
                      <a:pt x="166" y="113"/>
                      <a:pt x="190" y="100"/>
                    </a:cubicBezTo>
                    <a:cubicBezTo>
                      <a:pt x="217" y="85"/>
                      <a:pt x="248" y="87"/>
                      <a:pt x="270" y="104"/>
                    </a:cubicBezTo>
                    <a:cubicBezTo>
                      <a:pt x="311" y="138"/>
                      <a:pt x="322" y="152"/>
                      <a:pt x="325" y="158"/>
                    </a:cubicBezTo>
                    <a:cubicBezTo>
                      <a:pt x="323" y="158"/>
                      <a:pt x="319" y="156"/>
                      <a:pt x="311" y="152"/>
                    </a:cubicBezTo>
                    <a:cubicBezTo>
                      <a:pt x="301" y="146"/>
                      <a:pt x="287" y="136"/>
                      <a:pt x="265" y="119"/>
                    </a:cubicBezTo>
                    <a:cubicBezTo>
                      <a:pt x="260" y="114"/>
                      <a:pt x="251" y="116"/>
                      <a:pt x="247" y="121"/>
                    </a:cubicBezTo>
                    <a:cubicBezTo>
                      <a:pt x="245" y="124"/>
                      <a:pt x="244" y="127"/>
                      <a:pt x="244" y="130"/>
                    </a:cubicBezTo>
                    <a:cubicBezTo>
                      <a:pt x="244" y="133"/>
                      <a:pt x="246" y="137"/>
                      <a:pt x="249" y="140"/>
                    </a:cubicBezTo>
                    <a:cubicBezTo>
                      <a:pt x="264" y="152"/>
                      <a:pt x="292" y="174"/>
                      <a:pt x="301" y="185"/>
                    </a:cubicBezTo>
                    <a:cubicBezTo>
                      <a:pt x="297" y="184"/>
                      <a:pt x="291" y="181"/>
                      <a:pt x="281" y="175"/>
                    </a:cubicBezTo>
                    <a:cubicBezTo>
                      <a:pt x="268" y="168"/>
                      <a:pt x="251" y="155"/>
                      <a:pt x="228" y="138"/>
                    </a:cubicBezTo>
                    <a:cubicBezTo>
                      <a:pt x="222" y="134"/>
                      <a:pt x="214" y="135"/>
                      <a:pt x="209" y="141"/>
                    </a:cubicBezTo>
                    <a:cubicBezTo>
                      <a:pt x="208" y="143"/>
                      <a:pt x="207" y="146"/>
                      <a:pt x="207" y="149"/>
                    </a:cubicBezTo>
                    <a:cubicBezTo>
                      <a:pt x="207" y="153"/>
                      <a:pt x="209" y="157"/>
                      <a:pt x="212" y="159"/>
                    </a:cubicBezTo>
                    <a:cubicBezTo>
                      <a:pt x="244" y="184"/>
                      <a:pt x="255" y="197"/>
                      <a:pt x="258" y="202"/>
                    </a:cubicBezTo>
                    <a:cubicBezTo>
                      <a:pt x="255" y="202"/>
                      <a:pt x="250" y="200"/>
                      <a:pt x="240" y="194"/>
                    </a:cubicBezTo>
                    <a:cubicBezTo>
                      <a:pt x="228" y="187"/>
                      <a:pt x="212" y="175"/>
                      <a:pt x="191" y="158"/>
                    </a:cubicBezTo>
                    <a:cubicBezTo>
                      <a:pt x="186" y="154"/>
                      <a:pt x="177" y="154"/>
                      <a:pt x="173" y="160"/>
                    </a:cubicBezTo>
                    <a:cubicBezTo>
                      <a:pt x="171" y="163"/>
                      <a:pt x="170" y="166"/>
                      <a:pt x="170" y="169"/>
                    </a:cubicBezTo>
                    <a:cubicBezTo>
                      <a:pt x="170" y="172"/>
                      <a:pt x="171" y="176"/>
                      <a:pt x="174" y="179"/>
                    </a:cubicBezTo>
                    <a:cubicBezTo>
                      <a:pt x="196" y="196"/>
                      <a:pt x="204" y="206"/>
                      <a:pt x="207" y="210"/>
                    </a:cubicBezTo>
                    <a:cubicBezTo>
                      <a:pt x="202" y="210"/>
                      <a:pt x="192" y="208"/>
                      <a:pt x="170" y="196"/>
                    </a:cubicBezTo>
                    <a:cubicBezTo>
                      <a:pt x="152" y="186"/>
                      <a:pt x="131" y="171"/>
                      <a:pt x="114" y="157"/>
                    </a:cubicBezTo>
                    <a:cubicBezTo>
                      <a:pt x="111" y="155"/>
                      <a:pt x="108" y="154"/>
                      <a:pt x="105" y="154"/>
                    </a:cubicBezTo>
                    <a:cubicBezTo>
                      <a:pt x="105" y="154"/>
                      <a:pt x="55" y="154"/>
                      <a:pt x="32" y="154"/>
                    </a:cubicBezTo>
                    <a:cubicBezTo>
                      <a:pt x="38" y="132"/>
                      <a:pt x="52" y="82"/>
                      <a:pt x="56" y="68"/>
                    </a:cubicBezTo>
                    <a:cubicBezTo>
                      <a:pt x="69" y="68"/>
                      <a:pt x="98" y="68"/>
                      <a:pt x="98" y="68"/>
                    </a:cubicBezTo>
                    <a:cubicBezTo>
                      <a:pt x="105" y="68"/>
                      <a:pt x="111" y="62"/>
                      <a:pt x="111" y="55"/>
                    </a:cubicBezTo>
                    <a:cubicBezTo>
                      <a:pt x="111" y="48"/>
                      <a:pt x="105" y="42"/>
                      <a:pt x="98" y="42"/>
                    </a:cubicBezTo>
                    <a:cubicBezTo>
                      <a:pt x="46" y="42"/>
                      <a:pt x="46" y="42"/>
                      <a:pt x="46" y="42"/>
                    </a:cubicBezTo>
                    <a:cubicBezTo>
                      <a:pt x="40" y="42"/>
                      <a:pt x="35" y="46"/>
                      <a:pt x="33" y="51"/>
                    </a:cubicBezTo>
                    <a:cubicBezTo>
                      <a:pt x="1" y="164"/>
                      <a:pt x="1" y="164"/>
                      <a:pt x="1" y="164"/>
                    </a:cubicBezTo>
                    <a:cubicBezTo>
                      <a:pt x="0" y="168"/>
                      <a:pt x="1" y="172"/>
                      <a:pt x="3" y="176"/>
                    </a:cubicBezTo>
                    <a:cubicBezTo>
                      <a:pt x="6" y="179"/>
                      <a:pt x="10" y="181"/>
                      <a:pt x="14" y="181"/>
                    </a:cubicBezTo>
                    <a:cubicBezTo>
                      <a:pt x="14" y="181"/>
                      <a:pt x="92" y="181"/>
                      <a:pt x="101" y="181"/>
                    </a:cubicBezTo>
                    <a:cubicBezTo>
                      <a:pt x="119" y="196"/>
                      <a:pt x="141" y="210"/>
                      <a:pt x="160" y="221"/>
                    </a:cubicBezTo>
                    <a:cubicBezTo>
                      <a:pt x="190" y="237"/>
                      <a:pt x="209" y="241"/>
                      <a:pt x="222" y="234"/>
                    </a:cubicBezTo>
                    <a:cubicBezTo>
                      <a:pt x="229" y="230"/>
                      <a:pt x="232" y="225"/>
                      <a:pt x="233" y="221"/>
                    </a:cubicBezTo>
                    <a:cubicBezTo>
                      <a:pt x="252" y="230"/>
                      <a:pt x="266" y="232"/>
                      <a:pt x="277" y="225"/>
                    </a:cubicBezTo>
                    <a:cubicBezTo>
                      <a:pt x="283" y="220"/>
                      <a:pt x="286" y="215"/>
                      <a:pt x="287" y="208"/>
                    </a:cubicBezTo>
                    <a:cubicBezTo>
                      <a:pt x="298" y="213"/>
                      <a:pt x="315" y="217"/>
                      <a:pt x="325" y="204"/>
                    </a:cubicBezTo>
                    <a:cubicBezTo>
                      <a:pt x="329" y="198"/>
                      <a:pt x="330" y="193"/>
                      <a:pt x="330" y="189"/>
                    </a:cubicBezTo>
                    <a:cubicBezTo>
                      <a:pt x="330" y="187"/>
                      <a:pt x="330" y="186"/>
                      <a:pt x="330" y="185"/>
                    </a:cubicBezTo>
                    <a:cubicBezTo>
                      <a:pt x="337" y="184"/>
                      <a:pt x="342" y="181"/>
                      <a:pt x="347" y="175"/>
                    </a:cubicBezTo>
                    <a:cubicBezTo>
                      <a:pt x="351" y="171"/>
                      <a:pt x="353" y="166"/>
                      <a:pt x="353" y="160"/>
                    </a:cubicBezTo>
                    <a:cubicBezTo>
                      <a:pt x="353" y="160"/>
                      <a:pt x="353" y="159"/>
                      <a:pt x="353" y="158"/>
                    </a:cubicBezTo>
                    <a:cubicBezTo>
                      <a:pt x="352" y="145"/>
                      <a:pt x="341" y="128"/>
                      <a:pt x="287" y="84"/>
                    </a:cubicBezTo>
                    <a:cubicBezTo>
                      <a:pt x="256" y="59"/>
                      <a:pt x="213" y="56"/>
                      <a:pt x="177" y="76"/>
                    </a:cubicBezTo>
                    <a:cubicBezTo>
                      <a:pt x="149" y="92"/>
                      <a:pt x="143" y="91"/>
                      <a:pt x="138" y="88"/>
                    </a:cubicBezTo>
                    <a:cubicBezTo>
                      <a:pt x="137" y="87"/>
                      <a:pt x="137" y="87"/>
                      <a:pt x="137" y="87"/>
                    </a:cubicBezTo>
                    <a:cubicBezTo>
                      <a:pt x="137" y="82"/>
                      <a:pt x="144" y="71"/>
                      <a:pt x="162" y="59"/>
                    </a:cubicBezTo>
                    <a:cubicBezTo>
                      <a:pt x="208" y="30"/>
                      <a:pt x="281" y="51"/>
                      <a:pt x="320" y="63"/>
                    </a:cubicBezTo>
                    <a:cubicBezTo>
                      <a:pt x="329" y="65"/>
                      <a:pt x="335" y="67"/>
                      <a:pt x="341" y="68"/>
                    </a:cubicBezTo>
                    <a:cubicBezTo>
                      <a:pt x="341" y="68"/>
                      <a:pt x="342" y="68"/>
                      <a:pt x="343" y="68"/>
                    </a:cubicBezTo>
                    <a:cubicBezTo>
                      <a:pt x="343" y="68"/>
                      <a:pt x="406" y="68"/>
                      <a:pt x="431" y="68"/>
                    </a:cubicBezTo>
                    <a:cubicBezTo>
                      <a:pt x="424" y="90"/>
                      <a:pt x="409" y="141"/>
                      <a:pt x="405" y="154"/>
                    </a:cubicBezTo>
                    <a:cubicBezTo>
                      <a:pt x="394" y="154"/>
                      <a:pt x="377" y="154"/>
                      <a:pt x="377" y="154"/>
                    </a:cubicBezTo>
                    <a:cubicBezTo>
                      <a:pt x="370" y="154"/>
                      <a:pt x="364" y="160"/>
                      <a:pt x="364" y="168"/>
                    </a:cubicBezTo>
                    <a:cubicBezTo>
                      <a:pt x="364" y="175"/>
                      <a:pt x="370" y="181"/>
                      <a:pt x="377" y="181"/>
                    </a:cubicBezTo>
                    <a:cubicBezTo>
                      <a:pt x="415" y="181"/>
                      <a:pt x="415" y="181"/>
                      <a:pt x="415" y="181"/>
                    </a:cubicBezTo>
                    <a:cubicBezTo>
                      <a:pt x="421" y="181"/>
                      <a:pt x="426" y="177"/>
                      <a:pt x="428" y="172"/>
                    </a:cubicBezTo>
                    <a:cubicBezTo>
                      <a:pt x="461" y="59"/>
                      <a:pt x="461" y="59"/>
                      <a:pt x="461" y="59"/>
                    </a:cubicBezTo>
                    <a:cubicBezTo>
                      <a:pt x="463" y="55"/>
                      <a:pt x="462" y="50"/>
                      <a:pt x="459" y="47"/>
                    </a:cubicBezTo>
                    <a:cubicBezTo>
                      <a:pt x="457" y="44"/>
                      <a:pt x="453" y="42"/>
                      <a:pt x="449" y="42"/>
                    </a:cubicBezTo>
                    <a:cubicBezTo>
                      <a:pt x="449" y="42"/>
                      <a:pt x="348" y="42"/>
                      <a:pt x="345" y="42"/>
                    </a:cubicBezTo>
                    <a:cubicBezTo>
                      <a:pt x="341" y="41"/>
                      <a:pt x="335" y="39"/>
                      <a:pt x="328" y="37"/>
                    </a:cubicBezTo>
                    <a:cubicBezTo>
                      <a:pt x="284" y="24"/>
                      <a:pt x="204" y="0"/>
                      <a:pt x="147" y="3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5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40" name="Freeform 276">
                <a:extLst>
                  <a:ext uri="{FF2B5EF4-FFF2-40B4-BE49-F238E27FC236}">
                    <a16:creationId xmlns:a16="http://schemas.microsoft.com/office/drawing/2014/main" id="{7F2101D7-6C9A-4B10-82E6-E4C550FB2901}"/>
                  </a:ext>
                </a:extLst>
              </p:cNvPr>
              <p:cNvSpPr>
                <a:spLocks/>
              </p:cNvSpPr>
              <p:nvPr/>
            </p:nvSpPr>
            <p:spPr bwMode="auto">
              <a:xfrm>
                <a:off x="1692130" y="18714168"/>
                <a:ext cx="1179936" cy="1197174"/>
              </a:xfrm>
              <a:custGeom>
                <a:avLst/>
                <a:gdLst/>
                <a:ahLst/>
                <a:cxnLst>
                  <a:cxn ang="0">
                    <a:pos x="200" y="65"/>
                  </a:cxn>
                  <a:cxn ang="0">
                    <a:pos x="239" y="94"/>
                  </a:cxn>
                  <a:cxn ang="0">
                    <a:pos x="265" y="96"/>
                  </a:cxn>
                  <a:cxn ang="0">
                    <a:pos x="265" y="104"/>
                  </a:cxn>
                  <a:cxn ang="0">
                    <a:pos x="157" y="116"/>
                  </a:cxn>
                  <a:cxn ang="0">
                    <a:pos x="163" y="64"/>
                  </a:cxn>
                  <a:cxn ang="0">
                    <a:pos x="92" y="6"/>
                  </a:cxn>
                  <a:cxn ang="0">
                    <a:pos x="82" y="55"/>
                  </a:cxn>
                  <a:cxn ang="0">
                    <a:pos x="27" y="26"/>
                  </a:cxn>
                  <a:cxn ang="0">
                    <a:pos x="2" y="100"/>
                  </a:cxn>
                  <a:cxn ang="0">
                    <a:pos x="77" y="142"/>
                  </a:cxn>
                  <a:cxn ang="0">
                    <a:pos x="24" y="391"/>
                  </a:cxn>
                  <a:cxn ang="0">
                    <a:pos x="101" y="441"/>
                  </a:cxn>
                  <a:cxn ang="0">
                    <a:pos x="212" y="304"/>
                  </a:cxn>
                  <a:cxn ang="0">
                    <a:pos x="246" y="365"/>
                  </a:cxn>
                  <a:cxn ang="0">
                    <a:pos x="243" y="394"/>
                  </a:cxn>
                  <a:cxn ang="0">
                    <a:pos x="325" y="430"/>
                  </a:cxn>
                  <a:cxn ang="0">
                    <a:pos x="322" y="400"/>
                  </a:cxn>
                  <a:cxn ang="0">
                    <a:pos x="367" y="417"/>
                  </a:cxn>
                  <a:cxn ang="0">
                    <a:pos x="408" y="371"/>
                  </a:cxn>
                  <a:cxn ang="0">
                    <a:pos x="321" y="310"/>
                  </a:cxn>
                  <a:cxn ang="0">
                    <a:pos x="339" y="140"/>
                  </a:cxn>
                  <a:cxn ang="0">
                    <a:pos x="363" y="138"/>
                  </a:cxn>
                  <a:cxn ang="0">
                    <a:pos x="336" y="114"/>
                  </a:cxn>
                  <a:cxn ang="0">
                    <a:pos x="231" y="234"/>
                  </a:cxn>
                  <a:cxn ang="0">
                    <a:pos x="343" y="339"/>
                  </a:cxn>
                  <a:cxn ang="0">
                    <a:pos x="381" y="370"/>
                  </a:cxn>
                  <a:cxn ang="0">
                    <a:pos x="324" y="368"/>
                  </a:cxn>
                  <a:cxn ang="0">
                    <a:pos x="297" y="416"/>
                  </a:cxn>
                  <a:cxn ang="0">
                    <a:pos x="270" y="391"/>
                  </a:cxn>
                  <a:cxn ang="0">
                    <a:pos x="272" y="369"/>
                  </a:cxn>
                  <a:cxn ang="0">
                    <a:pos x="277" y="348"/>
                  </a:cxn>
                  <a:cxn ang="0">
                    <a:pos x="248" y="306"/>
                  </a:cxn>
                  <a:cxn ang="0">
                    <a:pos x="201" y="274"/>
                  </a:cxn>
                  <a:cxn ang="0">
                    <a:pos x="183" y="244"/>
                  </a:cxn>
                  <a:cxn ang="0">
                    <a:pos x="94" y="121"/>
                  </a:cxn>
                  <a:cxn ang="0">
                    <a:pos x="27" y="83"/>
                  </a:cxn>
                  <a:cxn ang="0">
                    <a:pos x="97" y="78"/>
                  </a:cxn>
                  <a:cxn ang="0">
                    <a:pos x="109" y="51"/>
                  </a:cxn>
                  <a:cxn ang="0">
                    <a:pos x="136" y="65"/>
                  </a:cxn>
                  <a:cxn ang="0">
                    <a:pos x="123" y="115"/>
                  </a:cxn>
                  <a:cxn ang="0">
                    <a:pos x="196" y="205"/>
                  </a:cxn>
                  <a:cxn ang="0">
                    <a:pos x="230" y="190"/>
                  </a:cxn>
                  <a:cxn ang="0">
                    <a:pos x="295" y="101"/>
                  </a:cxn>
                  <a:cxn ang="0">
                    <a:pos x="242" y="67"/>
                  </a:cxn>
                  <a:cxn ang="0">
                    <a:pos x="373" y="95"/>
                  </a:cxn>
                  <a:cxn ang="0">
                    <a:pos x="403" y="166"/>
                  </a:cxn>
                  <a:cxn ang="0">
                    <a:pos x="432" y="159"/>
                  </a:cxn>
                  <a:cxn ang="0">
                    <a:pos x="228" y="17"/>
                  </a:cxn>
                </a:cxnLst>
                <a:rect l="0" t="0" r="r" b="b"/>
                <a:pathLst>
                  <a:path w="432" h="454">
                    <a:moveTo>
                      <a:pt x="228" y="17"/>
                    </a:moveTo>
                    <a:cubicBezTo>
                      <a:pt x="223" y="23"/>
                      <a:pt x="216" y="32"/>
                      <a:pt x="211" y="40"/>
                    </a:cubicBezTo>
                    <a:cubicBezTo>
                      <a:pt x="206" y="48"/>
                      <a:pt x="200" y="57"/>
                      <a:pt x="200" y="65"/>
                    </a:cubicBezTo>
                    <a:cubicBezTo>
                      <a:pt x="200" y="69"/>
                      <a:pt x="202" y="73"/>
                      <a:pt x="204" y="76"/>
                    </a:cubicBezTo>
                    <a:cubicBezTo>
                      <a:pt x="205" y="76"/>
                      <a:pt x="205" y="77"/>
                      <a:pt x="206" y="77"/>
                    </a:cubicBezTo>
                    <a:cubicBezTo>
                      <a:pt x="218" y="87"/>
                      <a:pt x="229" y="93"/>
                      <a:pt x="239" y="94"/>
                    </a:cubicBezTo>
                    <a:cubicBezTo>
                      <a:pt x="239" y="94"/>
                      <a:pt x="239" y="94"/>
                      <a:pt x="239" y="94"/>
                    </a:cubicBezTo>
                    <a:cubicBezTo>
                      <a:pt x="239" y="94"/>
                      <a:pt x="248" y="94"/>
                      <a:pt x="248" y="94"/>
                    </a:cubicBezTo>
                    <a:cubicBezTo>
                      <a:pt x="252" y="94"/>
                      <a:pt x="261" y="95"/>
                      <a:pt x="265" y="96"/>
                    </a:cubicBezTo>
                    <a:cubicBezTo>
                      <a:pt x="267" y="98"/>
                      <a:pt x="268" y="100"/>
                      <a:pt x="268" y="101"/>
                    </a:cubicBezTo>
                    <a:cubicBezTo>
                      <a:pt x="268" y="101"/>
                      <a:pt x="268" y="102"/>
                      <a:pt x="267" y="102"/>
                    </a:cubicBezTo>
                    <a:cubicBezTo>
                      <a:pt x="265" y="104"/>
                      <a:pt x="265" y="104"/>
                      <a:pt x="265" y="104"/>
                    </a:cubicBezTo>
                    <a:cubicBezTo>
                      <a:pt x="265" y="104"/>
                      <a:pt x="237" y="139"/>
                      <a:pt x="237" y="139"/>
                    </a:cubicBezTo>
                    <a:cubicBezTo>
                      <a:pt x="226" y="152"/>
                      <a:pt x="215" y="167"/>
                      <a:pt x="207" y="176"/>
                    </a:cubicBezTo>
                    <a:cubicBezTo>
                      <a:pt x="185" y="151"/>
                      <a:pt x="168" y="130"/>
                      <a:pt x="157" y="116"/>
                    </a:cubicBezTo>
                    <a:cubicBezTo>
                      <a:pt x="154" y="112"/>
                      <a:pt x="152" y="109"/>
                      <a:pt x="150" y="107"/>
                    </a:cubicBezTo>
                    <a:cubicBezTo>
                      <a:pt x="150" y="105"/>
                      <a:pt x="151" y="103"/>
                      <a:pt x="152" y="102"/>
                    </a:cubicBezTo>
                    <a:cubicBezTo>
                      <a:pt x="157" y="92"/>
                      <a:pt x="163" y="78"/>
                      <a:pt x="163" y="64"/>
                    </a:cubicBezTo>
                    <a:cubicBezTo>
                      <a:pt x="163" y="62"/>
                      <a:pt x="163" y="61"/>
                      <a:pt x="163" y="59"/>
                    </a:cubicBezTo>
                    <a:cubicBezTo>
                      <a:pt x="160" y="39"/>
                      <a:pt x="136" y="23"/>
                      <a:pt x="122" y="15"/>
                    </a:cubicBezTo>
                    <a:cubicBezTo>
                      <a:pt x="101" y="2"/>
                      <a:pt x="96" y="5"/>
                      <a:pt x="92" y="6"/>
                    </a:cubicBezTo>
                    <a:cubicBezTo>
                      <a:pt x="84" y="9"/>
                      <a:pt x="81" y="17"/>
                      <a:pt x="81" y="31"/>
                    </a:cubicBezTo>
                    <a:cubicBezTo>
                      <a:pt x="81" y="37"/>
                      <a:pt x="82" y="44"/>
                      <a:pt x="82" y="52"/>
                    </a:cubicBezTo>
                    <a:cubicBezTo>
                      <a:pt x="82" y="52"/>
                      <a:pt x="82" y="54"/>
                      <a:pt x="82" y="55"/>
                    </a:cubicBezTo>
                    <a:cubicBezTo>
                      <a:pt x="77" y="60"/>
                      <a:pt x="65" y="67"/>
                      <a:pt x="60" y="67"/>
                    </a:cubicBezTo>
                    <a:cubicBezTo>
                      <a:pt x="56" y="65"/>
                      <a:pt x="49" y="50"/>
                      <a:pt x="46" y="45"/>
                    </a:cubicBezTo>
                    <a:cubicBezTo>
                      <a:pt x="41" y="34"/>
                      <a:pt x="37" y="26"/>
                      <a:pt x="27" y="26"/>
                    </a:cubicBezTo>
                    <a:cubicBezTo>
                      <a:pt x="23" y="26"/>
                      <a:pt x="18" y="27"/>
                      <a:pt x="14" y="33"/>
                    </a:cubicBezTo>
                    <a:cubicBezTo>
                      <a:pt x="6" y="42"/>
                      <a:pt x="0" y="63"/>
                      <a:pt x="0" y="83"/>
                    </a:cubicBezTo>
                    <a:cubicBezTo>
                      <a:pt x="0" y="89"/>
                      <a:pt x="1" y="95"/>
                      <a:pt x="2" y="100"/>
                    </a:cubicBezTo>
                    <a:cubicBezTo>
                      <a:pt x="2" y="101"/>
                      <a:pt x="2" y="101"/>
                      <a:pt x="3" y="102"/>
                    </a:cubicBezTo>
                    <a:cubicBezTo>
                      <a:pt x="15" y="140"/>
                      <a:pt x="53" y="141"/>
                      <a:pt x="71" y="142"/>
                    </a:cubicBezTo>
                    <a:cubicBezTo>
                      <a:pt x="73" y="142"/>
                      <a:pt x="75" y="142"/>
                      <a:pt x="77" y="142"/>
                    </a:cubicBezTo>
                    <a:cubicBezTo>
                      <a:pt x="87" y="154"/>
                      <a:pt x="125" y="199"/>
                      <a:pt x="155" y="235"/>
                    </a:cubicBezTo>
                    <a:cubicBezTo>
                      <a:pt x="106" y="291"/>
                      <a:pt x="30" y="376"/>
                      <a:pt x="26" y="384"/>
                    </a:cubicBezTo>
                    <a:cubicBezTo>
                      <a:pt x="24" y="386"/>
                      <a:pt x="24" y="389"/>
                      <a:pt x="24" y="391"/>
                    </a:cubicBezTo>
                    <a:cubicBezTo>
                      <a:pt x="24" y="394"/>
                      <a:pt x="25" y="397"/>
                      <a:pt x="26" y="400"/>
                    </a:cubicBezTo>
                    <a:cubicBezTo>
                      <a:pt x="28" y="402"/>
                      <a:pt x="32" y="409"/>
                      <a:pt x="63" y="426"/>
                    </a:cubicBezTo>
                    <a:cubicBezTo>
                      <a:pt x="93" y="442"/>
                      <a:pt x="99" y="441"/>
                      <a:pt x="101" y="441"/>
                    </a:cubicBezTo>
                    <a:cubicBezTo>
                      <a:pt x="108" y="441"/>
                      <a:pt x="112" y="437"/>
                      <a:pt x="131" y="413"/>
                    </a:cubicBezTo>
                    <a:cubicBezTo>
                      <a:pt x="141" y="401"/>
                      <a:pt x="153" y="384"/>
                      <a:pt x="169" y="363"/>
                    </a:cubicBezTo>
                    <a:cubicBezTo>
                      <a:pt x="186" y="340"/>
                      <a:pt x="202" y="318"/>
                      <a:pt x="212" y="304"/>
                    </a:cubicBezTo>
                    <a:cubicBezTo>
                      <a:pt x="226" y="321"/>
                      <a:pt x="243" y="342"/>
                      <a:pt x="250" y="351"/>
                    </a:cubicBezTo>
                    <a:cubicBezTo>
                      <a:pt x="249" y="352"/>
                      <a:pt x="249" y="354"/>
                      <a:pt x="248" y="355"/>
                    </a:cubicBezTo>
                    <a:cubicBezTo>
                      <a:pt x="247" y="361"/>
                      <a:pt x="246" y="363"/>
                      <a:pt x="246" y="365"/>
                    </a:cubicBezTo>
                    <a:cubicBezTo>
                      <a:pt x="246" y="365"/>
                      <a:pt x="246" y="366"/>
                      <a:pt x="246" y="366"/>
                    </a:cubicBezTo>
                    <a:cubicBezTo>
                      <a:pt x="245" y="370"/>
                      <a:pt x="243" y="378"/>
                      <a:pt x="243" y="387"/>
                    </a:cubicBezTo>
                    <a:cubicBezTo>
                      <a:pt x="243" y="390"/>
                      <a:pt x="243" y="392"/>
                      <a:pt x="243" y="394"/>
                    </a:cubicBezTo>
                    <a:cubicBezTo>
                      <a:pt x="245" y="413"/>
                      <a:pt x="266" y="430"/>
                      <a:pt x="278" y="438"/>
                    </a:cubicBezTo>
                    <a:cubicBezTo>
                      <a:pt x="301" y="454"/>
                      <a:pt x="310" y="452"/>
                      <a:pt x="313" y="451"/>
                    </a:cubicBezTo>
                    <a:cubicBezTo>
                      <a:pt x="318" y="449"/>
                      <a:pt x="325" y="445"/>
                      <a:pt x="325" y="430"/>
                    </a:cubicBezTo>
                    <a:cubicBezTo>
                      <a:pt x="325" y="430"/>
                      <a:pt x="325" y="430"/>
                      <a:pt x="325" y="430"/>
                    </a:cubicBezTo>
                    <a:cubicBezTo>
                      <a:pt x="325" y="425"/>
                      <a:pt x="324" y="419"/>
                      <a:pt x="323" y="413"/>
                    </a:cubicBezTo>
                    <a:cubicBezTo>
                      <a:pt x="323" y="409"/>
                      <a:pt x="322" y="403"/>
                      <a:pt x="322" y="400"/>
                    </a:cubicBezTo>
                    <a:cubicBezTo>
                      <a:pt x="328" y="396"/>
                      <a:pt x="341" y="389"/>
                      <a:pt x="349" y="386"/>
                    </a:cubicBezTo>
                    <a:cubicBezTo>
                      <a:pt x="352" y="391"/>
                      <a:pt x="357" y="399"/>
                      <a:pt x="360" y="404"/>
                    </a:cubicBezTo>
                    <a:cubicBezTo>
                      <a:pt x="367" y="417"/>
                      <a:pt x="367" y="417"/>
                      <a:pt x="367" y="417"/>
                    </a:cubicBezTo>
                    <a:cubicBezTo>
                      <a:pt x="370" y="421"/>
                      <a:pt x="376" y="430"/>
                      <a:pt x="386" y="427"/>
                    </a:cubicBezTo>
                    <a:cubicBezTo>
                      <a:pt x="392" y="425"/>
                      <a:pt x="396" y="421"/>
                      <a:pt x="402" y="403"/>
                    </a:cubicBezTo>
                    <a:cubicBezTo>
                      <a:pt x="403" y="398"/>
                      <a:pt x="407" y="384"/>
                      <a:pt x="408" y="371"/>
                    </a:cubicBezTo>
                    <a:cubicBezTo>
                      <a:pt x="409" y="350"/>
                      <a:pt x="395" y="326"/>
                      <a:pt x="377" y="317"/>
                    </a:cubicBezTo>
                    <a:cubicBezTo>
                      <a:pt x="365" y="311"/>
                      <a:pt x="353" y="311"/>
                      <a:pt x="342" y="312"/>
                    </a:cubicBezTo>
                    <a:cubicBezTo>
                      <a:pt x="333" y="312"/>
                      <a:pt x="325" y="313"/>
                      <a:pt x="321" y="310"/>
                    </a:cubicBezTo>
                    <a:cubicBezTo>
                      <a:pt x="317" y="306"/>
                      <a:pt x="287" y="273"/>
                      <a:pt x="259" y="240"/>
                    </a:cubicBezTo>
                    <a:cubicBezTo>
                      <a:pt x="274" y="219"/>
                      <a:pt x="313" y="163"/>
                      <a:pt x="328" y="144"/>
                    </a:cubicBezTo>
                    <a:cubicBezTo>
                      <a:pt x="329" y="143"/>
                      <a:pt x="333" y="141"/>
                      <a:pt x="339" y="140"/>
                    </a:cubicBezTo>
                    <a:cubicBezTo>
                      <a:pt x="339" y="140"/>
                      <a:pt x="340" y="140"/>
                      <a:pt x="340" y="140"/>
                    </a:cubicBezTo>
                    <a:cubicBezTo>
                      <a:pt x="344" y="140"/>
                      <a:pt x="346" y="140"/>
                      <a:pt x="348" y="140"/>
                    </a:cubicBezTo>
                    <a:cubicBezTo>
                      <a:pt x="352" y="143"/>
                      <a:pt x="359" y="142"/>
                      <a:pt x="363" y="138"/>
                    </a:cubicBezTo>
                    <a:cubicBezTo>
                      <a:pt x="369" y="133"/>
                      <a:pt x="369" y="125"/>
                      <a:pt x="364" y="120"/>
                    </a:cubicBezTo>
                    <a:cubicBezTo>
                      <a:pt x="358" y="112"/>
                      <a:pt x="347" y="112"/>
                      <a:pt x="337" y="114"/>
                    </a:cubicBezTo>
                    <a:cubicBezTo>
                      <a:pt x="336" y="114"/>
                      <a:pt x="336" y="114"/>
                      <a:pt x="336" y="114"/>
                    </a:cubicBezTo>
                    <a:cubicBezTo>
                      <a:pt x="321" y="115"/>
                      <a:pt x="312" y="122"/>
                      <a:pt x="308" y="126"/>
                    </a:cubicBezTo>
                    <a:cubicBezTo>
                      <a:pt x="308" y="126"/>
                      <a:pt x="308" y="126"/>
                      <a:pt x="308" y="126"/>
                    </a:cubicBezTo>
                    <a:cubicBezTo>
                      <a:pt x="290" y="149"/>
                      <a:pt x="233" y="230"/>
                      <a:pt x="231" y="234"/>
                    </a:cubicBezTo>
                    <a:cubicBezTo>
                      <a:pt x="228" y="239"/>
                      <a:pt x="228" y="245"/>
                      <a:pt x="232" y="250"/>
                    </a:cubicBezTo>
                    <a:cubicBezTo>
                      <a:pt x="243" y="262"/>
                      <a:pt x="296" y="323"/>
                      <a:pt x="304" y="330"/>
                    </a:cubicBezTo>
                    <a:cubicBezTo>
                      <a:pt x="315" y="340"/>
                      <a:pt x="330" y="339"/>
                      <a:pt x="343" y="339"/>
                    </a:cubicBezTo>
                    <a:cubicBezTo>
                      <a:pt x="352" y="338"/>
                      <a:pt x="360" y="338"/>
                      <a:pt x="365" y="340"/>
                    </a:cubicBezTo>
                    <a:cubicBezTo>
                      <a:pt x="373" y="344"/>
                      <a:pt x="381" y="357"/>
                      <a:pt x="381" y="369"/>
                    </a:cubicBezTo>
                    <a:cubicBezTo>
                      <a:pt x="381" y="369"/>
                      <a:pt x="381" y="370"/>
                      <a:pt x="381" y="370"/>
                    </a:cubicBezTo>
                    <a:cubicBezTo>
                      <a:pt x="381" y="375"/>
                      <a:pt x="380" y="380"/>
                      <a:pt x="379" y="385"/>
                    </a:cubicBezTo>
                    <a:cubicBezTo>
                      <a:pt x="368" y="366"/>
                      <a:pt x="364" y="361"/>
                      <a:pt x="358" y="359"/>
                    </a:cubicBezTo>
                    <a:cubicBezTo>
                      <a:pt x="355" y="358"/>
                      <a:pt x="349" y="356"/>
                      <a:pt x="324" y="368"/>
                    </a:cubicBezTo>
                    <a:cubicBezTo>
                      <a:pt x="301" y="380"/>
                      <a:pt x="298" y="386"/>
                      <a:pt x="297" y="389"/>
                    </a:cubicBezTo>
                    <a:cubicBezTo>
                      <a:pt x="296" y="392"/>
                      <a:pt x="296" y="396"/>
                      <a:pt x="296" y="399"/>
                    </a:cubicBezTo>
                    <a:cubicBezTo>
                      <a:pt x="296" y="404"/>
                      <a:pt x="296" y="409"/>
                      <a:pt x="297" y="416"/>
                    </a:cubicBezTo>
                    <a:cubicBezTo>
                      <a:pt x="297" y="417"/>
                      <a:pt x="297" y="418"/>
                      <a:pt x="297" y="419"/>
                    </a:cubicBezTo>
                    <a:cubicBezTo>
                      <a:pt x="285" y="412"/>
                      <a:pt x="271" y="399"/>
                      <a:pt x="270" y="391"/>
                    </a:cubicBezTo>
                    <a:cubicBezTo>
                      <a:pt x="270" y="391"/>
                      <a:pt x="270" y="391"/>
                      <a:pt x="270" y="391"/>
                    </a:cubicBezTo>
                    <a:cubicBezTo>
                      <a:pt x="270" y="390"/>
                      <a:pt x="270" y="388"/>
                      <a:pt x="270" y="387"/>
                    </a:cubicBezTo>
                    <a:cubicBezTo>
                      <a:pt x="270" y="381"/>
                      <a:pt x="271" y="375"/>
                      <a:pt x="272" y="372"/>
                    </a:cubicBezTo>
                    <a:cubicBezTo>
                      <a:pt x="272" y="372"/>
                      <a:pt x="272" y="369"/>
                      <a:pt x="272" y="369"/>
                    </a:cubicBezTo>
                    <a:cubicBezTo>
                      <a:pt x="272" y="369"/>
                      <a:pt x="272" y="369"/>
                      <a:pt x="272" y="369"/>
                    </a:cubicBezTo>
                    <a:cubicBezTo>
                      <a:pt x="274" y="363"/>
                      <a:pt x="274" y="363"/>
                      <a:pt x="274" y="363"/>
                    </a:cubicBezTo>
                    <a:cubicBezTo>
                      <a:pt x="277" y="353"/>
                      <a:pt x="277" y="350"/>
                      <a:pt x="277" y="348"/>
                    </a:cubicBezTo>
                    <a:cubicBezTo>
                      <a:pt x="277" y="348"/>
                      <a:pt x="277" y="348"/>
                      <a:pt x="277" y="347"/>
                    </a:cubicBezTo>
                    <a:cubicBezTo>
                      <a:pt x="277" y="343"/>
                      <a:pt x="277" y="342"/>
                      <a:pt x="266" y="329"/>
                    </a:cubicBezTo>
                    <a:cubicBezTo>
                      <a:pt x="248" y="306"/>
                      <a:pt x="248" y="306"/>
                      <a:pt x="248" y="306"/>
                    </a:cubicBezTo>
                    <a:cubicBezTo>
                      <a:pt x="222" y="273"/>
                      <a:pt x="222" y="273"/>
                      <a:pt x="222" y="273"/>
                    </a:cubicBezTo>
                    <a:cubicBezTo>
                      <a:pt x="219" y="270"/>
                      <a:pt x="215" y="268"/>
                      <a:pt x="211" y="268"/>
                    </a:cubicBezTo>
                    <a:cubicBezTo>
                      <a:pt x="207" y="268"/>
                      <a:pt x="203" y="270"/>
                      <a:pt x="201" y="274"/>
                    </a:cubicBezTo>
                    <a:cubicBezTo>
                      <a:pt x="159" y="331"/>
                      <a:pt x="112" y="395"/>
                      <a:pt x="97" y="413"/>
                    </a:cubicBezTo>
                    <a:cubicBezTo>
                      <a:pt x="86" y="408"/>
                      <a:pt x="65" y="397"/>
                      <a:pt x="55" y="390"/>
                    </a:cubicBezTo>
                    <a:cubicBezTo>
                      <a:pt x="75" y="365"/>
                      <a:pt x="141" y="291"/>
                      <a:pt x="183" y="244"/>
                    </a:cubicBezTo>
                    <a:cubicBezTo>
                      <a:pt x="185" y="241"/>
                      <a:pt x="186" y="238"/>
                      <a:pt x="186" y="235"/>
                    </a:cubicBezTo>
                    <a:cubicBezTo>
                      <a:pt x="186" y="232"/>
                      <a:pt x="185" y="229"/>
                      <a:pt x="183" y="226"/>
                    </a:cubicBezTo>
                    <a:cubicBezTo>
                      <a:pt x="174" y="216"/>
                      <a:pt x="97" y="125"/>
                      <a:pt x="94" y="121"/>
                    </a:cubicBezTo>
                    <a:cubicBezTo>
                      <a:pt x="89" y="115"/>
                      <a:pt x="81" y="115"/>
                      <a:pt x="72" y="115"/>
                    </a:cubicBezTo>
                    <a:cubicBezTo>
                      <a:pt x="52" y="114"/>
                      <a:pt x="35" y="112"/>
                      <a:pt x="28" y="94"/>
                    </a:cubicBezTo>
                    <a:cubicBezTo>
                      <a:pt x="27" y="90"/>
                      <a:pt x="27" y="87"/>
                      <a:pt x="27" y="83"/>
                    </a:cubicBezTo>
                    <a:cubicBezTo>
                      <a:pt x="27" y="78"/>
                      <a:pt x="28" y="73"/>
                      <a:pt x="28" y="68"/>
                    </a:cubicBezTo>
                    <a:cubicBezTo>
                      <a:pt x="35" y="81"/>
                      <a:pt x="44" y="92"/>
                      <a:pt x="56" y="94"/>
                    </a:cubicBezTo>
                    <a:cubicBezTo>
                      <a:pt x="73" y="96"/>
                      <a:pt x="92" y="82"/>
                      <a:pt x="97" y="78"/>
                    </a:cubicBezTo>
                    <a:cubicBezTo>
                      <a:pt x="105" y="71"/>
                      <a:pt x="109" y="66"/>
                      <a:pt x="109" y="60"/>
                    </a:cubicBezTo>
                    <a:cubicBezTo>
                      <a:pt x="109" y="59"/>
                      <a:pt x="109" y="59"/>
                      <a:pt x="109" y="59"/>
                    </a:cubicBezTo>
                    <a:cubicBezTo>
                      <a:pt x="109" y="57"/>
                      <a:pt x="109" y="55"/>
                      <a:pt x="109" y="51"/>
                    </a:cubicBezTo>
                    <a:cubicBezTo>
                      <a:pt x="109" y="48"/>
                      <a:pt x="108" y="43"/>
                      <a:pt x="108" y="38"/>
                    </a:cubicBezTo>
                    <a:cubicBezTo>
                      <a:pt x="120" y="45"/>
                      <a:pt x="135" y="56"/>
                      <a:pt x="136" y="63"/>
                    </a:cubicBezTo>
                    <a:cubicBezTo>
                      <a:pt x="136" y="63"/>
                      <a:pt x="136" y="64"/>
                      <a:pt x="136" y="65"/>
                    </a:cubicBezTo>
                    <a:cubicBezTo>
                      <a:pt x="136" y="72"/>
                      <a:pt x="131" y="83"/>
                      <a:pt x="128" y="91"/>
                    </a:cubicBezTo>
                    <a:cubicBezTo>
                      <a:pt x="124" y="98"/>
                      <a:pt x="121" y="104"/>
                      <a:pt x="121" y="109"/>
                    </a:cubicBezTo>
                    <a:cubicBezTo>
                      <a:pt x="121" y="111"/>
                      <a:pt x="122" y="113"/>
                      <a:pt x="123" y="115"/>
                    </a:cubicBezTo>
                    <a:cubicBezTo>
                      <a:pt x="124" y="118"/>
                      <a:pt x="125" y="120"/>
                      <a:pt x="127" y="121"/>
                    </a:cubicBezTo>
                    <a:cubicBezTo>
                      <a:pt x="129" y="123"/>
                      <a:pt x="132" y="128"/>
                      <a:pt x="136" y="133"/>
                    </a:cubicBezTo>
                    <a:cubicBezTo>
                      <a:pt x="149" y="149"/>
                      <a:pt x="170" y="175"/>
                      <a:pt x="196" y="205"/>
                    </a:cubicBezTo>
                    <a:cubicBezTo>
                      <a:pt x="199" y="208"/>
                      <a:pt x="203" y="210"/>
                      <a:pt x="207" y="210"/>
                    </a:cubicBezTo>
                    <a:cubicBezTo>
                      <a:pt x="213" y="210"/>
                      <a:pt x="216" y="206"/>
                      <a:pt x="221" y="201"/>
                    </a:cubicBezTo>
                    <a:cubicBezTo>
                      <a:pt x="230" y="190"/>
                      <a:pt x="230" y="190"/>
                      <a:pt x="230" y="190"/>
                    </a:cubicBezTo>
                    <a:cubicBezTo>
                      <a:pt x="286" y="121"/>
                      <a:pt x="286" y="121"/>
                      <a:pt x="286" y="121"/>
                    </a:cubicBezTo>
                    <a:cubicBezTo>
                      <a:pt x="286" y="121"/>
                      <a:pt x="287" y="120"/>
                      <a:pt x="287" y="120"/>
                    </a:cubicBezTo>
                    <a:cubicBezTo>
                      <a:pt x="292" y="114"/>
                      <a:pt x="295" y="108"/>
                      <a:pt x="295" y="101"/>
                    </a:cubicBezTo>
                    <a:cubicBezTo>
                      <a:pt x="295" y="93"/>
                      <a:pt x="291" y="85"/>
                      <a:pt x="283" y="75"/>
                    </a:cubicBezTo>
                    <a:cubicBezTo>
                      <a:pt x="279" y="70"/>
                      <a:pt x="273" y="69"/>
                      <a:pt x="249" y="68"/>
                    </a:cubicBezTo>
                    <a:cubicBezTo>
                      <a:pt x="242" y="67"/>
                      <a:pt x="242" y="67"/>
                      <a:pt x="242" y="67"/>
                    </a:cubicBezTo>
                    <a:cubicBezTo>
                      <a:pt x="240" y="67"/>
                      <a:pt x="236" y="66"/>
                      <a:pt x="229" y="61"/>
                    </a:cubicBezTo>
                    <a:cubicBezTo>
                      <a:pt x="234" y="52"/>
                      <a:pt x="245" y="37"/>
                      <a:pt x="252" y="31"/>
                    </a:cubicBezTo>
                    <a:cubicBezTo>
                      <a:pt x="274" y="41"/>
                      <a:pt x="356" y="81"/>
                      <a:pt x="373" y="95"/>
                    </a:cubicBezTo>
                    <a:cubicBezTo>
                      <a:pt x="389" y="108"/>
                      <a:pt x="406" y="147"/>
                      <a:pt x="406" y="158"/>
                    </a:cubicBezTo>
                    <a:cubicBezTo>
                      <a:pt x="406" y="158"/>
                      <a:pt x="406" y="158"/>
                      <a:pt x="406" y="158"/>
                    </a:cubicBezTo>
                    <a:cubicBezTo>
                      <a:pt x="404" y="161"/>
                      <a:pt x="403" y="163"/>
                      <a:pt x="403" y="166"/>
                    </a:cubicBezTo>
                    <a:cubicBezTo>
                      <a:pt x="403" y="169"/>
                      <a:pt x="404" y="172"/>
                      <a:pt x="406" y="174"/>
                    </a:cubicBezTo>
                    <a:cubicBezTo>
                      <a:pt x="411" y="180"/>
                      <a:pt x="419" y="181"/>
                      <a:pt x="425" y="176"/>
                    </a:cubicBezTo>
                    <a:cubicBezTo>
                      <a:pt x="428" y="174"/>
                      <a:pt x="432" y="168"/>
                      <a:pt x="432" y="159"/>
                    </a:cubicBezTo>
                    <a:cubicBezTo>
                      <a:pt x="432" y="136"/>
                      <a:pt x="410" y="91"/>
                      <a:pt x="390" y="75"/>
                    </a:cubicBezTo>
                    <a:cubicBezTo>
                      <a:pt x="368" y="56"/>
                      <a:pt x="264" y="7"/>
                      <a:pt x="255" y="4"/>
                    </a:cubicBezTo>
                    <a:cubicBezTo>
                      <a:pt x="245" y="0"/>
                      <a:pt x="236" y="8"/>
                      <a:pt x="228" y="1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5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41" name="Freeform 608">
                <a:extLst>
                  <a:ext uri="{FF2B5EF4-FFF2-40B4-BE49-F238E27FC236}">
                    <a16:creationId xmlns:a16="http://schemas.microsoft.com/office/drawing/2014/main" id="{7B1CB9D7-0D14-4836-A8F3-038B2EBCB396}"/>
                  </a:ext>
                </a:extLst>
              </p:cNvPr>
              <p:cNvSpPr>
                <a:spLocks/>
              </p:cNvSpPr>
              <p:nvPr/>
            </p:nvSpPr>
            <p:spPr bwMode="auto">
              <a:xfrm>
                <a:off x="1979443" y="21520490"/>
                <a:ext cx="941018" cy="1153122"/>
              </a:xfrm>
              <a:custGeom>
                <a:avLst/>
                <a:gdLst/>
                <a:ahLst/>
                <a:cxnLst>
                  <a:cxn ang="0">
                    <a:pos x="163" y="454"/>
                  </a:cxn>
                  <a:cxn ang="0">
                    <a:pos x="13" y="261"/>
                  </a:cxn>
                  <a:cxn ang="0">
                    <a:pos x="2" y="77"/>
                  </a:cxn>
                  <a:cxn ang="0">
                    <a:pos x="15" y="58"/>
                  </a:cxn>
                  <a:cxn ang="0">
                    <a:pos x="62" y="29"/>
                  </a:cxn>
                  <a:cxn ang="0">
                    <a:pos x="252" y="24"/>
                  </a:cxn>
                  <a:cxn ang="0">
                    <a:pos x="318" y="83"/>
                  </a:cxn>
                  <a:cxn ang="0">
                    <a:pos x="295" y="80"/>
                  </a:cxn>
                  <a:cxn ang="0">
                    <a:pos x="163" y="27"/>
                  </a:cxn>
                  <a:cxn ang="0">
                    <a:pos x="31" y="80"/>
                  </a:cxn>
                  <a:cxn ang="0">
                    <a:pos x="28" y="84"/>
                  </a:cxn>
                  <a:cxn ang="0">
                    <a:pos x="115" y="405"/>
                  </a:cxn>
                  <a:cxn ang="0">
                    <a:pos x="162" y="427"/>
                  </a:cxn>
                  <a:cxn ang="0">
                    <a:pos x="211" y="405"/>
                  </a:cxn>
                  <a:cxn ang="0">
                    <a:pos x="296" y="165"/>
                  </a:cxn>
                  <a:cxn ang="0">
                    <a:pos x="264" y="216"/>
                  </a:cxn>
                  <a:cxn ang="0">
                    <a:pos x="253" y="319"/>
                  </a:cxn>
                  <a:cxn ang="0">
                    <a:pos x="72" y="320"/>
                  </a:cxn>
                  <a:cxn ang="0">
                    <a:pos x="58" y="225"/>
                  </a:cxn>
                  <a:cxn ang="0">
                    <a:pos x="93" y="177"/>
                  </a:cxn>
                  <a:cxn ang="0">
                    <a:pos x="94" y="134"/>
                  </a:cxn>
                  <a:cxn ang="0">
                    <a:pos x="162" y="78"/>
                  </a:cxn>
                  <a:cxn ang="0">
                    <a:pos x="229" y="127"/>
                  </a:cxn>
                  <a:cxn ang="0">
                    <a:pos x="229" y="197"/>
                  </a:cxn>
                  <a:cxn ang="0">
                    <a:pos x="205" y="212"/>
                  </a:cxn>
                  <a:cxn ang="0">
                    <a:pos x="177" y="183"/>
                  </a:cxn>
                  <a:cxn ang="0">
                    <a:pos x="173" y="139"/>
                  </a:cxn>
                  <a:cxn ang="0">
                    <a:pos x="153" y="140"/>
                  </a:cxn>
                  <a:cxn ang="0">
                    <a:pos x="149" y="191"/>
                  </a:cxn>
                  <a:cxn ang="0">
                    <a:pos x="168" y="223"/>
                  </a:cxn>
                  <a:cxn ang="0">
                    <a:pos x="195" y="241"/>
                  </a:cxn>
                  <a:cxn ang="0">
                    <a:pos x="185" y="285"/>
                  </a:cxn>
                  <a:cxn ang="0">
                    <a:pos x="145" y="288"/>
                  </a:cxn>
                  <a:cxn ang="0">
                    <a:pos x="139" y="244"/>
                  </a:cxn>
                  <a:cxn ang="0">
                    <a:pos x="153" y="261"/>
                  </a:cxn>
                  <a:cxn ang="0">
                    <a:pos x="167" y="264"/>
                  </a:cxn>
                  <a:cxn ang="0">
                    <a:pos x="172" y="257"/>
                  </a:cxn>
                  <a:cxn ang="0">
                    <a:pos x="162" y="249"/>
                  </a:cxn>
                  <a:cxn ang="0">
                    <a:pos x="144" y="239"/>
                  </a:cxn>
                  <a:cxn ang="0">
                    <a:pos x="141" y="217"/>
                  </a:cxn>
                  <a:cxn ang="0">
                    <a:pos x="126" y="209"/>
                  </a:cxn>
                  <a:cxn ang="0">
                    <a:pos x="122" y="153"/>
                  </a:cxn>
                  <a:cxn ang="0">
                    <a:pos x="144" y="113"/>
                  </a:cxn>
                  <a:cxn ang="0">
                    <a:pos x="204" y="153"/>
                  </a:cxn>
                  <a:cxn ang="0">
                    <a:pos x="204" y="186"/>
                  </a:cxn>
                  <a:cxn ang="0">
                    <a:pos x="206" y="183"/>
                  </a:cxn>
                  <a:cxn ang="0">
                    <a:pos x="201" y="128"/>
                  </a:cxn>
                  <a:cxn ang="0">
                    <a:pos x="134" y="115"/>
                  </a:cxn>
                  <a:cxn ang="0">
                    <a:pos x="119" y="147"/>
                  </a:cxn>
                  <a:cxn ang="0">
                    <a:pos x="114" y="197"/>
                  </a:cxn>
                  <a:cxn ang="0">
                    <a:pos x="97" y="205"/>
                  </a:cxn>
                  <a:cxn ang="0">
                    <a:pos x="84" y="287"/>
                  </a:cxn>
                  <a:cxn ang="0">
                    <a:pos x="106" y="309"/>
                  </a:cxn>
                  <a:cxn ang="0">
                    <a:pos x="238" y="287"/>
                  </a:cxn>
                  <a:cxn ang="0">
                    <a:pos x="242" y="189"/>
                  </a:cxn>
                  <a:cxn ang="0">
                    <a:pos x="313" y="117"/>
                  </a:cxn>
                  <a:cxn ang="0">
                    <a:pos x="313" y="261"/>
                  </a:cxn>
                  <a:cxn ang="0">
                    <a:pos x="193" y="448"/>
                  </a:cxn>
                </a:cxnLst>
                <a:rect l="0" t="0" r="r" b="b"/>
                <a:pathLst>
                  <a:path w="325" h="454">
                    <a:moveTo>
                      <a:pt x="163" y="454"/>
                    </a:moveTo>
                    <a:cubicBezTo>
                      <a:pt x="163" y="454"/>
                      <a:pt x="163" y="454"/>
                      <a:pt x="163" y="454"/>
                    </a:cubicBezTo>
                    <a:cubicBezTo>
                      <a:pt x="163" y="454"/>
                      <a:pt x="163" y="454"/>
                      <a:pt x="163" y="454"/>
                    </a:cubicBezTo>
                    <a:cubicBezTo>
                      <a:pt x="163" y="454"/>
                      <a:pt x="163" y="454"/>
                      <a:pt x="163" y="454"/>
                    </a:cubicBezTo>
                    <a:cubicBezTo>
                      <a:pt x="163" y="454"/>
                      <a:pt x="163" y="454"/>
                      <a:pt x="163" y="454"/>
                    </a:cubicBezTo>
                    <a:cubicBezTo>
                      <a:pt x="154" y="454"/>
                      <a:pt x="144" y="452"/>
                      <a:pt x="133" y="448"/>
                    </a:cubicBezTo>
                    <a:cubicBezTo>
                      <a:pt x="133" y="448"/>
                      <a:pt x="133" y="448"/>
                      <a:pt x="133" y="448"/>
                    </a:cubicBezTo>
                    <a:cubicBezTo>
                      <a:pt x="122" y="443"/>
                      <a:pt x="110" y="436"/>
                      <a:pt x="97" y="425"/>
                    </a:cubicBezTo>
                    <a:cubicBezTo>
                      <a:pt x="97" y="425"/>
                      <a:pt x="97" y="425"/>
                      <a:pt x="97" y="425"/>
                    </a:cubicBezTo>
                    <a:cubicBezTo>
                      <a:pt x="67" y="399"/>
                      <a:pt x="26" y="348"/>
                      <a:pt x="13" y="261"/>
                    </a:cubicBezTo>
                    <a:cubicBezTo>
                      <a:pt x="13" y="261"/>
                      <a:pt x="13" y="261"/>
                      <a:pt x="13" y="261"/>
                    </a:cubicBezTo>
                    <a:cubicBezTo>
                      <a:pt x="8" y="229"/>
                      <a:pt x="0" y="145"/>
                      <a:pt x="0" y="101"/>
                    </a:cubicBezTo>
                    <a:cubicBezTo>
                      <a:pt x="0" y="101"/>
                      <a:pt x="0" y="101"/>
                      <a:pt x="0" y="101"/>
                    </a:cubicBezTo>
                    <a:cubicBezTo>
                      <a:pt x="0" y="91"/>
                      <a:pt x="1" y="83"/>
                      <a:pt x="2" y="77"/>
                    </a:cubicBezTo>
                    <a:cubicBezTo>
                      <a:pt x="2" y="77"/>
                      <a:pt x="2" y="77"/>
                      <a:pt x="2" y="77"/>
                    </a:cubicBezTo>
                    <a:cubicBezTo>
                      <a:pt x="2" y="74"/>
                      <a:pt x="3" y="72"/>
                      <a:pt x="4" y="70"/>
                    </a:cubicBezTo>
                    <a:cubicBezTo>
                      <a:pt x="4" y="70"/>
                      <a:pt x="4" y="70"/>
                      <a:pt x="4" y="70"/>
                    </a:cubicBezTo>
                    <a:cubicBezTo>
                      <a:pt x="4" y="68"/>
                      <a:pt x="5" y="67"/>
                      <a:pt x="7" y="65"/>
                    </a:cubicBezTo>
                    <a:cubicBezTo>
                      <a:pt x="7" y="65"/>
                      <a:pt x="7" y="65"/>
                      <a:pt x="7" y="65"/>
                    </a:cubicBezTo>
                    <a:cubicBezTo>
                      <a:pt x="9" y="63"/>
                      <a:pt x="11" y="61"/>
                      <a:pt x="15" y="58"/>
                    </a:cubicBezTo>
                    <a:cubicBezTo>
                      <a:pt x="15" y="58"/>
                      <a:pt x="15" y="58"/>
                      <a:pt x="15" y="58"/>
                    </a:cubicBezTo>
                    <a:cubicBezTo>
                      <a:pt x="18" y="56"/>
                      <a:pt x="22" y="53"/>
                      <a:pt x="26" y="50"/>
                    </a:cubicBezTo>
                    <a:cubicBezTo>
                      <a:pt x="26" y="50"/>
                      <a:pt x="26" y="50"/>
                      <a:pt x="26" y="50"/>
                    </a:cubicBezTo>
                    <a:cubicBezTo>
                      <a:pt x="36" y="44"/>
                      <a:pt x="48" y="36"/>
                      <a:pt x="62" y="29"/>
                    </a:cubicBezTo>
                    <a:cubicBezTo>
                      <a:pt x="62" y="29"/>
                      <a:pt x="62" y="29"/>
                      <a:pt x="62" y="29"/>
                    </a:cubicBezTo>
                    <a:cubicBezTo>
                      <a:pt x="91" y="14"/>
                      <a:pt x="127" y="1"/>
                      <a:pt x="163" y="0"/>
                    </a:cubicBezTo>
                    <a:cubicBezTo>
                      <a:pt x="163" y="0"/>
                      <a:pt x="163" y="0"/>
                      <a:pt x="163" y="0"/>
                    </a:cubicBezTo>
                    <a:cubicBezTo>
                      <a:pt x="163" y="0"/>
                      <a:pt x="163" y="0"/>
                      <a:pt x="163" y="0"/>
                    </a:cubicBezTo>
                    <a:cubicBezTo>
                      <a:pt x="195" y="0"/>
                      <a:pt x="226" y="11"/>
                      <a:pt x="252" y="24"/>
                    </a:cubicBezTo>
                    <a:cubicBezTo>
                      <a:pt x="252" y="24"/>
                      <a:pt x="252" y="24"/>
                      <a:pt x="252" y="24"/>
                    </a:cubicBezTo>
                    <a:cubicBezTo>
                      <a:pt x="279" y="36"/>
                      <a:pt x="300" y="50"/>
                      <a:pt x="311" y="58"/>
                    </a:cubicBezTo>
                    <a:cubicBezTo>
                      <a:pt x="311" y="58"/>
                      <a:pt x="311" y="58"/>
                      <a:pt x="311" y="58"/>
                    </a:cubicBezTo>
                    <a:cubicBezTo>
                      <a:pt x="314" y="61"/>
                      <a:pt x="317" y="63"/>
                      <a:pt x="318" y="65"/>
                    </a:cubicBezTo>
                    <a:cubicBezTo>
                      <a:pt x="318" y="65"/>
                      <a:pt x="318" y="65"/>
                      <a:pt x="318" y="65"/>
                    </a:cubicBezTo>
                    <a:cubicBezTo>
                      <a:pt x="324" y="70"/>
                      <a:pt x="324" y="78"/>
                      <a:pt x="318" y="83"/>
                    </a:cubicBezTo>
                    <a:cubicBezTo>
                      <a:pt x="318" y="83"/>
                      <a:pt x="318" y="83"/>
                      <a:pt x="318" y="83"/>
                    </a:cubicBezTo>
                    <a:cubicBezTo>
                      <a:pt x="313" y="89"/>
                      <a:pt x="305" y="89"/>
                      <a:pt x="300" y="83"/>
                    </a:cubicBezTo>
                    <a:cubicBezTo>
                      <a:pt x="300" y="83"/>
                      <a:pt x="300" y="83"/>
                      <a:pt x="300" y="83"/>
                    </a:cubicBezTo>
                    <a:cubicBezTo>
                      <a:pt x="300" y="83"/>
                      <a:pt x="298" y="82"/>
                      <a:pt x="295" y="80"/>
                    </a:cubicBezTo>
                    <a:cubicBezTo>
                      <a:pt x="295" y="80"/>
                      <a:pt x="295" y="80"/>
                      <a:pt x="295" y="80"/>
                    </a:cubicBezTo>
                    <a:cubicBezTo>
                      <a:pt x="292" y="78"/>
                      <a:pt x="289" y="75"/>
                      <a:pt x="285" y="72"/>
                    </a:cubicBezTo>
                    <a:cubicBezTo>
                      <a:pt x="285" y="72"/>
                      <a:pt x="285" y="72"/>
                      <a:pt x="285" y="72"/>
                    </a:cubicBezTo>
                    <a:cubicBezTo>
                      <a:pt x="276" y="66"/>
                      <a:pt x="264" y="59"/>
                      <a:pt x="251" y="53"/>
                    </a:cubicBezTo>
                    <a:cubicBezTo>
                      <a:pt x="251" y="53"/>
                      <a:pt x="251" y="53"/>
                      <a:pt x="251" y="53"/>
                    </a:cubicBezTo>
                    <a:cubicBezTo>
                      <a:pt x="225" y="39"/>
                      <a:pt x="192" y="27"/>
                      <a:pt x="163" y="27"/>
                    </a:cubicBezTo>
                    <a:cubicBezTo>
                      <a:pt x="163" y="27"/>
                      <a:pt x="163" y="27"/>
                      <a:pt x="163" y="27"/>
                    </a:cubicBezTo>
                    <a:cubicBezTo>
                      <a:pt x="163" y="27"/>
                      <a:pt x="163" y="27"/>
                      <a:pt x="163" y="27"/>
                    </a:cubicBezTo>
                    <a:cubicBezTo>
                      <a:pt x="137" y="27"/>
                      <a:pt x="109" y="36"/>
                      <a:pt x="85" y="48"/>
                    </a:cubicBezTo>
                    <a:cubicBezTo>
                      <a:pt x="85" y="48"/>
                      <a:pt x="85" y="48"/>
                      <a:pt x="85" y="48"/>
                    </a:cubicBezTo>
                    <a:cubicBezTo>
                      <a:pt x="60" y="59"/>
                      <a:pt x="40" y="73"/>
                      <a:pt x="31" y="80"/>
                    </a:cubicBezTo>
                    <a:cubicBezTo>
                      <a:pt x="31" y="80"/>
                      <a:pt x="31" y="80"/>
                      <a:pt x="31" y="80"/>
                    </a:cubicBezTo>
                    <a:cubicBezTo>
                      <a:pt x="30" y="80"/>
                      <a:pt x="29" y="81"/>
                      <a:pt x="28" y="82"/>
                    </a:cubicBezTo>
                    <a:cubicBezTo>
                      <a:pt x="28" y="82"/>
                      <a:pt x="28" y="82"/>
                      <a:pt x="28" y="82"/>
                    </a:cubicBezTo>
                    <a:cubicBezTo>
                      <a:pt x="28" y="82"/>
                      <a:pt x="28" y="83"/>
                      <a:pt x="28" y="84"/>
                    </a:cubicBezTo>
                    <a:cubicBezTo>
                      <a:pt x="28" y="84"/>
                      <a:pt x="28" y="84"/>
                      <a:pt x="28" y="84"/>
                    </a:cubicBezTo>
                    <a:cubicBezTo>
                      <a:pt x="27" y="88"/>
                      <a:pt x="27" y="94"/>
                      <a:pt x="27" y="101"/>
                    </a:cubicBezTo>
                    <a:cubicBezTo>
                      <a:pt x="27" y="101"/>
                      <a:pt x="27" y="101"/>
                      <a:pt x="27" y="101"/>
                    </a:cubicBezTo>
                    <a:cubicBezTo>
                      <a:pt x="27" y="143"/>
                      <a:pt x="34" y="227"/>
                      <a:pt x="39" y="257"/>
                    </a:cubicBezTo>
                    <a:cubicBezTo>
                      <a:pt x="39" y="257"/>
                      <a:pt x="39" y="257"/>
                      <a:pt x="39" y="257"/>
                    </a:cubicBezTo>
                    <a:cubicBezTo>
                      <a:pt x="51" y="337"/>
                      <a:pt x="88" y="382"/>
                      <a:pt x="115" y="405"/>
                    </a:cubicBezTo>
                    <a:cubicBezTo>
                      <a:pt x="115" y="405"/>
                      <a:pt x="115" y="405"/>
                      <a:pt x="115" y="405"/>
                    </a:cubicBezTo>
                    <a:cubicBezTo>
                      <a:pt x="126" y="415"/>
                      <a:pt x="135" y="420"/>
                      <a:pt x="143" y="423"/>
                    </a:cubicBezTo>
                    <a:cubicBezTo>
                      <a:pt x="143" y="423"/>
                      <a:pt x="143" y="423"/>
                      <a:pt x="143" y="423"/>
                    </a:cubicBezTo>
                    <a:cubicBezTo>
                      <a:pt x="150" y="426"/>
                      <a:pt x="156" y="427"/>
                      <a:pt x="162" y="427"/>
                    </a:cubicBezTo>
                    <a:cubicBezTo>
                      <a:pt x="162" y="427"/>
                      <a:pt x="162" y="427"/>
                      <a:pt x="162" y="427"/>
                    </a:cubicBezTo>
                    <a:cubicBezTo>
                      <a:pt x="162" y="427"/>
                      <a:pt x="163" y="427"/>
                      <a:pt x="164" y="427"/>
                    </a:cubicBezTo>
                    <a:cubicBezTo>
                      <a:pt x="164" y="427"/>
                      <a:pt x="164" y="427"/>
                      <a:pt x="164" y="427"/>
                    </a:cubicBezTo>
                    <a:cubicBezTo>
                      <a:pt x="170" y="427"/>
                      <a:pt x="176" y="426"/>
                      <a:pt x="183" y="423"/>
                    </a:cubicBezTo>
                    <a:cubicBezTo>
                      <a:pt x="183" y="423"/>
                      <a:pt x="183" y="423"/>
                      <a:pt x="183" y="423"/>
                    </a:cubicBezTo>
                    <a:cubicBezTo>
                      <a:pt x="191" y="420"/>
                      <a:pt x="200" y="415"/>
                      <a:pt x="211" y="405"/>
                    </a:cubicBezTo>
                    <a:cubicBezTo>
                      <a:pt x="211" y="405"/>
                      <a:pt x="211" y="405"/>
                      <a:pt x="211" y="405"/>
                    </a:cubicBezTo>
                    <a:cubicBezTo>
                      <a:pt x="238" y="382"/>
                      <a:pt x="275" y="337"/>
                      <a:pt x="287" y="257"/>
                    </a:cubicBezTo>
                    <a:cubicBezTo>
                      <a:pt x="287" y="257"/>
                      <a:pt x="287" y="257"/>
                      <a:pt x="287" y="257"/>
                    </a:cubicBezTo>
                    <a:cubicBezTo>
                      <a:pt x="289" y="239"/>
                      <a:pt x="293" y="201"/>
                      <a:pt x="296" y="165"/>
                    </a:cubicBezTo>
                    <a:cubicBezTo>
                      <a:pt x="296" y="165"/>
                      <a:pt x="296" y="165"/>
                      <a:pt x="296" y="165"/>
                    </a:cubicBezTo>
                    <a:cubicBezTo>
                      <a:pt x="288" y="173"/>
                      <a:pt x="280" y="180"/>
                      <a:pt x="276" y="184"/>
                    </a:cubicBezTo>
                    <a:cubicBezTo>
                      <a:pt x="276" y="184"/>
                      <a:pt x="276" y="184"/>
                      <a:pt x="276" y="184"/>
                    </a:cubicBezTo>
                    <a:cubicBezTo>
                      <a:pt x="271" y="189"/>
                      <a:pt x="269" y="193"/>
                      <a:pt x="267" y="198"/>
                    </a:cubicBezTo>
                    <a:cubicBezTo>
                      <a:pt x="267" y="198"/>
                      <a:pt x="267" y="198"/>
                      <a:pt x="267" y="198"/>
                    </a:cubicBezTo>
                    <a:cubicBezTo>
                      <a:pt x="265" y="203"/>
                      <a:pt x="264" y="208"/>
                      <a:pt x="264" y="216"/>
                    </a:cubicBezTo>
                    <a:cubicBezTo>
                      <a:pt x="264" y="216"/>
                      <a:pt x="264" y="216"/>
                      <a:pt x="264" y="216"/>
                    </a:cubicBezTo>
                    <a:cubicBezTo>
                      <a:pt x="264" y="233"/>
                      <a:pt x="264" y="270"/>
                      <a:pt x="264" y="287"/>
                    </a:cubicBezTo>
                    <a:cubicBezTo>
                      <a:pt x="264" y="287"/>
                      <a:pt x="264" y="287"/>
                      <a:pt x="264" y="287"/>
                    </a:cubicBezTo>
                    <a:cubicBezTo>
                      <a:pt x="264" y="299"/>
                      <a:pt x="260" y="310"/>
                      <a:pt x="253" y="319"/>
                    </a:cubicBezTo>
                    <a:cubicBezTo>
                      <a:pt x="253" y="319"/>
                      <a:pt x="253" y="319"/>
                      <a:pt x="253" y="319"/>
                    </a:cubicBezTo>
                    <a:cubicBezTo>
                      <a:pt x="245" y="329"/>
                      <a:pt x="233" y="335"/>
                      <a:pt x="219" y="335"/>
                    </a:cubicBezTo>
                    <a:cubicBezTo>
                      <a:pt x="219" y="335"/>
                      <a:pt x="219" y="335"/>
                      <a:pt x="219" y="335"/>
                    </a:cubicBezTo>
                    <a:cubicBezTo>
                      <a:pt x="205" y="335"/>
                      <a:pt x="121" y="335"/>
                      <a:pt x="106" y="335"/>
                    </a:cubicBezTo>
                    <a:cubicBezTo>
                      <a:pt x="106" y="335"/>
                      <a:pt x="106" y="335"/>
                      <a:pt x="106" y="335"/>
                    </a:cubicBezTo>
                    <a:cubicBezTo>
                      <a:pt x="92" y="335"/>
                      <a:pt x="81" y="329"/>
                      <a:pt x="72" y="320"/>
                    </a:cubicBezTo>
                    <a:cubicBezTo>
                      <a:pt x="72" y="320"/>
                      <a:pt x="72" y="320"/>
                      <a:pt x="72" y="320"/>
                    </a:cubicBezTo>
                    <a:cubicBezTo>
                      <a:pt x="64" y="311"/>
                      <a:pt x="58" y="300"/>
                      <a:pt x="58" y="287"/>
                    </a:cubicBezTo>
                    <a:cubicBezTo>
                      <a:pt x="58" y="287"/>
                      <a:pt x="58" y="287"/>
                      <a:pt x="58" y="287"/>
                    </a:cubicBezTo>
                    <a:cubicBezTo>
                      <a:pt x="58" y="274"/>
                      <a:pt x="58" y="241"/>
                      <a:pt x="58" y="225"/>
                    </a:cubicBezTo>
                    <a:cubicBezTo>
                      <a:pt x="58" y="225"/>
                      <a:pt x="58" y="225"/>
                      <a:pt x="58" y="225"/>
                    </a:cubicBezTo>
                    <a:cubicBezTo>
                      <a:pt x="58" y="213"/>
                      <a:pt x="61" y="202"/>
                      <a:pt x="68" y="193"/>
                    </a:cubicBezTo>
                    <a:cubicBezTo>
                      <a:pt x="68" y="193"/>
                      <a:pt x="68" y="193"/>
                      <a:pt x="68" y="193"/>
                    </a:cubicBezTo>
                    <a:cubicBezTo>
                      <a:pt x="74" y="186"/>
                      <a:pt x="82" y="180"/>
                      <a:pt x="93" y="179"/>
                    </a:cubicBezTo>
                    <a:cubicBezTo>
                      <a:pt x="93" y="179"/>
                      <a:pt x="93" y="179"/>
                      <a:pt x="93" y="179"/>
                    </a:cubicBezTo>
                    <a:cubicBezTo>
                      <a:pt x="93" y="178"/>
                      <a:pt x="93" y="178"/>
                      <a:pt x="93" y="177"/>
                    </a:cubicBezTo>
                    <a:cubicBezTo>
                      <a:pt x="93" y="177"/>
                      <a:pt x="93" y="177"/>
                      <a:pt x="93" y="177"/>
                    </a:cubicBezTo>
                    <a:cubicBezTo>
                      <a:pt x="93" y="170"/>
                      <a:pt x="93" y="161"/>
                      <a:pt x="93" y="147"/>
                    </a:cubicBezTo>
                    <a:cubicBezTo>
                      <a:pt x="93" y="147"/>
                      <a:pt x="93" y="147"/>
                      <a:pt x="93" y="147"/>
                    </a:cubicBezTo>
                    <a:cubicBezTo>
                      <a:pt x="93" y="143"/>
                      <a:pt x="93" y="139"/>
                      <a:pt x="94" y="134"/>
                    </a:cubicBezTo>
                    <a:cubicBezTo>
                      <a:pt x="94" y="134"/>
                      <a:pt x="94" y="134"/>
                      <a:pt x="94" y="134"/>
                    </a:cubicBezTo>
                    <a:cubicBezTo>
                      <a:pt x="96" y="129"/>
                      <a:pt x="98" y="123"/>
                      <a:pt x="100" y="118"/>
                    </a:cubicBezTo>
                    <a:cubicBezTo>
                      <a:pt x="100" y="118"/>
                      <a:pt x="100" y="118"/>
                      <a:pt x="100" y="118"/>
                    </a:cubicBezTo>
                    <a:cubicBezTo>
                      <a:pt x="106" y="106"/>
                      <a:pt x="114" y="94"/>
                      <a:pt x="129" y="87"/>
                    </a:cubicBezTo>
                    <a:cubicBezTo>
                      <a:pt x="129" y="87"/>
                      <a:pt x="129" y="87"/>
                      <a:pt x="129" y="87"/>
                    </a:cubicBezTo>
                    <a:cubicBezTo>
                      <a:pt x="138" y="81"/>
                      <a:pt x="149" y="78"/>
                      <a:pt x="162" y="78"/>
                    </a:cubicBezTo>
                    <a:cubicBezTo>
                      <a:pt x="162" y="78"/>
                      <a:pt x="162" y="78"/>
                      <a:pt x="162" y="78"/>
                    </a:cubicBezTo>
                    <a:cubicBezTo>
                      <a:pt x="182" y="78"/>
                      <a:pt x="198" y="85"/>
                      <a:pt x="209" y="94"/>
                    </a:cubicBezTo>
                    <a:cubicBezTo>
                      <a:pt x="209" y="94"/>
                      <a:pt x="209" y="94"/>
                      <a:pt x="209" y="94"/>
                    </a:cubicBezTo>
                    <a:cubicBezTo>
                      <a:pt x="220" y="104"/>
                      <a:pt x="226" y="116"/>
                      <a:pt x="229" y="127"/>
                    </a:cubicBezTo>
                    <a:cubicBezTo>
                      <a:pt x="229" y="127"/>
                      <a:pt x="229" y="127"/>
                      <a:pt x="229" y="127"/>
                    </a:cubicBezTo>
                    <a:cubicBezTo>
                      <a:pt x="232" y="134"/>
                      <a:pt x="233" y="141"/>
                      <a:pt x="233" y="147"/>
                    </a:cubicBezTo>
                    <a:cubicBezTo>
                      <a:pt x="233" y="147"/>
                      <a:pt x="233" y="147"/>
                      <a:pt x="233" y="147"/>
                    </a:cubicBezTo>
                    <a:cubicBezTo>
                      <a:pt x="233" y="160"/>
                      <a:pt x="233" y="175"/>
                      <a:pt x="233" y="183"/>
                    </a:cubicBezTo>
                    <a:cubicBezTo>
                      <a:pt x="233" y="183"/>
                      <a:pt x="233" y="183"/>
                      <a:pt x="233" y="183"/>
                    </a:cubicBezTo>
                    <a:cubicBezTo>
                      <a:pt x="233" y="187"/>
                      <a:pt x="232" y="192"/>
                      <a:pt x="229" y="197"/>
                    </a:cubicBezTo>
                    <a:cubicBezTo>
                      <a:pt x="229" y="197"/>
                      <a:pt x="229" y="197"/>
                      <a:pt x="229" y="197"/>
                    </a:cubicBezTo>
                    <a:cubicBezTo>
                      <a:pt x="227" y="202"/>
                      <a:pt x="223" y="207"/>
                      <a:pt x="217" y="210"/>
                    </a:cubicBezTo>
                    <a:cubicBezTo>
                      <a:pt x="217" y="210"/>
                      <a:pt x="217" y="210"/>
                      <a:pt x="217" y="210"/>
                    </a:cubicBezTo>
                    <a:cubicBezTo>
                      <a:pt x="213" y="212"/>
                      <a:pt x="209" y="212"/>
                      <a:pt x="205" y="212"/>
                    </a:cubicBezTo>
                    <a:cubicBezTo>
                      <a:pt x="205" y="212"/>
                      <a:pt x="205" y="212"/>
                      <a:pt x="205" y="212"/>
                    </a:cubicBezTo>
                    <a:cubicBezTo>
                      <a:pt x="200" y="212"/>
                      <a:pt x="196" y="212"/>
                      <a:pt x="192" y="210"/>
                    </a:cubicBezTo>
                    <a:cubicBezTo>
                      <a:pt x="192" y="210"/>
                      <a:pt x="192" y="210"/>
                      <a:pt x="192" y="210"/>
                    </a:cubicBezTo>
                    <a:cubicBezTo>
                      <a:pt x="188" y="208"/>
                      <a:pt x="185" y="205"/>
                      <a:pt x="183" y="202"/>
                    </a:cubicBezTo>
                    <a:cubicBezTo>
                      <a:pt x="183" y="202"/>
                      <a:pt x="183" y="202"/>
                      <a:pt x="183" y="202"/>
                    </a:cubicBezTo>
                    <a:cubicBezTo>
                      <a:pt x="178" y="196"/>
                      <a:pt x="177" y="189"/>
                      <a:pt x="177" y="183"/>
                    </a:cubicBezTo>
                    <a:cubicBezTo>
                      <a:pt x="177" y="183"/>
                      <a:pt x="177" y="183"/>
                      <a:pt x="177" y="183"/>
                    </a:cubicBezTo>
                    <a:cubicBezTo>
                      <a:pt x="177" y="177"/>
                      <a:pt x="177" y="171"/>
                      <a:pt x="177" y="153"/>
                    </a:cubicBezTo>
                    <a:cubicBezTo>
                      <a:pt x="177" y="153"/>
                      <a:pt x="177" y="153"/>
                      <a:pt x="177" y="153"/>
                    </a:cubicBezTo>
                    <a:cubicBezTo>
                      <a:pt x="177" y="147"/>
                      <a:pt x="175" y="142"/>
                      <a:pt x="173" y="139"/>
                    </a:cubicBezTo>
                    <a:cubicBezTo>
                      <a:pt x="173" y="139"/>
                      <a:pt x="173" y="139"/>
                      <a:pt x="173" y="139"/>
                    </a:cubicBezTo>
                    <a:cubicBezTo>
                      <a:pt x="170" y="136"/>
                      <a:pt x="168" y="135"/>
                      <a:pt x="162" y="135"/>
                    </a:cubicBezTo>
                    <a:cubicBezTo>
                      <a:pt x="162" y="135"/>
                      <a:pt x="162" y="135"/>
                      <a:pt x="162" y="135"/>
                    </a:cubicBezTo>
                    <a:cubicBezTo>
                      <a:pt x="160" y="135"/>
                      <a:pt x="158" y="135"/>
                      <a:pt x="157" y="136"/>
                    </a:cubicBezTo>
                    <a:cubicBezTo>
                      <a:pt x="157" y="136"/>
                      <a:pt x="157" y="136"/>
                      <a:pt x="157" y="136"/>
                    </a:cubicBezTo>
                    <a:cubicBezTo>
                      <a:pt x="155" y="137"/>
                      <a:pt x="154" y="138"/>
                      <a:pt x="153" y="140"/>
                    </a:cubicBezTo>
                    <a:cubicBezTo>
                      <a:pt x="153" y="140"/>
                      <a:pt x="153" y="140"/>
                      <a:pt x="153" y="140"/>
                    </a:cubicBezTo>
                    <a:cubicBezTo>
                      <a:pt x="150" y="143"/>
                      <a:pt x="148" y="148"/>
                      <a:pt x="149" y="153"/>
                    </a:cubicBezTo>
                    <a:cubicBezTo>
                      <a:pt x="149" y="153"/>
                      <a:pt x="149" y="153"/>
                      <a:pt x="149" y="153"/>
                    </a:cubicBezTo>
                    <a:cubicBezTo>
                      <a:pt x="149" y="167"/>
                      <a:pt x="149" y="182"/>
                      <a:pt x="149" y="191"/>
                    </a:cubicBezTo>
                    <a:cubicBezTo>
                      <a:pt x="149" y="191"/>
                      <a:pt x="149" y="191"/>
                      <a:pt x="149" y="191"/>
                    </a:cubicBezTo>
                    <a:cubicBezTo>
                      <a:pt x="153" y="191"/>
                      <a:pt x="157" y="193"/>
                      <a:pt x="161" y="197"/>
                    </a:cubicBezTo>
                    <a:cubicBezTo>
                      <a:pt x="161" y="197"/>
                      <a:pt x="161" y="197"/>
                      <a:pt x="161" y="197"/>
                    </a:cubicBezTo>
                    <a:cubicBezTo>
                      <a:pt x="165" y="201"/>
                      <a:pt x="168" y="207"/>
                      <a:pt x="168" y="213"/>
                    </a:cubicBezTo>
                    <a:cubicBezTo>
                      <a:pt x="168" y="213"/>
                      <a:pt x="168" y="213"/>
                      <a:pt x="168" y="213"/>
                    </a:cubicBezTo>
                    <a:cubicBezTo>
                      <a:pt x="168" y="220"/>
                      <a:pt x="168" y="218"/>
                      <a:pt x="168" y="223"/>
                    </a:cubicBezTo>
                    <a:cubicBezTo>
                      <a:pt x="168" y="223"/>
                      <a:pt x="168" y="223"/>
                      <a:pt x="168" y="223"/>
                    </a:cubicBezTo>
                    <a:cubicBezTo>
                      <a:pt x="171" y="223"/>
                      <a:pt x="175" y="224"/>
                      <a:pt x="179" y="226"/>
                    </a:cubicBezTo>
                    <a:cubicBezTo>
                      <a:pt x="179" y="226"/>
                      <a:pt x="179" y="226"/>
                      <a:pt x="179" y="226"/>
                    </a:cubicBezTo>
                    <a:cubicBezTo>
                      <a:pt x="185" y="229"/>
                      <a:pt x="191" y="234"/>
                      <a:pt x="195" y="241"/>
                    </a:cubicBezTo>
                    <a:cubicBezTo>
                      <a:pt x="195" y="241"/>
                      <a:pt x="195" y="241"/>
                      <a:pt x="195" y="241"/>
                    </a:cubicBezTo>
                    <a:cubicBezTo>
                      <a:pt x="197" y="246"/>
                      <a:pt x="198" y="251"/>
                      <a:pt x="198" y="257"/>
                    </a:cubicBezTo>
                    <a:cubicBezTo>
                      <a:pt x="198" y="257"/>
                      <a:pt x="198" y="257"/>
                      <a:pt x="198" y="257"/>
                    </a:cubicBezTo>
                    <a:cubicBezTo>
                      <a:pt x="198" y="263"/>
                      <a:pt x="197" y="269"/>
                      <a:pt x="194" y="273"/>
                    </a:cubicBezTo>
                    <a:cubicBezTo>
                      <a:pt x="194" y="273"/>
                      <a:pt x="194" y="273"/>
                      <a:pt x="194" y="273"/>
                    </a:cubicBezTo>
                    <a:cubicBezTo>
                      <a:pt x="192" y="278"/>
                      <a:pt x="189" y="282"/>
                      <a:pt x="185" y="285"/>
                    </a:cubicBezTo>
                    <a:cubicBezTo>
                      <a:pt x="185" y="285"/>
                      <a:pt x="185" y="285"/>
                      <a:pt x="185" y="285"/>
                    </a:cubicBezTo>
                    <a:cubicBezTo>
                      <a:pt x="177" y="290"/>
                      <a:pt x="169" y="292"/>
                      <a:pt x="162" y="292"/>
                    </a:cubicBezTo>
                    <a:cubicBezTo>
                      <a:pt x="162" y="292"/>
                      <a:pt x="162" y="292"/>
                      <a:pt x="162" y="292"/>
                    </a:cubicBezTo>
                    <a:cubicBezTo>
                      <a:pt x="157" y="292"/>
                      <a:pt x="151" y="291"/>
                      <a:pt x="145" y="288"/>
                    </a:cubicBezTo>
                    <a:cubicBezTo>
                      <a:pt x="145" y="288"/>
                      <a:pt x="145" y="288"/>
                      <a:pt x="145" y="288"/>
                    </a:cubicBezTo>
                    <a:cubicBezTo>
                      <a:pt x="140" y="286"/>
                      <a:pt x="134" y="281"/>
                      <a:pt x="130" y="274"/>
                    </a:cubicBezTo>
                    <a:cubicBezTo>
                      <a:pt x="130" y="274"/>
                      <a:pt x="130" y="274"/>
                      <a:pt x="130" y="274"/>
                    </a:cubicBezTo>
                    <a:cubicBezTo>
                      <a:pt x="127" y="269"/>
                      <a:pt x="126" y="263"/>
                      <a:pt x="126" y="257"/>
                    </a:cubicBezTo>
                    <a:cubicBezTo>
                      <a:pt x="126" y="257"/>
                      <a:pt x="126" y="257"/>
                      <a:pt x="126" y="257"/>
                    </a:cubicBezTo>
                    <a:cubicBezTo>
                      <a:pt x="126" y="250"/>
                      <a:pt x="132" y="244"/>
                      <a:pt x="139" y="244"/>
                    </a:cubicBezTo>
                    <a:cubicBezTo>
                      <a:pt x="139" y="244"/>
                      <a:pt x="139" y="244"/>
                      <a:pt x="139" y="244"/>
                    </a:cubicBezTo>
                    <a:cubicBezTo>
                      <a:pt x="146" y="244"/>
                      <a:pt x="152" y="250"/>
                      <a:pt x="152" y="257"/>
                    </a:cubicBezTo>
                    <a:cubicBezTo>
                      <a:pt x="152" y="257"/>
                      <a:pt x="152" y="257"/>
                      <a:pt x="152" y="257"/>
                    </a:cubicBezTo>
                    <a:cubicBezTo>
                      <a:pt x="152" y="259"/>
                      <a:pt x="153" y="260"/>
                      <a:pt x="153" y="261"/>
                    </a:cubicBezTo>
                    <a:cubicBezTo>
                      <a:pt x="153" y="261"/>
                      <a:pt x="153" y="261"/>
                      <a:pt x="153" y="261"/>
                    </a:cubicBezTo>
                    <a:cubicBezTo>
                      <a:pt x="154" y="262"/>
                      <a:pt x="154" y="263"/>
                      <a:pt x="155" y="263"/>
                    </a:cubicBezTo>
                    <a:cubicBezTo>
                      <a:pt x="155" y="263"/>
                      <a:pt x="155" y="263"/>
                      <a:pt x="155" y="263"/>
                    </a:cubicBezTo>
                    <a:cubicBezTo>
                      <a:pt x="157" y="265"/>
                      <a:pt x="161" y="266"/>
                      <a:pt x="162" y="266"/>
                    </a:cubicBezTo>
                    <a:cubicBezTo>
                      <a:pt x="162" y="266"/>
                      <a:pt x="162" y="266"/>
                      <a:pt x="162" y="266"/>
                    </a:cubicBezTo>
                    <a:cubicBezTo>
                      <a:pt x="163" y="266"/>
                      <a:pt x="166" y="265"/>
                      <a:pt x="167" y="264"/>
                    </a:cubicBezTo>
                    <a:cubicBezTo>
                      <a:pt x="167" y="264"/>
                      <a:pt x="167" y="264"/>
                      <a:pt x="167" y="264"/>
                    </a:cubicBezTo>
                    <a:cubicBezTo>
                      <a:pt x="169" y="263"/>
                      <a:pt x="170" y="262"/>
                      <a:pt x="171" y="261"/>
                    </a:cubicBezTo>
                    <a:cubicBezTo>
                      <a:pt x="171" y="261"/>
                      <a:pt x="171" y="261"/>
                      <a:pt x="171" y="261"/>
                    </a:cubicBezTo>
                    <a:cubicBezTo>
                      <a:pt x="171" y="260"/>
                      <a:pt x="172" y="259"/>
                      <a:pt x="172" y="257"/>
                    </a:cubicBezTo>
                    <a:cubicBezTo>
                      <a:pt x="172" y="257"/>
                      <a:pt x="172" y="257"/>
                      <a:pt x="172" y="257"/>
                    </a:cubicBezTo>
                    <a:cubicBezTo>
                      <a:pt x="172" y="255"/>
                      <a:pt x="171" y="254"/>
                      <a:pt x="171" y="253"/>
                    </a:cubicBezTo>
                    <a:cubicBezTo>
                      <a:pt x="171" y="253"/>
                      <a:pt x="171" y="253"/>
                      <a:pt x="171" y="253"/>
                    </a:cubicBezTo>
                    <a:cubicBezTo>
                      <a:pt x="170" y="252"/>
                      <a:pt x="170" y="252"/>
                      <a:pt x="169" y="251"/>
                    </a:cubicBezTo>
                    <a:cubicBezTo>
                      <a:pt x="169" y="251"/>
                      <a:pt x="169" y="251"/>
                      <a:pt x="169" y="251"/>
                    </a:cubicBezTo>
                    <a:cubicBezTo>
                      <a:pt x="168" y="250"/>
                      <a:pt x="164" y="249"/>
                      <a:pt x="162" y="249"/>
                    </a:cubicBezTo>
                    <a:cubicBezTo>
                      <a:pt x="162" y="249"/>
                      <a:pt x="162" y="249"/>
                      <a:pt x="162" y="249"/>
                    </a:cubicBezTo>
                    <a:cubicBezTo>
                      <a:pt x="159" y="249"/>
                      <a:pt x="156" y="249"/>
                      <a:pt x="152" y="247"/>
                    </a:cubicBezTo>
                    <a:cubicBezTo>
                      <a:pt x="152" y="247"/>
                      <a:pt x="152" y="247"/>
                      <a:pt x="152" y="247"/>
                    </a:cubicBezTo>
                    <a:cubicBezTo>
                      <a:pt x="149" y="245"/>
                      <a:pt x="145" y="242"/>
                      <a:pt x="144" y="239"/>
                    </a:cubicBezTo>
                    <a:cubicBezTo>
                      <a:pt x="144" y="239"/>
                      <a:pt x="144" y="239"/>
                      <a:pt x="144" y="239"/>
                    </a:cubicBezTo>
                    <a:cubicBezTo>
                      <a:pt x="143" y="236"/>
                      <a:pt x="142" y="234"/>
                      <a:pt x="142" y="232"/>
                    </a:cubicBezTo>
                    <a:cubicBezTo>
                      <a:pt x="142" y="232"/>
                      <a:pt x="142" y="232"/>
                      <a:pt x="142" y="232"/>
                    </a:cubicBezTo>
                    <a:cubicBezTo>
                      <a:pt x="141" y="230"/>
                      <a:pt x="141" y="227"/>
                      <a:pt x="141" y="225"/>
                    </a:cubicBezTo>
                    <a:cubicBezTo>
                      <a:pt x="141" y="225"/>
                      <a:pt x="141" y="225"/>
                      <a:pt x="141" y="225"/>
                    </a:cubicBezTo>
                    <a:cubicBezTo>
                      <a:pt x="141" y="219"/>
                      <a:pt x="141" y="220"/>
                      <a:pt x="141" y="217"/>
                    </a:cubicBezTo>
                    <a:cubicBezTo>
                      <a:pt x="141" y="217"/>
                      <a:pt x="141" y="217"/>
                      <a:pt x="141" y="217"/>
                    </a:cubicBezTo>
                    <a:cubicBezTo>
                      <a:pt x="139" y="217"/>
                      <a:pt x="138" y="216"/>
                      <a:pt x="136" y="216"/>
                    </a:cubicBezTo>
                    <a:cubicBezTo>
                      <a:pt x="136" y="216"/>
                      <a:pt x="136" y="216"/>
                      <a:pt x="136" y="216"/>
                    </a:cubicBezTo>
                    <a:cubicBezTo>
                      <a:pt x="132" y="215"/>
                      <a:pt x="129" y="212"/>
                      <a:pt x="126" y="209"/>
                    </a:cubicBezTo>
                    <a:cubicBezTo>
                      <a:pt x="126" y="209"/>
                      <a:pt x="126" y="209"/>
                      <a:pt x="126" y="209"/>
                    </a:cubicBezTo>
                    <a:cubicBezTo>
                      <a:pt x="124" y="207"/>
                      <a:pt x="123" y="204"/>
                      <a:pt x="123" y="202"/>
                    </a:cubicBezTo>
                    <a:cubicBezTo>
                      <a:pt x="123" y="202"/>
                      <a:pt x="123" y="202"/>
                      <a:pt x="123" y="202"/>
                    </a:cubicBezTo>
                    <a:cubicBezTo>
                      <a:pt x="122" y="199"/>
                      <a:pt x="122" y="196"/>
                      <a:pt x="122" y="194"/>
                    </a:cubicBezTo>
                    <a:cubicBezTo>
                      <a:pt x="122" y="194"/>
                      <a:pt x="122" y="194"/>
                      <a:pt x="122" y="194"/>
                    </a:cubicBezTo>
                    <a:cubicBezTo>
                      <a:pt x="122" y="186"/>
                      <a:pt x="122" y="168"/>
                      <a:pt x="122" y="153"/>
                    </a:cubicBezTo>
                    <a:cubicBezTo>
                      <a:pt x="122" y="153"/>
                      <a:pt x="122" y="153"/>
                      <a:pt x="122" y="153"/>
                    </a:cubicBezTo>
                    <a:cubicBezTo>
                      <a:pt x="122" y="146"/>
                      <a:pt x="124" y="138"/>
                      <a:pt x="127" y="131"/>
                    </a:cubicBezTo>
                    <a:cubicBezTo>
                      <a:pt x="127" y="131"/>
                      <a:pt x="127" y="131"/>
                      <a:pt x="127" y="131"/>
                    </a:cubicBezTo>
                    <a:cubicBezTo>
                      <a:pt x="131" y="123"/>
                      <a:pt x="136" y="117"/>
                      <a:pt x="144" y="113"/>
                    </a:cubicBezTo>
                    <a:cubicBezTo>
                      <a:pt x="144" y="113"/>
                      <a:pt x="144" y="113"/>
                      <a:pt x="144" y="113"/>
                    </a:cubicBezTo>
                    <a:cubicBezTo>
                      <a:pt x="150" y="110"/>
                      <a:pt x="156" y="108"/>
                      <a:pt x="162" y="108"/>
                    </a:cubicBezTo>
                    <a:cubicBezTo>
                      <a:pt x="162" y="108"/>
                      <a:pt x="162" y="108"/>
                      <a:pt x="162" y="108"/>
                    </a:cubicBezTo>
                    <a:cubicBezTo>
                      <a:pt x="175" y="108"/>
                      <a:pt x="186" y="114"/>
                      <a:pt x="193" y="122"/>
                    </a:cubicBezTo>
                    <a:cubicBezTo>
                      <a:pt x="193" y="122"/>
                      <a:pt x="193" y="122"/>
                      <a:pt x="193" y="122"/>
                    </a:cubicBezTo>
                    <a:cubicBezTo>
                      <a:pt x="200" y="131"/>
                      <a:pt x="204" y="142"/>
                      <a:pt x="204" y="153"/>
                    </a:cubicBezTo>
                    <a:cubicBezTo>
                      <a:pt x="204" y="153"/>
                      <a:pt x="204" y="153"/>
                      <a:pt x="204" y="153"/>
                    </a:cubicBezTo>
                    <a:cubicBezTo>
                      <a:pt x="204" y="171"/>
                      <a:pt x="204" y="177"/>
                      <a:pt x="204" y="183"/>
                    </a:cubicBezTo>
                    <a:cubicBezTo>
                      <a:pt x="204" y="183"/>
                      <a:pt x="204" y="183"/>
                      <a:pt x="204" y="183"/>
                    </a:cubicBezTo>
                    <a:cubicBezTo>
                      <a:pt x="204" y="184"/>
                      <a:pt x="204" y="185"/>
                      <a:pt x="204" y="186"/>
                    </a:cubicBezTo>
                    <a:cubicBezTo>
                      <a:pt x="204" y="186"/>
                      <a:pt x="204" y="186"/>
                      <a:pt x="204" y="186"/>
                    </a:cubicBezTo>
                    <a:cubicBezTo>
                      <a:pt x="204" y="186"/>
                      <a:pt x="204" y="186"/>
                      <a:pt x="205" y="186"/>
                    </a:cubicBezTo>
                    <a:cubicBezTo>
                      <a:pt x="205" y="186"/>
                      <a:pt x="205" y="186"/>
                      <a:pt x="205" y="186"/>
                    </a:cubicBezTo>
                    <a:cubicBezTo>
                      <a:pt x="205" y="186"/>
                      <a:pt x="205" y="186"/>
                      <a:pt x="205" y="186"/>
                    </a:cubicBezTo>
                    <a:cubicBezTo>
                      <a:pt x="205" y="186"/>
                      <a:pt x="205" y="186"/>
                      <a:pt x="205" y="186"/>
                    </a:cubicBezTo>
                    <a:cubicBezTo>
                      <a:pt x="206" y="185"/>
                      <a:pt x="206" y="184"/>
                      <a:pt x="206" y="183"/>
                    </a:cubicBezTo>
                    <a:cubicBezTo>
                      <a:pt x="206" y="183"/>
                      <a:pt x="206" y="183"/>
                      <a:pt x="206" y="183"/>
                    </a:cubicBezTo>
                    <a:cubicBezTo>
                      <a:pt x="206" y="175"/>
                      <a:pt x="206" y="160"/>
                      <a:pt x="206" y="147"/>
                    </a:cubicBezTo>
                    <a:cubicBezTo>
                      <a:pt x="206" y="147"/>
                      <a:pt x="206" y="147"/>
                      <a:pt x="206" y="147"/>
                    </a:cubicBezTo>
                    <a:cubicBezTo>
                      <a:pt x="206" y="143"/>
                      <a:pt x="205" y="135"/>
                      <a:pt x="201" y="128"/>
                    </a:cubicBezTo>
                    <a:cubicBezTo>
                      <a:pt x="201" y="128"/>
                      <a:pt x="201" y="128"/>
                      <a:pt x="201" y="128"/>
                    </a:cubicBezTo>
                    <a:cubicBezTo>
                      <a:pt x="197" y="120"/>
                      <a:pt x="192" y="114"/>
                      <a:pt x="184" y="110"/>
                    </a:cubicBezTo>
                    <a:cubicBezTo>
                      <a:pt x="184" y="110"/>
                      <a:pt x="184" y="110"/>
                      <a:pt x="184" y="110"/>
                    </a:cubicBezTo>
                    <a:cubicBezTo>
                      <a:pt x="178" y="107"/>
                      <a:pt x="172" y="105"/>
                      <a:pt x="162" y="105"/>
                    </a:cubicBezTo>
                    <a:cubicBezTo>
                      <a:pt x="162" y="105"/>
                      <a:pt x="162" y="105"/>
                      <a:pt x="162" y="105"/>
                    </a:cubicBezTo>
                    <a:cubicBezTo>
                      <a:pt x="149" y="105"/>
                      <a:pt x="141" y="109"/>
                      <a:pt x="134" y="115"/>
                    </a:cubicBezTo>
                    <a:cubicBezTo>
                      <a:pt x="134" y="115"/>
                      <a:pt x="134" y="115"/>
                      <a:pt x="134" y="115"/>
                    </a:cubicBezTo>
                    <a:cubicBezTo>
                      <a:pt x="128" y="121"/>
                      <a:pt x="124" y="129"/>
                      <a:pt x="121" y="137"/>
                    </a:cubicBezTo>
                    <a:cubicBezTo>
                      <a:pt x="121" y="137"/>
                      <a:pt x="121" y="137"/>
                      <a:pt x="121" y="137"/>
                    </a:cubicBezTo>
                    <a:cubicBezTo>
                      <a:pt x="120" y="141"/>
                      <a:pt x="119" y="146"/>
                      <a:pt x="119" y="147"/>
                    </a:cubicBezTo>
                    <a:cubicBezTo>
                      <a:pt x="119" y="147"/>
                      <a:pt x="119" y="147"/>
                      <a:pt x="119" y="147"/>
                    </a:cubicBezTo>
                    <a:cubicBezTo>
                      <a:pt x="119" y="161"/>
                      <a:pt x="119" y="170"/>
                      <a:pt x="119" y="177"/>
                    </a:cubicBezTo>
                    <a:cubicBezTo>
                      <a:pt x="119" y="177"/>
                      <a:pt x="119" y="177"/>
                      <a:pt x="119" y="177"/>
                    </a:cubicBezTo>
                    <a:cubicBezTo>
                      <a:pt x="119" y="181"/>
                      <a:pt x="119" y="184"/>
                      <a:pt x="118" y="187"/>
                    </a:cubicBezTo>
                    <a:cubicBezTo>
                      <a:pt x="118" y="187"/>
                      <a:pt x="118" y="187"/>
                      <a:pt x="118" y="187"/>
                    </a:cubicBezTo>
                    <a:cubicBezTo>
                      <a:pt x="118" y="191"/>
                      <a:pt x="117" y="194"/>
                      <a:pt x="114" y="197"/>
                    </a:cubicBezTo>
                    <a:cubicBezTo>
                      <a:pt x="114" y="197"/>
                      <a:pt x="114" y="197"/>
                      <a:pt x="114" y="197"/>
                    </a:cubicBezTo>
                    <a:cubicBezTo>
                      <a:pt x="112" y="200"/>
                      <a:pt x="110" y="202"/>
                      <a:pt x="107" y="203"/>
                    </a:cubicBezTo>
                    <a:cubicBezTo>
                      <a:pt x="107" y="203"/>
                      <a:pt x="107" y="203"/>
                      <a:pt x="107" y="203"/>
                    </a:cubicBezTo>
                    <a:cubicBezTo>
                      <a:pt x="104" y="204"/>
                      <a:pt x="100" y="205"/>
                      <a:pt x="97" y="205"/>
                    </a:cubicBezTo>
                    <a:cubicBezTo>
                      <a:pt x="97" y="205"/>
                      <a:pt x="97" y="205"/>
                      <a:pt x="97" y="205"/>
                    </a:cubicBezTo>
                    <a:cubicBezTo>
                      <a:pt x="94" y="205"/>
                      <a:pt x="92" y="206"/>
                      <a:pt x="89" y="210"/>
                    </a:cubicBezTo>
                    <a:cubicBezTo>
                      <a:pt x="89" y="210"/>
                      <a:pt x="89" y="210"/>
                      <a:pt x="89" y="210"/>
                    </a:cubicBezTo>
                    <a:cubicBezTo>
                      <a:pt x="86" y="213"/>
                      <a:pt x="84" y="218"/>
                      <a:pt x="84" y="225"/>
                    </a:cubicBezTo>
                    <a:cubicBezTo>
                      <a:pt x="84" y="225"/>
                      <a:pt x="84" y="225"/>
                      <a:pt x="84" y="225"/>
                    </a:cubicBezTo>
                    <a:cubicBezTo>
                      <a:pt x="84" y="241"/>
                      <a:pt x="84" y="274"/>
                      <a:pt x="84" y="287"/>
                    </a:cubicBezTo>
                    <a:cubicBezTo>
                      <a:pt x="84" y="287"/>
                      <a:pt x="84" y="287"/>
                      <a:pt x="84" y="287"/>
                    </a:cubicBezTo>
                    <a:cubicBezTo>
                      <a:pt x="84" y="291"/>
                      <a:pt x="87" y="297"/>
                      <a:pt x="91" y="301"/>
                    </a:cubicBezTo>
                    <a:cubicBezTo>
                      <a:pt x="91" y="301"/>
                      <a:pt x="91" y="301"/>
                      <a:pt x="91" y="301"/>
                    </a:cubicBezTo>
                    <a:cubicBezTo>
                      <a:pt x="96" y="306"/>
                      <a:pt x="102" y="309"/>
                      <a:pt x="106" y="309"/>
                    </a:cubicBezTo>
                    <a:cubicBezTo>
                      <a:pt x="106" y="309"/>
                      <a:pt x="106" y="309"/>
                      <a:pt x="106" y="309"/>
                    </a:cubicBezTo>
                    <a:cubicBezTo>
                      <a:pt x="121" y="309"/>
                      <a:pt x="205" y="309"/>
                      <a:pt x="219" y="309"/>
                    </a:cubicBezTo>
                    <a:cubicBezTo>
                      <a:pt x="219" y="309"/>
                      <a:pt x="219" y="309"/>
                      <a:pt x="219" y="309"/>
                    </a:cubicBezTo>
                    <a:cubicBezTo>
                      <a:pt x="225" y="309"/>
                      <a:pt x="229" y="306"/>
                      <a:pt x="232" y="302"/>
                    </a:cubicBezTo>
                    <a:cubicBezTo>
                      <a:pt x="232" y="302"/>
                      <a:pt x="232" y="302"/>
                      <a:pt x="232" y="302"/>
                    </a:cubicBezTo>
                    <a:cubicBezTo>
                      <a:pt x="236" y="298"/>
                      <a:pt x="238" y="292"/>
                      <a:pt x="238" y="287"/>
                    </a:cubicBezTo>
                    <a:cubicBezTo>
                      <a:pt x="238" y="287"/>
                      <a:pt x="238" y="287"/>
                      <a:pt x="238" y="287"/>
                    </a:cubicBezTo>
                    <a:cubicBezTo>
                      <a:pt x="238" y="270"/>
                      <a:pt x="238" y="233"/>
                      <a:pt x="238" y="216"/>
                    </a:cubicBezTo>
                    <a:cubicBezTo>
                      <a:pt x="238" y="216"/>
                      <a:pt x="238" y="216"/>
                      <a:pt x="238" y="216"/>
                    </a:cubicBezTo>
                    <a:cubicBezTo>
                      <a:pt x="238" y="207"/>
                      <a:pt x="239" y="198"/>
                      <a:pt x="242" y="189"/>
                    </a:cubicBezTo>
                    <a:cubicBezTo>
                      <a:pt x="242" y="189"/>
                      <a:pt x="242" y="189"/>
                      <a:pt x="242" y="189"/>
                    </a:cubicBezTo>
                    <a:cubicBezTo>
                      <a:pt x="245" y="180"/>
                      <a:pt x="250" y="172"/>
                      <a:pt x="257" y="165"/>
                    </a:cubicBezTo>
                    <a:cubicBezTo>
                      <a:pt x="257" y="165"/>
                      <a:pt x="257" y="165"/>
                      <a:pt x="257" y="165"/>
                    </a:cubicBezTo>
                    <a:cubicBezTo>
                      <a:pt x="266" y="157"/>
                      <a:pt x="288" y="134"/>
                      <a:pt x="302" y="121"/>
                    </a:cubicBezTo>
                    <a:cubicBezTo>
                      <a:pt x="302" y="121"/>
                      <a:pt x="302" y="121"/>
                      <a:pt x="302" y="121"/>
                    </a:cubicBezTo>
                    <a:cubicBezTo>
                      <a:pt x="305" y="118"/>
                      <a:pt x="309" y="117"/>
                      <a:pt x="313" y="117"/>
                    </a:cubicBezTo>
                    <a:cubicBezTo>
                      <a:pt x="313" y="117"/>
                      <a:pt x="313" y="117"/>
                      <a:pt x="313" y="117"/>
                    </a:cubicBezTo>
                    <a:cubicBezTo>
                      <a:pt x="313" y="117"/>
                      <a:pt x="313" y="117"/>
                      <a:pt x="313" y="117"/>
                    </a:cubicBezTo>
                    <a:cubicBezTo>
                      <a:pt x="320" y="118"/>
                      <a:pt x="325" y="124"/>
                      <a:pt x="324" y="131"/>
                    </a:cubicBezTo>
                    <a:cubicBezTo>
                      <a:pt x="324" y="131"/>
                      <a:pt x="324" y="131"/>
                      <a:pt x="324" y="131"/>
                    </a:cubicBezTo>
                    <a:cubicBezTo>
                      <a:pt x="322" y="176"/>
                      <a:pt x="317" y="235"/>
                      <a:pt x="313" y="261"/>
                    </a:cubicBezTo>
                    <a:cubicBezTo>
                      <a:pt x="313" y="261"/>
                      <a:pt x="313" y="261"/>
                      <a:pt x="313" y="261"/>
                    </a:cubicBezTo>
                    <a:cubicBezTo>
                      <a:pt x="300" y="348"/>
                      <a:pt x="259" y="399"/>
                      <a:pt x="228" y="425"/>
                    </a:cubicBezTo>
                    <a:cubicBezTo>
                      <a:pt x="228" y="425"/>
                      <a:pt x="228" y="425"/>
                      <a:pt x="228" y="425"/>
                    </a:cubicBezTo>
                    <a:cubicBezTo>
                      <a:pt x="216" y="436"/>
                      <a:pt x="204" y="443"/>
                      <a:pt x="193" y="448"/>
                    </a:cubicBezTo>
                    <a:cubicBezTo>
                      <a:pt x="193" y="448"/>
                      <a:pt x="193" y="448"/>
                      <a:pt x="193" y="448"/>
                    </a:cubicBezTo>
                    <a:cubicBezTo>
                      <a:pt x="182" y="452"/>
                      <a:pt x="172" y="454"/>
                      <a:pt x="163" y="454"/>
                    </a:cubicBezTo>
                    <a:cubicBezTo>
                      <a:pt x="163" y="454"/>
                      <a:pt x="163" y="454"/>
                      <a:pt x="163" y="454"/>
                    </a:cubicBezTo>
                    <a:cubicBezTo>
                      <a:pt x="163" y="454"/>
                      <a:pt x="163" y="454"/>
                      <a:pt x="163" y="45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grpSp>
        <p:sp>
          <p:nvSpPr>
            <p:cNvPr id="30" name="CuadroTexto 28">
              <a:extLst>
                <a:ext uri="{FF2B5EF4-FFF2-40B4-BE49-F238E27FC236}">
                  <a16:creationId xmlns:a16="http://schemas.microsoft.com/office/drawing/2014/main" id="{B5CBEB45-4ECA-4DAE-BF0C-994AF3C4684F}"/>
                </a:ext>
              </a:extLst>
            </p:cNvPr>
            <p:cNvSpPr txBox="1"/>
            <p:nvPr/>
          </p:nvSpPr>
          <p:spPr>
            <a:xfrm>
              <a:off x="940430" y="2719157"/>
              <a:ext cx="3017118" cy="351580"/>
            </a:xfrm>
            <a:prstGeom prst="rect">
              <a:avLst/>
            </a:prstGeom>
            <a:noFill/>
          </p:spPr>
          <p:txBody>
            <a:bodyPr wrap="square" rtlCol="0">
              <a:spAutoFit/>
            </a:bodyPr>
            <a:lstStyle/>
            <a:p>
              <a:r>
                <a:rPr lang="es-ES" sz="1600" b="1" dirty="0" err="1">
                  <a:solidFill>
                    <a:schemeClr val="bg1"/>
                  </a:solidFill>
                  <a:latin typeface="Arial" panose="020B0604020202020204" pitchFamily="34" charset="0"/>
                  <a:cs typeface="Arial" panose="020B0604020202020204" pitchFamily="34" charset="0"/>
                </a:rPr>
                <a:t>Maintainability</a:t>
              </a:r>
              <a:r>
                <a:rPr lang="es-ES" sz="1600" b="1" dirty="0">
                  <a:solidFill>
                    <a:schemeClr val="bg1"/>
                  </a:solidFill>
                  <a:latin typeface="Arial" panose="020B0604020202020204" pitchFamily="34" charset="0"/>
                  <a:cs typeface="Arial" panose="020B0604020202020204" pitchFamily="34" charset="0"/>
                </a:rPr>
                <a:t> </a:t>
              </a:r>
            </a:p>
          </p:txBody>
        </p:sp>
        <p:sp>
          <p:nvSpPr>
            <p:cNvPr id="31" name="CuadroTexto 28">
              <a:extLst>
                <a:ext uri="{FF2B5EF4-FFF2-40B4-BE49-F238E27FC236}">
                  <a16:creationId xmlns:a16="http://schemas.microsoft.com/office/drawing/2014/main" id="{A4512765-6108-445E-A341-68D5EF78F94F}"/>
                </a:ext>
              </a:extLst>
            </p:cNvPr>
            <p:cNvSpPr txBox="1"/>
            <p:nvPr/>
          </p:nvSpPr>
          <p:spPr>
            <a:xfrm>
              <a:off x="940430" y="3298881"/>
              <a:ext cx="3017118" cy="351580"/>
            </a:xfrm>
            <a:prstGeom prst="rect">
              <a:avLst/>
            </a:prstGeom>
            <a:noFill/>
          </p:spPr>
          <p:txBody>
            <a:bodyPr wrap="square" rtlCol="0">
              <a:spAutoFit/>
            </a:bodyPr>
            <a:lstStyle/>
            <a:p>
              <a:r>
                <a:rPr lang="es-ES" sz="1600" b="1" dirty="0" err="1">
                  <a:solidFill>
                    <a:schemeClr val="bg1"/>
                  </a:solidFill>
                  <a:latin typeface="Arial" panose="020B0604020202020204" pitchFamily="34" charset="0"/>
                  <a:cs typeface="Arial" panose="020B0604020202020204" pitchFamily="34" charset="0"/>
                </a:rPr>
                <a:t>Reliability</a:t>
              </a:r>
              <a:r>
                <a:rPr lang="es-ES" sz="1600" b="1" dirty="0">
                  <a:solidFill>
                    <a:schemeClr val="bg1"/>
                  </a:solidFill>
                  <a:latin typeface="Arial" panose="020B0604020202020204" pitchFamily="34" charset="0"/>
                  <a:cs typeface="Arial" panose="020B0604020202020204" pitchFamily="34" charset="0"/>
                </a:rPr>
                <a:t> &amp; </a:t>
              </a:r>
              <a:r>
                <a:rPr lang="es-ES" sz="1600" b="1" dirty="0" err="1">
                  <a:solidFill>
                    <a:schemeClr val="bg1"/>
                  </a:solidFill>
                  <a:latin typeface="Arial" panose="020B0604020202020204" pitchFamily="34" charset="0"/>
                  <a:cs typeface="Arial" panose="020B0604020202020204" pitchFamily="34" charset="0"/>
                </a:rPr>
                <a:t>availability</a:t>
              </a:r>
              <a:r>
                <a:rPr lang="es-ES" sz="1600" b="1" dirty="0">
                  <a:solidFill>
                    <a:schemeClr val="bg1"/>
                  </a:solidFill>
                  <a:latin typeface="Arial" panose="020B0604020202020204" pitchFamily="34" charset="0"/>
                  <a:cs typeface="Arial" panose="020B0604020202020204" pitchFamily="34" charset="0"/>
                </a:rPr>
                <a:t> </a:t>
              </a:r>
            </a:p>
          </p:txBody>
        </p:sp>
      </p:grpSp>
    </p:spTree>
    <p:extLst>
      <p:ext uri="{BB962C8B-B14F-4D97-AF65-F5344CB8AC3E}">
        <p14:creationId xmlns:p14="http://schemas.microsoft.com/office/powerpoint/2010/main" val="2362573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a:extLst>
              <a:ext uri="{FF2B5EF4-FFF2-40B4-BE49-F238E27FC236}">
                <a16:creationId xmlns:a16="http://schemas.microsoft.com/office/drawing/2014/main" id="{420496AA-3C75-47F1-B156-0AB99162D4AD}"/>
              </a:ext>
            </a:extLst>
          </p:cNvPr>
          <p:cNvPicPr>
            <a:picLocks noChangeAspect="1"/>
          </p:cNvPicPr>
          <p:nvPr/>
        </p:nvPicPr>
        <p:blipFill>
          <a:blip r:embed="rId2"/>
          <a:stretch>
            <a:fillRect/>
          </a:stretch>
        </p:blipFill>
        <p:spPr>
          <a:xfrm>
            <a:off x="-71814" y="-827622"/>
            <a:ext cx="9302866" cy="3888903"/>
          </a:xfrm>
          <a:prstGeom prst="rect">
            <a:avLst/>
          </a:prstGeom>
        </p:spPr>
      </p:pic>
      <p:sp>
        <p:nvSpPr>
          <p:cNvPr id="15" name="TextBox 16">
            <a:extLst>
              <a:ext uri="{FF2B5EF4-FFF2-40B4-BE49-F238E27FC236}">
                <a16:creationId xmlns:a16="http://schemas.microsoft.com/office/drawing/2014/main" id="{647A40E1-11AD-441E-BD99-BAE1F3539118}"/>
              </a:ext>
            </a:extLst>
          </p:cNvPr>
          <p:cNvSpPr txBox="1"/>
          <p:nvPr/>
        </p:nvSpPr>
        <p:spPr>
          <a:xfrm>
            <a:off x="7620" y="3554128"/>
            <a:ext cx="9143999" cy="1077218"/>
          </a:xfrm>
          <a:prstGeom prst="rect">
            <a:avLst/>
          </a:prstGeom>
          <a:noFill/>
        </p:spPr>
        <p:txBody>
          <a:bodyPr wrap="square" rtlCol="0">
            <a:spAutoFit/>
          </a:bodyPr>
          <a:lstStyle/>
          <a:p>
            <a:pPr algn="ctr"/>
            <a:r>
              <a:rPr lang="en-GB" sz="3200" b="1" dirty="0">
                <a:solidFill>
                  <a:schemeClr val="tx1">
                    <a:lumMod val="50000"/>
                    <a:lumOff val="50000"/>
                  </a:schemeClr>
                </a:solidFill>
                <a:latin typeface="Arial MT Pro" panose="020B0502020202020204" pitchFamily="34" charset="0"/>
                <a:cs typeface="Arial" panose="020B0604020202020204" pitchFamily="34" charset="0"/>
              </a:rPr>
              <a:t>Discover more about EcoStruxure Grid </a:t>
            </a:r>
            <a:br>
              <a:rPr lang="en-GB" sz="3200" b="1" dirty="0">
                <a:solidFill>
                  <a:schemeClr val="tx1">
                    <a:lumMod val="50000"/>
                    <a:lumOff val="50000"/>
                  </a:schemeClr>
                </a:solidFill>
                <a:latin typeface="Arial MT Pro" panose="020B0502020202020204" pitchFamily="34" charset="0"/>
                <a:cs typeface="Arial" panose="020B0604020202020204" pitchFamily="34" charset="0"/>
              </a:rPr>
            </a:br>
            <a:r>
              <a:rPr lang="en-GB" sz="3200" b="1" dirty="0">
                <a:solidFill>
                  <a:schemeClr val="tx1">
                    <a:lumMod val="50000"/>
                    <a:lumOff val="50000"/>
                  </a:schemeClr>
                </a:solidFill>
                <a:latin typeface="Arial MT Pro" panose="020B0502020202020204" pitchFamily="34" charset="0"/>
                <a:cs typeface="Arial" panose="020B0604020202020204" pitchFamily="34" charset="0"/>
              </a:rPr>
              <a:t>on the Schneider Electric booth, Floor 1 #117</a:t>
            </a:r>
            <a:endParaRPr lang="en-US" sz="3200" b="1" dirty="0">
              <a:solidFill>
                <a:schemeClr val="tx1">
                  <a:lumMod val="50000"/>
                  <a:lumOff val="50000"/>
                </a:schemeClr>
              </a:solidFill>
              <a:latin typeface="Arial MT Pro" panose="020B0502020202020204" pitchFamily="34" charset="0"/>
              <a:cs typeface="Arial" panose="020B0604020202020204" pitchFamily="34" charset="0"/>
            </a:endParaRPr>
          </a:p>
        </p:txBody>
      </p:sp>
      <p:sp>
        <p:nvSpPr>
          <p:cNvPr id="10" name="object 3">
            <a:extLst>
              <a:ext uri="{FF2B5EF4-FFF2-40B4-BE49-F238E27FC236}">
                <a16:creationId xmlns:a16="http://schemas.microsoft.com/office/drawing/2014/main" id="{8BF7DF99-2AF6-4A7C-B0B5-6DE81123F2F1}"/>
              </a:ext>
            </a:extLst>
          </p:cNvPr>
          <p:cNvSpPr/>
          <p:nvPr/>
        </p:nvSpPr>
        <p:spPr>
          <a:xfrm flipH="1">
            <a:off x="-60960" y="2225749"/>
            <a:ext cx="9296403" cy="2958713"/>
          </a:xfrm>
          <a:custGeom>
            <a:avLst/>
            <a:gdLst/>
            <a:ahLst/>
            <a:cxnLst/>
            <a:rect l="l" t="t" r="r" b="b"/>
            <a:pathLst>
              <a:path w="20104100" h="3634104">
                <a:moveTo>
                  <a:pt x="0" y="3634056"/>
                </a:moveTo>
                <a:lnTo>
                  <a:pt x="20104100" y="3634056"/>
                </a:lnTo>
                <a:lnTo>
                  <a:pt x="20104100" y="0"/>
                </a:lnTo>
                <a:lnTo>
                  <a:pt x="0" y="0"/>
                </a:lnTo>
                <a:lnTo>
                  <a:pt x="0" y="3634056"/>
                </a:lnTo>
                <a:close/>
              </a:path>
            </a:pathLst>
          </a:custGeom>
          <a:solidFill>
            <a:srgbClr val="3DCD51"/>
          </a:solidFill>
          <a:ln>
            <a:noFill/>
          </a:ln>
        </p:spPr>
        <p:txBody>
          <a:bodyPr wrap="square" lIns="0" tIns="0" rIns="0" bIns="0" rtlCol="0"/>
          <a:lstStyle/>
          <a:p>
            <a:pPr marL="0" marR="0" lvl="0" indent="0" algn="l" defTabSz="456258" rtl="0" eaLnBrk="1" fontAlgn="auto" latinLnBrk="0" hangingPunct="1">
              <a:lnSpc>
                <a:spcPct val="100000"/>
              </a:lnSpc>
              <a:spcBef>
                <a:spcPts val="0"/>
              </a:spcBef>
              <a:spcAft>
                <a:spcPts val="0"/>
              </a:spcAft>
              <a:buClrTx/>
              <a:buSzTx/>
              <a:buFontTx/>
              <a:buNone/>
              <a:tabLst/>
              <a:defRPr/>
            </a:pPr>
            <a:endParaRPr kumimoji="0" sz="1799" b="0" i="0" u="none" strike="noStrike" kern="1200" cap="none" spc="0" normalizeH="0" baseline="0" noProof="0">
              <a:ln>
                <a:noFill/>
              </a:ln>
              <a:solidFill>
                <a:prstClr val="black"/>
              </a:solidFill>
              <a:effectLst/>
              <a:uLnTx/>
              <a:uFillTx/>
              <a:latin typeface="Arial Rounded MT Std" panose="020F0502020102020204" pitchFamily="34" charset="0"/>
              <a:ea typeface="+mn-ea"/>
              <a:cs typeface="+mn-cs"/>
            </a:endParaRPr>
          </a:p>
        </p:txBody>
      </p:sp>
      <p:pic>
        <p:nvPicPr>
          <p:cNvPr id="11" name="Picture 4" descr="schneider_LIO_Life-Green_RGB.png">
            <a:extLst>
              <a:ext uri="{FF2B5EF4-FFF2-40B4-BE49-F238E27FC236}">
                <a16:creationId xmlns:a16="http://schemas.microsoft.com/office/drawing/2014/main" id="{AE18F02F-78EF-4A1F-B6BC-A650D2E51AFA}"/>
              </a:ext>
            </a:extLst>
          </p:cNvPr>
          <p:cNvPicPr>
            <a:picLocks noChangeAspect="1"/>
          </p:cNvPicPr>
          <p:nvPr/>
        </p:nvPicPr>
        <p:blipFill>
          <a:blip r:embed="rId3" cstate="print">
            <a:biLevel thresh="25000"/>
          </a:blip>
          <a:stretch>
            <a:fillRect/>
          </a:stretch>
        </p:blipFill>
        <p:spPr>
          <a:xfrm>
            <a:off x="7234764" y="4513887"/>
            <a:ext cx="1761067" cy="485551"/>
          </a:xfrm>
          <a:prstGeom prst="rect">
            <a:avLst/>
          </a:prstGeom>
        </p:spPr>
      </p:pic>
      <p:sp>
        <p:nvSpPr>
          <p:cNvPr id="13" name="TextBox 16">
            <a:extLst>
              <a:ext uri="{FF2B5EF4-FFF2-40B4-BE49-F238E27FC236}">
                <a16:creationId xmlns:a16="http://schemas.microsoft.com/office/drawing/2014/main" id="{BE2D17CF-6C7F-4CA5-9577-EC594DF5FAEF}"/>
              </a:ext>
            </a:extLst>
          </p:cNvPr>
          <p:cNvSpPr txBox="1"/>
          <p:nvPr/>
        </p:nvSpPr>
        <p:spPr>
          <a:xfrm>
            <a:off x="-60959" y="2387184"/>
            <a:ext cx="9292011" cy="954107"/>
          </a:xfrm>
          <a:prstGeom prst="rect">
            <a:avLst/>
          </a:prstGeom>
          <a:noFill/>
        </p:spPr>
        <p:txBody>
          <a:bodyPr wrap="square" rtlCol="0">
            <a:spAutoFit/>
          </a:bodyPr>
          <a:lstStyle/>
          <a:p>
            <a:pPr algn="ctr"/>
            <a:r>
              <a:rPr lang="en-GB" sz="2800" dirty="0">
                <a:solidFill>
                  <a:schemeClr val="bg1"/>
                </a:solidFill>
                <a:latin typeface="Arial MT Pro" panose="020B0502020202020204" pitchFamily="34" charset="0"/>
                <a:cs typeface="Arial" panose="020B0604020202020204" pitchFamily="34" charset="0"/>
              </a:rPr>
              <a:t>Discover more about </a:t>
            </a:r>
            <a:r>
              <a:rPr lang="en-US" sz="2800" kern="0" dirty="0" err="1">
                <a:solidFill>
                  <a:schemeClr val="bg1"/>
                </a:solidFill>
                <a:latin typeface="Arial MT Pro" panose="020B0502020202020204"/>
                <a:cs typeface="Arial"/>
              </a:rPr>
              <a:t>Ecostruxure</a:t>
            </a:r>
            <a:r>
              <a:rPr lang="en-US" sz="2800" kern="0" baseline="50000" dirty="0" err="1">
                <a:solidFill>
                  <a:schemeClr val="bg1"/>
                </a:solidFill>
                <a:latin typeface="Arial MT Pro" panose="020B0502020202020204"/>
                <a:cs typeface="Arial"/>
              </a:rPr>
              <a:t>TM</a:t>
            </a:r>
            <a:r>
              <a:rPr lang="en-US" sz="2800" kern="0" dirty="0">
                <a:solidFill>
                  <a:schemeClr val="bg1"/>
                </a:solidFill>
                <a:latin typeface="Arial MT Pro" panose="020B0502020202020204"/>
                <a:cs typeface="Arial"/>
              </a:rPr>
              <a:t> Grid </a:t>
            </a:r>
          </a:p>
          <a:p>
            <a:pPr algn="ctr"/>
            <a:r>
              <a:rPr lang="en-GB" sz="2800" dirty="0">
                <a:solidFill>
                  <a:schemeClr val="bg1"/>
                </a:solidFill>
                <a:latin typeface="Arial MT Pro" panose="020B0502020202020204" pitchFamily="34" charset="0"/>
                <a:cs typeface="Arial" panose="020B0604020202020204" pitchFamily="34" charset="0"/>
              </a:rPr>
              <a:t>Schneider Electric booth, Floor 1 #117</a:t>
            </a:r>
            <a:endParaRPr lang="en-US" sz="2800" dirty="0">
              <a:solidFill>
                <a:schemeClr val="bg1"/>
              </a:solidFill>
              <a:latin typeface="Arial MT Pro" panose="020B0502020202020204" pitchFamily="34" charset="0"/>
              <a:cs typeface="Arial" panose="020B0604020202020204" pitchFamily="34" charset="0"/>
            </a:endParaRPr>
          </a:p>
        </p:txBody>
      </p:sp>
      <p:sp>
        <p:nvSpPr>
          <p:cNvPr id="16" name="ZoneTexte 15">
            <a:extLst>
              <a:ext uri="{FF2B5EF4-FFF2-40B4-BE49-F238E27FC236}">
                <a16:creationId xmlns:a16="http://schemas.microsoft.com/office/drawing/2014/main" id="{D3AED8D0-CF55-43FA-86D1-A7A9EB8656D5}"/>
              </a:ext>
            </a:extLst>
          </p:cNvPr>
          <p:cNvSpPr txBox="1"/>
          <p:nvPr/>
        </p:nvSpPr>
        <p:spPr>
          <a:xfrm>
            <a:off x="1911927" y="3518688"/>
            <a:ext cx="5320146" cy="2092881"/>
          </a:xfrm>
          <a:prstGeom prst="rect">
            <a:avLst/>
          </a:prstGeom>
          <a:noFill/>
        </p:spPr>
        <p:txBody>
          <a:bodyPr wrap="square" rtlCol="0">
            <a:spAutoFit/>
          </a:bodyPr>
          <a:lstStyle/>
          <a:p>
            <a:pPr algn="ctr"/>
            <a:r>
              <a:rPr lang="en-US" sz="1400" dirty="0">
                <a:solidFill>
                  <a:schemeClr val="bg1"/>
                </a:solidFill>
                <a:latin typeface="Arial MT Pro" panose="020B0502020202020204" pitchFamily="34" charset="0"/>
                <a:cs typeface="Arial" panose="020B0604020202020204" pitchFamily="34" charset="0"/>
              </a:rPr>
              <a:t>Join us to get a demo of our innovative solutions:</a:t>
            </a:r>
            <a:endParaRPr lang="fr-FR" sz="1400" dirty="0">
              <a:solidFill>
                <a:schemeClr val="bg1"/>
              </a:solidFill>
              <a:latin typeface="Arial MT Pro" panose="020B0502020202020204" pitchFamily="34" charset="0"/>
              <a:cs typeface="Arial" panose="020B0604020202020204" pitchFamily="34" charset="0"/>
            </a:endParaRPr>
          </a:p>
          <a:p>
            <a:pPr marL="285750" lvl="0" indent="-285750" algn="ctr">
              <a:buFont typeface="Arial" panose="020B0604020202020204" pitchFamily="34" charset="0"/>
              <a:buChar char="•"/>
            </a:pPr>
            <a:endParaRPr lang="en-US" sz="800" dirty="0">
              <a:solidFill>
                <a:schemeClr val="bg1"/>
              </a:solidFill>
              <a:latin typeface="Arial MT Pro" panose="020B0502020202020204" pitchFamily="34" charset="0"/>
              <a:cs typeface="Arial" panose="020B0604020202020204" pitchFamily="34" charset="0"/>
            </a:endParaRPr>
          </a:p>
          <a:p>
            <a:pPr marL="1200150" lvl="2" indent="-285750">
              <a:buFont typeface="Arial" panose="020B0604020202020204" pitchFamily="34" charset="0"/>
              <a:buChar char="•"/>
            </a:pPr>
            <a:r>
              <a:rPr lang="en-US" sz="1400" dirty="0">
                <a:solidFill>
                  <a:schemeClr val="bg1"/>
                </a:solidFill>
                <a:latin typeface="Arial MT Pro" panose="020B0502020202020204" pitchFamily="34" charset="0"/>
                <a:cs typeface="Arial" panose="020B0604020202020204" pitchFamily="34" charset="0"/>
              </a:rPr>
              <a:t>Digital substation and cyber security</a:t>
            </a:r>
            <a:endParaRPr lang="fr-FR" sz="1400" dirty="0">
              <a:solidFill>
                <a:schemeClr val="bg1"/>
              </a:solidFill>
              <a:latin typeface="Arial MT Pro" panose="020B0502020202020204" pitchFamily="34" charset="0"/>
              <a:cs typeface="Arial" panose="020B0604020202020204" pitchFamily="34" charset="0"/>
            </a:endParaRPr>
          </a:p>
          <a:p>
            <a:pPr marL="1200150" lvl="2" indent="-285750">
              <a:buFont typeface="Arial" panose="020B0604020202020204" pitchFamily="34" charset="0"/>
              <a:buChar char="•"/>
            </a:pPr>
            <a:r>
              <a:rPr lang="en-US" sz="1400" dirty="0">
                <a:solidFill>
                  <a:schemeClr val="bg1"/>
                </a:solidFill>
                <a:latin typeface="Arial MT Pro" panose="020B0502020202020204" pitchFamily="34" charset="0"/>
                <a:cs typeface="Arial" panose="020B0604020202020204" pitchFamily="34" charset="0"/>
              </a:rPr>
              <a:t>Advanced management and geographic</a:t>
            </a:r>
          </a:p>
          <a:p>
            <a:pPr marL="1200150" lvl="2" indent="-285750">
              <a:buFont typeface="Arial" panose="020B0604020202020204" pitchFamily="34" charset="0"/>
              <a:buChar char="•"/>
            </a:pPr>
            <a:r>
              <a:rPr lang="en-US" sz="1400" dirty="0">
                <a:solidFill>
                  <a:schemeClr val="bg1"/>
                </a:solidFill>
                <a:latin typeface="Arial MT Pro" panose="020B0502020202020204" pitchFamily="34" charset="0"/>
                <a:cs typeface="Arial" panose="020B0604020202020204" pitchFamily="34" charset="0"/>
              </a:rPr>
              <a:t>Information systems</a:t>
            </a:r>
            <a:endParaRPr lang="fr-FR" sz="1400" dirty="0">
              <a:solidFill>
                <a:schemeClr val="bg1"/>
              </a:solidFill>
              <a:latin typeface="Arial MT Pro" panose="020B0502020202020204" pitchFamily="34" charset="0"/>
              <a:cs typeface="Arial" panose="020B0604020202020204" pitchFamily="34" charset="0"/>
            </a:endParaRPr>
          </a:p>
          <a:p>
            <a:pPr marL="1200150" lvl="2" indent="-285750">
              <a:buFont typeface="Arial" panose="020B0604020202020204" pitchFamily="34" charset="0"/>
              <a:buChar char="•"/>
            </a:pPr>
            <a:r>
              <a:rPr lang="en-US" sz="1400" dirty="0">
                <a:solidFill>
                  <a:schemeClr val="bg1"/>
                </a:solidFill>
                <a:latin typeface="Arial MT Pro" panose="020B0502020202020204" pitchFamily="34" charset="0"/>
                <a:cs typeface="Arial" panose="020B0604020202020204" pitchFamily="34" charset="0"/>
              </a:rPr>
              <a:t>Microgrids</a:t>
            </a:r>
            <a:endParaRPr lang="fr-FR" sz="1400" dirty="0">
              <a:solidFill>
                <a:schemeClr val="bg1"/>
              </a:solidFill>
              <a:latin typeface="Arial MT Pro" panose="020B0502020202020204" pitchFamily="34" charset="0"/>
              <a:cs typeface="Arial" panose="020B0604020202020204" pitchFamily="34" charset="0"/>
            </a:endParaRPr>
          </a:p>
          <a:p>
            <a:pPr marL="1200150" lvl="2" indent="-285750">
              <a:buFont typeface="Arial" panose="020B0604020202020204" pitchFamily="34" charset="0"/>
              <a:buChar char="•"/>
            </a:pPr>
            <a:r>
              <a:rPr lang="en-US" sz="1400" dirty="0">
                <a:solidFill>
                  <a:schemeClr val="bg1"/>
                </a:solidFill>
                <a:latin typeface="Arial MT Pro" panose="020B0502020202020204" pitchFamily="34" charset="0"/>
                <a:cs typeface="Arial" panose="020B0604020202020204" pitchFamily="34" charset="0"/>
              </a:rPr>
              <a:t>Asset management </a:t>
            </a:r>
          </a:p>
          <a:p>
            <a:pPr marL="285750" lvl="0" indent="-285750" algn="ctr">
              <a:buFont typeface="Arial" panose="020B0604020202020204" pitchFamily="34" charset="0"/>
              <a:buChar char="•"/>
            </a:pPr>
            <a:endParaRPr lang="fr-FR" dirty="0">
              <a:solidFill>
                <a:schemeClr val="bg1"/>
              </a:solidFill>
              <a:latin typeface="Arial MT Pro" panose="020B0502020202020204" pitchFamily="34" charset="0"/>
              <a:cs typeface="Arial" panose="020B0604020202020204" pitchFamily="34" charset="0"/>
            </a:endParaRPr>
          </a:p>
          <a:p>
            <a:pPr algn="ctr"/>
            <a:endParaRPr lang="fr-FR" sz="2000" dirty="0"/>
          </a:p>
        </p:txBody>
      </p:sp>
    </p:spTree>
    <p:extLst>
      <p:ext uri="{BB962C8B-B14F-4D97-AF65-F5344CB8AC3E}">
        <p14:creationId xmlns:p14="http://schemas.microsoft.com/office/powerpoint/2010/main" val="13679622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AME" val="Moon"/>
</p:tagLst>
</file>

<file path=ppt/tags/tag2.xml><?xml version="1.0" encoding="utf-8"?>
<p:tagLst xmlns:a="http://schemas.openxmlformats.org/drawingml/2006/main" xmlns:r="http://schemas.openxmlformats.org/officeDocument/2006/relationships" xmlns:p="http://schemas.openxmlformats.org/presentationml/2006/main">
  <p:tag name="NAME" val="Moon"/>
</p:tagLst>
</file>

<file path=ppt/tags/tag3.xml><?xml version="1.0" encoding="utf-8"?>
<p:tagLst xmlns:a="http://schemas.openxmlformats.org/drawingml/2006/main" xmlns:r="http://schemas.openxmlformats.org/officeDocument/2006/relationships" xmlns:p="http://schemas.openxmlformats.org/presentationml/2006/main">
  <p:tag name="NAME" val="Moon"/>
</p:tagLst>
</file>

<file path=ppt/tags/tag4.xml><?xml version="1.0" encoding="utf-8"?>
<p:tagLst xmlns:a="http://schemas.openxmlformats.org/drawingml/2006/main" xmlns:r="http://schemas.openxmlformats.org/officeDocument/2006/relationships" xmlns:p="http://schemas.openxmlformats.org/presentationml/2006/main">
  <p:tag name="NAME" val="Moon"/>
</p:tagLst>
</file>

<file path=ppt/tags/tag5.xml><?xml version="1.0" encoding="utf-8"?>
<p:tagLst xmlns:a="http://schemas.openxmlformats.org/drawingml/2006/main" xmlns:r="http://schemas.openxmlformats.org/officeDocument/2006/relationships" xmlns:p="http://schemas.openxmlformats.org/presentationml/2006/main">
  <p:tag name="NAME" val="Moon"/>
</p:tagLst>
</file>

<file path=ppt/tags/tag6.xml><?xml version="1.0" encoding="utf-8"?>
<p:tagLst xmlns:a="http://schemas.openxmlformats.org/drawingml/2006/main" xmlns:r="http://schemas.openxmlformats.org/officeDocument/2006/relationships" xmlns:p="http://schemas.openxmlformats.org/presentationml/2006/main">
  <p:tag name="NAME" val="MoonShape"/>
</p:tagLst>
</file>

<file path=ppt/tags/tag7.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8.xml><?xml version="1.0" encoding="utf-8"?>
<p:tagLst xmlns:a="http://schemas.openxmlformats.org/drawingml/2006/main" xmlns:r="http://schemas.openxmlformats.org/officeDocument/2006/relationships" xmlns:p="http://schemas.openxmlformats.org/presentationml/2006/main">
  <p:tag name="NAME" val="MoonShape"/>
</p:tagLst>
</file>

<file path=ppt/tags/tag9.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10.xml><?xml version="1.0" encoding="utf-8"?>
<p:tagLst xmlns:a="http://schemas.openxmlformats.org/drawingml/2006/main" xmlns:r="http://schemas.openxmlformats.org/officeDocument/2006/relationships" xmlns:p="http://schemas.openxmlformats.org/presentationml/2006/main">
  <p:tag name="NAME" val="MoonShape"/>
</p:tagLst>
</file>

<file path=ppt/tags/tag11.xml><?xml version="1.0" encoding="utf-8"?>
<p:tagLst xmlns:a="http://schemas.openxmlformats.org/drawingml/2006/main" xmlns:r="http://schemas.openxmlformats.org/officeDocument/2006/relationships" xmlns:p="http://schemas.openxmlformats.org/presentationml/2006/main">
  <p:tag name="NAME" val="MoonHalfShape"/>
  <p:tag name="ANGLE" val="3"/>
</p:tagLst>
</file>

<file path=ppt/tags/tag12.xml><?xml version="1.0" encoding="utf-8"?>
<p:tagLst xmlns:a="http://schemas.openxmlformats.org/drawingml/2006/main" xmlns:r="http://schemas.openxmlformats.org/officeDocument/2006/relationships" xmlns:p="http://schemas.openxmlformats.org/presentationml/2006/main">
  <p:tag name="NAME" val="MoonShape"/>
</p:tagLst>
</file>

<file path=ppt/tags/tag13.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14.xml><?xml version="1.0" encoding="utf-8"?>
<p:tagLst xmlns:a="http://schemas.openxmlformats.org/drawingml/2006/main" xmlns:r="http://schemas.openxmlformats.org/officeDocument/2006/relationships" xmlns:p="http://schemas.openxmlformats.org/presentationml/2006/main">
  <p:tag name="NAME" val="MoonShape"/>
</p:tagLst>
</file>

<file path=ppt/tags/tag15.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heme/theme1.xml><?xml version="1.0" encoding="utf-8"?>
<a:theme xmlns:a="http://schemas.openxmlformats.org/drawingml/2006/main" name="Schneider Title Slides">
  <a:themeElements>
    <a:clrScheme name="SE Life Green MS Office">
      <a:dk1>
        <a:sysClr val="windowText" lastClr="000000"/>
      </a:dk1>
      <a:lt1>
        <a:sysClr val="window" lastClr="FFFFFF"/>
      </a:lt1>
      <a:dk2>
        <a:srgbClr val="3DCD58"/>
      </a:dk2>
      <a:lt2>
        <a:srgbClr val="3DCD58"/>
      </a:lt2>
      <a:accent1>
        <a:srgbClr val="626469"/>
      </a:accent1>
      <a:accent2>
        <a:srgbClr val="9FA0A4"/>
      </a:accent2>
      <a:accent3>
        <a:srgbClr val="FFD100"/>
      </a:accent3>
      <a:accent4>
        <a:srgbClr val="E47F00"/>
      </a:accent4>
      <a:accent5>
        <a:srgbClr val="B10043"/>
      </a:accent5>
      <a:accent6>
        <a:srgbClr val="42B4E6"/>
      </a:accent6>
      <a:hlink>
        <a:srgbClr val="B10043"/>
      </a:hlink>
      <a:folHlink>
        <a:srgbClr val="42B4E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Schneider Text Slides">
  <a:themeElements>
    <a:clrScheme name="SE Life Green MS Office">
      <a:dk1>
        <a:sysClr val="windowText" lastClr="000000"/>
      </a:dk1>
      <a:lt1>
        <a:sysClr val="window" lastClr="FFFFFF"/>
      </a:lt1>
      <a:dk2>
        <a:srgbClr val="3DCD58"/>
      </a:dk2>
      <a:lt2>
        <a:srgbClr val="3DCD58"/>
      </a:lt2>
      <a:accent1>
        <a:srgbClr val="626469"/>
      </a:accent1>
      <a:accent2>
        <a:srgbClr val="9FA0A4"/>
      </a:accent2>
      <a:accent3>
        <a:srgbClr val="FFD100"/>
      </a:accent3>
      <a:accent4>
        <a:srgbClr val="E47F00"/>
      </a:accent4>
      <a:accent5>
        <a:srgbClr val="B10043"/>
      </a:accent5>
      <a:accent6>
        <a:srgbClr val="42B4E6"/>
      </a:accent6>
      <a:hlink>
        <a:srgbClr val="B10043"/>
      </a:hlink>
      <a:folHlink>
        <a:srgbClr val="42B4E6"/>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ap="rnd">
          <a:solidFill>
            <a:srgbClr val="4F5156"/>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Schneider Text Slides">
  <a:themeElements>
    <a:clrScheme name="SE Life Green MS Office">
      <a:dk1>
        <a:sysClr val="windowText" lastClr="000000"/>
      </a:dk1>
      <a:lt1>
        <a:sysClr val="window" lastClr="FFFFFF"/>
      </a:lt1>
      <a:dk2>
        <a:srgbClr val="3DCD58"/>
      </a:dk2>
      <a:lt2>
        <a:srgbClr val="3DCD58"/>
      </a:lt2>
      <a:accent1>
        <a:srgbClr val="626469"/>
      </a:accent1>
      <a:accent2>
        <a:srgbClr val="9FA0A4"/>
      </a:accent2>
      <a:accent3>
        <a:srgbClr val="FFD100"/>
      </a:accent3>
      <a:accent4>
        <a:srgbClr val="E47F00"/>
      </a:accent4>
      <a:accent5>
        <a:srgbClr val="B10043"/>
      </a:accent5>
      <a:accent6>
        <a:srgbClr val="42B4E6"/>
      </a:accent6>
      <a:hlink>
        <a:srgbClr val="B10043"/>
      </a:hlink>
      <a:folHlink>
        <a:srgbClr val="42B4E6"/>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ap="rnd">
          <a:solidFill>
            <a:srgbClr val="4F5156"/>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emplate">
  <a:themeElements>
    <a:clrScheme name="Template 2">
      <a:dk1>
        <a:srgbClr val="000000"/>
      </a:dk1>
      <a:lt1>
        <a:srgbClr val="FFFFFF"/>
      </a:lt1>
      <a:dk2>
        <a:srgbClr val="000000"/>
      </a:dk2>
      <a:lt2>
        <a:srgbClr val="626469"/>
      </a:lt2>
      <a:accent1>
        <a:srgbClr val="009530"/>
      </a:accent1>
      <a:accent2>
        <a:srgbClr val="B10043"/>
      </a:accent2>
      <a:accent3>
        <a:srgbClr val="FFFFFF"/>
      </a:accent3>
      <a:accent4>
        <a:srgbClr val="000000"/>
      </a:accent4>
      <a:accent5>
        <a:srgbClr val="AAC8AD"/>
      </a:accent5>
      <a:accent6>
        <a:srgbClr val="A0003C"/>
      </a:accent6>
      <a:hlink>
        <a:srgbClr val="42B4E6"/>
      </a:hlink>
      <a:folHlink>
        <a:srgbClr val="4FA600"/>
      </a:folHlink>
    </a:clrScheme>
    <a:fontScheme nam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folHlink"/>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900" b="0" i="0" u="none" strike="noStrike" cap="none" normalizeH="0" baseline="0" smtClean="0">
            <a:ln>
              <a:noFill/>
            </a:ln>
            <a:solidFill>
              <a:schemeClr val="bg2"/>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folHlink"/>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900" b="0" i="0" u="none" strike="noStrike" cap="none" normalizeH="0" baseline="0" smtClean="0">
            <a:ln>
              <a:noFill/>
            </a:ln>
            <a:solidFill>
              <a:schemeClr val="bg2"/>
            </a:solidFill>
            <a:effectLst/>
            <a:latin typeface="Arial" pitchFamily="34" charset="0"/>
          </a:defRPr>
        </a:defPPr>
      </a:lstStyle>
    </a:lnDef>
  </a:objectDefaults>
  <a:extraClrSchemeLst>
    <a:extraClrScheme>
      <a:clrScheme name="Template 1">
        <a:dk1>
          <a:srgbClr val="FFFFFF"/>
        </a:dk1>
        <a:lt1>
          <a:srgbClr val="FFFFFF"/>
        </a:lt1>
        <a:dk2>
          <a:srgbClr val="B10043"/>
        </a:dk2>
        <a:lt2>
          <a:srgbClr val="FFFFFF"/>
        </a:lt2>
        <a:accent1>
          <a:srgbClr val="FFFFFF"/>
        </a:accent1>
        <a:accent2>
          <a:srgbClr val="B10043"/>
        </a:accent2>
        <a:accent3>
          <a:srgbClr val="D5AAB0"/>
        </a:accent3>
        <a:accent4>
          <a:srgbClr val="DADADA"/>
        </a:accent4>
        <a:accent5>
          <a:srgbClr val="FFFFFF"/>
        </a:accent5>
        <a:accent6>
          <a:srgbClr val="A0003C"/>
        </a:accent6>
        <a:hlink>
          <a:srgbClr val="42B4E6"/>
        </a:hlink>
        <a:folHlink>
          <a:srgbClr val="9FA0A4"/>
        </a:folHlink>
      </a:clrScheme>
      <a:clrMap bg1="dk2" tx1="lt1" bg2="dk1" tx2="lt2" accent1="accent1" accent2="accent2" accent3="accent3" accent4="accent4" accent5="accent5" accent6="accent6" hlink="hlink" folHlink="folHlink"/>
    </a:extraClrScheme>
    <a:extraClrScheme>
      <a:clrScheme name="Template 2">
        <a:dk1>
          <a:srgbClr val="000000"/>
        </a:dk1>
        <a:lt1>
          <a:srgbClr val="FFFFFF"/>
        </a:lt1>
        <a:dk2>
          <a:srgbClr val="000000"/>
        </a:dk2>
        <a:lt2>
          <a:srgbClr val="626469"/>
        </a:lt2>
        <a:accent1>
          <a:srgbClr val="009530"/>
        </a:accent1>
        <a:accent2>
          <a:srgbClr val="B10043"/>
        </a:accent2>
        <a:accent3>
          <a:srgbClr val="FFFFFF"/>
        </a:accent3>
        <a:accent4>
          <a:srgbClr val="000000"/>
        </a:accent4>
        <a:accent5>
          <a:srgbClr val="AAC8AD"/>
        </a:accent5>
        <a:accent6>
          <a:srgbClr val="A0003C"/>
        </a:accent6>
        <a:hlink>
          <a:srgbClr val="42B4E6"/>
        </a:hlink>
        <a:folHlink>
          <a:srgbClr val="4FA600"/>
        </a:folHlink>
      </a:clrScheme>
      <a:clrMap bg1="lt1" tx1="dk1" bg2="lt2" tx2="dk2" accent1="accent1" accent2="accent2" accent3="accent3" accent4="accent4" accent5="accent5" accent6="accent6" hlink="hlink" folHlink="folHlink"/>
    </a:extraClrScheme>
    <a:extraClrScheme>
      <a:clrScheme name="Template 3">
        <a:dk1>
          <a:srgbClr val="FFFFFF"/>
        </a:dk1>
        <a:lt1>
          <a:srgbClr val="FFFFFF"/>
        </a:lt1>
        <a:dk2>
          <a:srgbClr val="42B4E6"/>
        </a:dk2>
        <a:lt2>
          <a:srgbClr val="FFFFFF"/>
        </a:lt2>
        <a:accent1>
          <a:srgbClr val="FFFFFF"/>
        </a:accent1>
        <a:accent2>
          <a:srgbClr val="B10043"/>
        </a:accent2>
        <a:accent3>
          <a:srgbClr val="B0D6F0"/>
        </a:accent3>
        <a:accent4>
          <a:srgbClr val="DADADA"/>
        </a:accent4>
        <a:accent5>
          <a:srgbClr val="FFFFFF"/>
        </a:accent5>
        <a:accent6>
          <a:srgbClr val="A0003C"/>
        </a:accent6>
        <a:hlink>
          <a:srgbClr val="42B4E6"/>
        </a:hlink>
        <a:folHlink>
          <a:srgbClr val="FFFFFF"/>
        </a:folHlink>
      </a:clrScheme>
      <a:clrMap bg1="dk2" tx1="lt1" bg2="dk1" tx2="lt2" accent1="accent1" accent2="accent2" accent3="accent3" accent4="accent4" accent5="accent5" accent6="accent6" hlink="hlink" folHlink="folHlink"/>
    </a:extraClrScheme>
    <a:extraClrScheme>
      <a:clrScheme name="Template 4">
        <a:dk1>
          <a:srgbClr val="FFFFFF"/>
        </a:dk1>
        <a:lt1>
          <a:srgbClr val="FFFFFF"/>
        </a:lt1>
        <a:dk2>
          <a:srgbClr val="4FA600"/>
        </a:dk2>
        <a:lt2>
          <a:srgbClr val="FFFFFF"/>
        </a:lt2>
        <a:accent1>
          <a:srgbClr val="FFFFFF"/>
        </a:accent1>
        <a:accent2>
          <a:srgbClr val="FFFFFF"/>
        </a:accent2>
        <a:accent3>
          <a:srgbClr val="B2D0AA"/>
        </a:accent3>
        <a:accent4>
          <a:srgbClr val="DADADA"/>
        </a:accent4>
        <a:accent5>
          <a:srgbClr val="FFFFFF"/>
        </a:accent5>
        <a:accent6>
          <a:srgbClr val="E7E7E7"/>
        </a:accent6>
        <a:hlink>
          <a:srgbClr val="FFFFFF"/>
        </a:hlink>
        <a:folHlink>
          <a:srgbClr val="FFFFFF"/>
        </a:folHlink>
      </a:clrScheme>
      <a:clrMap bg1="dk2" tx1="lt1" bg2="dk1" tx2="lt2" accent1="accent1" accent2="accent2" accent3="accent3" accent4="accent4" accent5="accent5" accent6="accent6" hlink="hlink" folHlink="folHlink"/>
    </a:extraClrScheme>
    <a:extraClrScheme>
      <a:clrScheme name="Template 5">
        <a:dk1>
          <a:srgbClr val="FFFFFF"/>
        </a:dk1>
        <a:lt1>
          <a:srgbClr val="FFFFFF"/>
        </a:lt1>
        <a:dk2>
          <a:srgbClr val="009530"/>
        </a:dk2>
        <a:lt2>
          <a:srgbClr val="FFFFFF"/>
        </a:lt2>
        <a:accent1>
          <a:srgbClr val="FFFFFF"/>
        </a:accent1>
        <a:accent2>
          <a:srgbClr val="FFFFFF"/>
        </a:accent2>
        <a:accent3>
          <a:srgbClr val="AAC8AD"/>
        </a:accent3>
        <a:accent4>
          <a:srgbClr val="DADADA"/>
        </a:accent4>
        <a:accent5>
          <a:srgbClr val="FFFFFF"/>
        </a:accent5>
        <a:accent6>
          <a:srgbClr val="E7E7E7"/>
        </a:accent6>
        <a:hlink>
          <a:srgbClr val="FFFFFF"/>
        </a:hlink>
        <a:folHlink>
          <a:srgbClr val="FFFFFF"/>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Schneider Text Slides">
  <a:themeElements>
    <a:clrScheme name="SE Life Green MS Office">
      <a:dk1>
        <a:sysClr val="windowText" lastClr="000000"/>
      </a:dk1>
      <a:lt1>
        <a:sysClr val="window" lastClr="FFFFFF"/>
      </a:lt1>
      <a:dk2>
        <a:srgbClr val="3DCD58"/>
      </a:dk2>
      <a:lt2>
        <a:srgbClr val="3DCD58"/>
      </a:lt2>
      <a:accent1>
        <a:srgbClr val="626469"/>
      </a:accent1>
      <a:accent2>
        <a:srgbClr val="9FA0A4"/>
      </a:accent2>
      <a:accent3>
        <a:srgbClr val="FFD100"/>
      </a:accent3>
      <a:accent4>
        <a:srgbClr val="E47F00"/>
      </a:accent4>
      <a:accent5>
        <a:srgbClr val="B10043"/>
      </a:accent5>
      <a:accent6>
        <a:srgbClr val="42B4E6"/>
      </a:accent6>
      <a:hlink>
        <a:srgbClr val="B10043"/>
      </a:hlink>
      <a:folHlink>
        <a:srgbClr val="42B4E6"/>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ap="rnd">
          <a:solidFill>
            <a:srgbClr val="4F5156"/>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AAA753BF-A783-4CE8-93D2-EBFB2DF95279}" vid="{A4665921-DEBE-4526-B793-7CE56F0891D0}"/>
    </a:ext>
  </a:extLst>
</a:theme>
</file>

<file path=ppt/theme/theme6.xml><?xml version="1.0" encoding="utf-8"?>
<a:theme xmlns:a="http://schemas.openxmlformats.org/drawingml/2006/main" name="4_Schneider Text Slides">
  <a:themeElements>
    <a:clrScheme name="SE Life Green MS Office">
      <a:dk1>
        <a:sysClr val="windowText" lastClr="000000"/>
      </a:dk1>
      <a:lt1>
        <a:sysClr val="window" lastClr="FFFFFF"/>
      </a:lt1>
      <a:dk2>
        <a:srgbClr val="3DCD58"/>
      </a:dk2>
      <a:lt2>
        <a:srgbClr val="3DCD58"/>
      </a:lt2>
      <a:accent1>
        <a:srgbClr val="626469"/>
      </a:accent1>
      <a:accent2>
        <a:srgbClr val="9FA0A4"/>
      </a:accent2>
      <a:accent3>
        <a:srgbClr val="FFD100"/>
      </a:accent3>
      <a:accent4>
        <a:srgbClr val="E47F00"/>
      </a:accent4>
      <a:accent5>
        <a:srgbClr val="B10043"/>
      </a:accent5>
      <a:accent6>
        <a:srgbClr val="42B4E6"/>
      </a:accent6>
      <a:hlink>
        <a:srgbClr val="B10043"/>
      </a:hlink>
      <a:folHlink>
        <a:srgbClr val="42B4E6"/>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ap="rnd">
          <a:solidFill>
            <a:srgbClr val="4F5156"/>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SE15_LIO_TextOnly V3">
  <a:themeElements>
    <a:clrScheme name="SE Life Green MS Office">
      <a:dk1>
        <a:sysClr val="windowText" lastClr="000000"/>
      </a:dk1>
      <a:lt1>
        <a:sysClr val="window" lastClr="FFFFFF"/>
      </a:lt1>
      <a:dk2>
        <a:srgbClr val="3DCD58"/>
      </a:dk2>
      <a:lt2>
        <a:srgbClr val="3DCD58"/>
      </a:lt2>
      <a:accent1>
        <a:srgbClr val="626469"/>
      </a:accent1>
      <a:accent2>
        <a:srgbClr val="9FA0A4"/>
      </a:accent2>
      <a:accent3>
        <a:srgbClr val="FFD100"/>
      </a:accent3>
      <a:accent4>
        <a:srgbClr val="E47F00"/>
      </a:accent4>
      <a:accent5>
        <a:srgbClr val="B10043"/>
      </a:accent5>
      <a:accent6>
        <a:srgbClr val="42B4E6"/>
      </a:accent6>
      <a:hlink>
        <a:srgbClr val="B10043"/>
      </a:hlink>
      <a:folHlink>
        <a:srgbClr val="42B4E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Template 4">
    <a:dk1>
      <a:srgbClr val="FFFFFF"/>
    </a:dk1>
    <a:lt1>
      <a:srgbClr val="FFFFFF"/>
    </a:lt1>
    <a:dk2>
      <a:srgbClr val="4FA600"/>
    </a:dk2>
    <a:lt2>
      <a:srgbClr val="FFFFFF"/>
    </a:lt2>
    <a:accent1>
      <a:srgbClr val="FFFFFF"/>
    </a:accent1>
    <a:accent2>
      <a:srgbClr val="FFFFFF"/>
    </a:accent2>
    <a:accent3>
      <a:srgbClr val="B2D0AA"/>
    </a:accent3>
    <a:accent4>
      <a:srgbClr val="DADADA"/>
    </a:accent4>
    <a:accent5>
      <a:srgbClr val="FFFFFF"/>
    </a:accent5>
    <a:accent6>
      <a:srgbClr val="E7E7E7"/>
    </a:accent6>
    <a:hlink>
      <a:srgbClr val="FFFFFF"/>
    </a:hlink>
    <a:folHlink>
      <a:srgbClr val="FFFFF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E9CF7B1B3D5B2419279A2E131EB9F8C" ma:contentTypeVersion="0" ma:contentTypeDescription="Create a new document." ma:contentTypeScope="" ma:versionID="1cc519b14bca0dc5b9f85534f4aeb69c">
  <xsd:schema xmlns:xsd="http://www.w3.org/2001/XMLSchema" xmlns:p="http://schemas.microsoft.com/office/2006/metadata/properties" targetNamespace="http://schemas.microsoft.com/office/2006/metadata/properties" ma:root="true" ma:fieldsID="3892c865fa2e0de8455bf68d9484838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Organization"/>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10869C5A-45CD-4D38-BB40-22576186DBE1}"/>
</file>

<file path=customXml/itemProps2.xml><?xml version="1.0" encoding="utf-8"?>
<ds:datastoreItem xmlns:ds="http://schemas.openxmlformats.org/officeDocument/2006/customXml" ds:itemID="{D8FE66B4-C31F-4C84-8FB8-A2E41CCE3C58}"/>
</file>

<file path=customXml/itemProps3.xml><?xml version="1.0" encoding="utf-8"?>
<ds:datastoreItem xmlns:ds="http://schemas.openxmlformats.org/officeDocument/2006/customXml" ds:itemID="{37133D45-7232-480B-B4E9-6443653C5D08}"/>
</file>

<file path=docProps/app.xml><?xml version="1.0" encoding="utf-8"?>
<Properties xmlns="http://schemas.openxmlformats.org/officeDocument/2006/extended-properties" xmlns:vt="http://schemas.openxmlformats.org/officeDocument/2006/docPropsVTypes">
  <TotalTime>9319</TotalTime>
  <Words>162</Words>
  <Application>Microsoft Office PowerPoint</Application>
  <PresentationFormat>On-screen Show (16:9)</PresentationFormat>
  <Paragraphs>42</Paragraphs>
  <Slides>3</Slides>
  <Notes>1</Notes>
  <HiddenSlides>0</HiddenSlides>
  <MMClips>0</MMClips>
  <ScaleCrop>false</ScaleCrop>
  <HeadingPairs>
    <vt:vector size="6" baseType="variant">
      <vt:variant>
        <vt:lpstr>Fonts Used</vt:lpstr>
      </vt:variant>
      <vt:variant>
        <vt:i4>9</vt:i4>
      </vt:variant>
      <vt:variant>
        <vt:lpstr>Theme</vt:lpstr>
      </vt:variant>
      <vt:variant>
        <vt:i4>7</vt:i4>
      </vt:variant>
      <vt:variant>
        <vt:lpstr>Slide Titles</vt:lpstr>
      </vt:variant>
      <vt:variant>
        <vt:i4>3</vt:i4>
      </vt:variant>
    </vt:vector>
  </HeadingPairs>
  <TitlesOfParts>
    <vt:vector size="19" baseType="lpstr">
      <vt:lpstr>MS PGothic</vt:lpstr>
      <vt:lpstr>MS PGothic</vt:lpstr>
      <vt:lpstr>Arial</vt:lpstr>
      <vt:lpstr>Arial MT Pro</vt:lpstr>
      <vt:lpstr>Arial Rounded MT Std</vt:lpstr>
      <vt:lpstr>Arial Unicode MS</vt:lpstr>
      <vt:lpstr>Calibri</vt:lpstr>
      <vt:lpstr>Lucida Grande</vt:lpstr>
      <vt:lpstr>SE Rounded Medium</vt:lpstr>
      <vt:lpstr>Schneider Title Slides</vt:lpstr>
      <vt:lpstr>1_Schneider Text Slides</vt:lpstr>
      <vt:lpstr>2_Schneider Text Slides</vt:lpstr>
      <vt:lpstr>Template</vt:lpstr>
      <vt:lpstr>3_Schneider Text Slides</vt:lpstr>
      <vt:lpstr>4_Schneider Text Slides</vt:lpstr>
      <vt:lpstr>SE15_LIO_TextOnly V3</vt:lpstr>
      <vt:lpstr> Bringing an IED fully compliant with latest standards…</vt:lpstr>
      <vt:lpstr>PowerPoint Presentation</vt:lpstr>
      <vt:lpstr>PowerPoint Presentation</vt:lpstr>
    </vt:vector>
  </TitlesOfParts>
  <Company>McMillan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Andree Fournier</dc:creator>
  <cp:lastModifiedBy>Peter Vivers</cp:lastModifiedBy>
  <cp:revision>812</cp:revision>
  <dcterms:created xsi:type="dcterms:W3CDTF">2015-05-04T14:04:27Z</dcterms:created>
  <dcterms:modified xsi:type="dcterms:W3CDTF">2018-08-22T11:38:21Z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0x0101005E9CF7B1B3D5B2419279A2E131EB9F8C</vt:lpwstr>
  </property>
</Properties>
</file>