
<file path=[Content_Types].xml><?xml version="1.0" encoding="utf-8"?>
<Types xmlns="http://schemas.openxmlformats.org/package/2006/content-types">
  <Override PartName="/ppt/theme/theme5.xml" ContentType="application/vnd.openxmlformats-officedocument.theme+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46.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124.xml" ContentType="application/vnd.openxmlformats-officedocument.presentationml.slideLayout+xml"/>
  <Override PartName="/ppt/slideLayouts/slideLayout171.xml" ContentType="application/vnd.openxmlformats-officedocument.presentationml.slideLayout+xml"/>
  <Default Extension="xml" ContentType="application/xml"/>
  <Override PartName="/ppt/slideLayouts/slideLayout24.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slideLayouts/slideLayout102.xml" ContentType="application/vnd.openxmlformats-officedocument.presentationml.slideLayout+xml"/>
  <Override PartName="/ppt/tags/tag16.xml" ContentType="application/vnd.openxmlformats-officedocument.presentationml.tags+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notesSlides/notesSlide7.xml" ContentType="application/vnd.openxmlformats-officedocument.presentationml.notesSlide+xml"/>
  <Override PartName="/ppt/slideLayouts/slideLayout87.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Default Extension="png" ContentType="image/png"/>
  <Override PartName="/ppt/slides/slide19.xml" ContentType="application/vnd.openxmlformats-officedocument.presentationml.slide+xml"/>
  <Override PartName="/ppt/slideLayouts/slideLayout118.xml" ContentType="application/vnd.openxmlformats-officedocument.presentationml.slideLayout+xml"/>
  <Override PartName="/ppt/slideLayouts/slideLayout16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tags/tag5.xml" ContentType="application/vnd.openxmlformats-officedocument.presentationml.tags+xml"/>
  <Default Extension="emf" ContentType="image/x-emf"/>
  <Override PartName="/ppt/slideLayouts/slideLayout43.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190.xml" ContentType="application/vnd.openxmlformats-officedocument.presentationml.slideLayout+xml"/>
  <Override PartName="/ppt/slides/slide22.xml" ContentType="application/vnd.openxmlformats-officedocument.presentationml.slide+xml"/>
  <Override PartName="/ppt/slideLayouts/slideLayout21.xml" ContentType="application/vnd.openxmlformats-officedocument.presentationml.slideLayout+xml"/>
  <Override PartName="/ppt/slideLayouts/slideLayout1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tags/tag24.xml" ContentType="application/vnd.openxmlformats-officedocument.presentationml.tags+xml"/>
  <Override PartName="/ppt/tags/tag13.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159.xml" ContentType="application/vnd.openxmlformats-officedocument.presentationml.slideLayout+xml"/>
  <Override PartName="/ppt/notesSlides/notesSlide4.xml" ContentType="application/vnd.openxmlformats-officedocument.presentationml.notesSlide+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Layouts/slideLayout184.xml" ContentType="application/vnd.openxmlformats-officedocument.presentationml.slideLayout+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slideLayouts/slideLayout126.xml" ContentType="application/vnd.openxmlformats-officedocument.presentationml.slideLayout+xml"/>
  <Override PartName="/ppt/slideLayouts/slideLayout173.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tags/tag2.xml" ContentType="application/vnd.openxmlformats-officedocument.presentationml.tags+xml"/>
  <Override PartName="/ppt/slideLayouts/slideLayout115.xml" ContentType="application/vnd.openxmlformats-officedocument.presentationml.slideLayout+xml"/>
  <Override PartName="/ppt/slideLayouts/slideLayout162.xml" ContentType="application/vnd.openxmlformats-officedocument.presentationml.slideLayout+xml"/>
  <Override PartName="/ppt/notesSlides/notesSlide18.xml" ContentType="application/vnd.openxmlformats-officedocument.presentationml.notesSlide+xml"/>
  <Override PartName="/ppt/slideLayouts/slideLayout51.xml" ContentType="application/vnd.openxmlformats-officedocument.presentationml.slideLayout+xml"/>
  <Override PartName="/ppt/slideLayouts/slideLayout104.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notesSlides/notesSlide9.xml" ContentType="application/vnd.openxmlformats-officedocument.presentationml.notesSlide+xml"/>
  <Override PartName="/ppt/slideLayouts/slideLayout89.xml" ContentType="application/vnd.openxmlformats-officedocument.presentationml.slideLayout+xml"/>
  <Override PartName="/ppt/slideLayouts/slideLayout189.xml" ContentType="application/vnd.openxmlformats-officedocument.presentationml.slideLayout+xml"/>
  <Override PartName="/ppt/theme/theme12.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slideLayouts/slideLayout178.xml" ContentType="application/vnd.openxmlformats-officedocument.presentationml.slideLayout+xml"/>
  <Override PartName="/ppt/tags/tag21.xml" ContentType="application/vnd.openxmlformats-officedocument.presentationml.tags+xml"/>
  <Override PartName="/ppt/slideMasters/slideMaster2.xml" ContentType="application/vnd.openxmlformats-officedocument.presentationml.slideMaster+xml"/>
  <Override PartName="/ppt/slideLayouts/slideLayout67.xml" ContentType="application/vnd.openxmlformats-officedocument.presentationml.slideLayout+xml"/>
  <Override PartName="/ppt/theme/theme4.xml" ContentType="application/vnd.openxmlformats-officedocument.theme+xml"/>
  <Override PartName="/ppt/tags/tag7.xml" ContentType="application/vnd.openxmlformats-officedocument.presentationml.tags+xml"/>
  <Override PartName="/ppt/slideLayouts/slideLayout109.xml" ContentType="application/vnd.openxmlformats-officedocument.presentationml.slideLayout+xml"/>
  <Override PartName="/ppt/slideLayouts/slideLayout156.xml" ContentType="application/vnd.openxmlformats-officedocument.presentationml.slideLayout+xml"/>
  <Override PartName="/ppt/slideLayouts/slideLayout167.xml" ContentType="application/vnd.openxmlformats-officedocument.presentationml.slideLayout+xml"/>
  <Override PartName="/ppt/notesSlides/notesSlide1.xml" ContentType="application/vnd.openxmlformats-officedocument.presentationml.notesSlide+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145.xml" ContentType="application/vnd.openxmlformats-officedocument.presentationml.slideLayout+xml"/>
  <Override PartName="/ppt/slides/slide24.xml" ContentType="application/vnd.openxmlformats-officedocument.presentationml.slide+xml"/>
  <Override PartName="/ppt/slideLayouts/slideLayout34.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34.xml" ContentType="application/vnd.openxmlformats-officedocument.presentationml.slideLayout+xml"/>
  <Override PartName="/ppt/slideLayouts/slideLayout181.xml" ContentType="application/vnd.openxmlformats-officedocument.presentationml.slideLayout+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70.xml" ContentType="application/vnd.openxmlformats-officedocument.presentationml.slideLayout+xml"/>
  <Override PartName="/ppt/notesSlides/notesSlide15.xml" ContentType="application/vnd.openxmlformats-officedocument.presentationml.notesSlide+xml"/>
  <Override PartName="/ppt/slideLayouts/slideLayout12.xml" ContentType="application/vnd.openxmlformats-officedocument.presentationml.slideLayout+xml"/>
  <Override PartName="/ppt/slideLayouts/slideLayout101.xml" ContentType="application/vnd.openxmlformats-officedocument.presentationml.slideLayout+xml"/>
  <Default Extension="tiff" ContentType="image/tiff"/>
  <Override PartName="/ppt/tags/tag15.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86.xml" ContentType="application/vnd.openxmlformats-officedocument.presentationml.slideLayout+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customXml/itemProps1.xml" ContentType="application/vnd.openxmlformats-officedocument.customXmlPropertie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docProps/custom.xml" ContentType="application/vnd.openxmlformats-officedocument.custom-properties+xml"/>
  <Override PartName="/ppt/theme/theme14.xml" ContentType="application/vnd.openxmlformats-officedocument.theme+xml"/>
  <Override PartName="/ppt/notesSlides/notesSlide12.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ags/tag9.xml" ContentType="application/vnd.openxmlformats-officedocument.presentationml.tags+xml"/>
  <Override PartName="/ppt/theme/theme6.xml" ContentType="application/vnd.openxmlformats-officedocument.theme+xml"/>
  <Override PartName="/ppt/slideLayouts/slideLayout158.xml" ContentType="application/vnd.openxmlformats-officedocument.presentationml.slideLayout+xml"/>
  <Override PartName="/ppt/slideLayouts/slideLayout169.xml" ContentType="application/vnd.openxmlformats-officedocument.presentationml.slideLayout+xml"/>
  <Default Extension="bin" ContentType="application/vnd.openxmlformats-officedocument.oleObject"/>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notesSlides/notesSlide3.xml" ContentType="application/vnd.openxmlformats-officedocument.presentationml.notes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72.xml" ContentType="application/vnd.openxmlformats-officedocument.presentationml.slideLayout+xml"/>
  <Override PartName="/ppt/notesSlides/notesSlide17.xml" ContentType="application/vnd.openxmlformats-officedocument.presentationml.notes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tags/tag1.xml" ContentType="application/vnd.openxmlformats-officedocument.presentationml.tags+xml"/>
  <Override PartName="/ppt/slideLayouts/slideLayout103.xml" ContentType="application/vnd.openxmlformats-officedocument.presentationml.slideLayout+xml"/>
  <Override PartName="/ppt/slideLayouts/slideLayout150.xml" ContentType="application/vnd.openxmlformats-officedocument.presentationml.slideLayout+xml"/>
  <Default Extension="wdp" ContentType="image/vnd.ms-photo"/>
  <Override PartName="/ppt/slideLayouts/slideLayout50.xml" ContentType="application/vnd.openxmlformats-officedocument.presentationml.slideLayout+xml"/>
  <Override PartName="/ppt/tags/tag17.xml" ContentType="application/vnd.openxmlformats-officedocument.presentationml.tags+xml"/>
  <Default Extension="vml" ContentType="application/vnd.openxmlformats-officedocument.vmlDrawing"/>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notesSlides/notesSlide8.xml" ContentType="application/vnd.openxmlformats-officedocument.presentationml.notesSlide+xml"/>
  <Override PartName="/ppt/slideLayouts/slideLayout99.xml" ContentType="application/vnd.openxmlformats-officedocument.presentationml.slideLayout+xml"/>
  <Override PartName="/ppt/slideLayouts/slideLayout188.xml" ContentType="application/vnd.openxmlformats-officedocument.presentationml.slideLayout+xml"/>
  <Override PartName="/ppt/handoutMasters/handoutMaster1.xml" ContentType="application/vnd.openxmlformats-officedocument.presentationml.handoutMaster+xml"/>
  <Override PartName="/ppt/slideLayouts/slideLayout88.xml" ContentType="application/vnd.openxmlformats-officedocument.presentationml.slideLayout+xml"/>
  <Override PartName="/ppt/slideLayouts/slideLayout177.xml" ContentType="application/vnd.openxmlformats-officedocument.presentationml.slideLayout+xml"/>
  <Override PartName="/ppt/theme/theme11.xml" ContentType="application/vnd.openxmlformats-officedocument.them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tags/tag6.xml" ContentType="application/vnd.openxmlformats-officedocument.presentationml.tags+xml"/>
  <Override PartName="/ppt/slideLayouts/slideLayout119.xml" ContentType="application/vnd.openxmlformats-officedocument.presentationml.slideLayout+xml"/>
  <Override PartName="/ppt/slideLayouts/slideLayout166.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theme/theme3.xml" ContentType="application/vnd.openxmlformats-officedocument.theme+xml"/>
  <Override PartName="/ppt/slideLayouts/slideLayout55.xml" ContentType="application/vnd.openxmlformats-officedocument.presentationml.slideLayout+xml"/>
  <Override PartName="/ppt/slideLayouts/slideLayout108.xml" ContentType="application/vnd.openxmlformats-officedocument.presentationml.slideLayout+xml"/>
  <Override PartName="/ppt/slideLayouts/slideLayout155.xml" ContentType="application/vnd.openxmlformats-officedocument.presentationml.slideLayout+xml"/>
  <Default Extension="rels" ContentType="application/vnd.openxmlformats-package.relationships+xml"/>
  <Override PartName="/ppt/slideLayouts/slideLayout44.xml" ContentType="application/vnd.openxmlformats-officedocument.presentationml.slideLayout+xml"/>
  <Override PartName="/ppt/slideLayouts/slideLayout91.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80.xml" ContentType="application/vnd.openxmlformats-officedocument.presentationml.slideLayout+xml"/>
  <Override PartName="/ppt/slideLayouts/slideLayout191.xml" ContentType="application/vnd.openxmlformats-officedocument.presentationml.slideLayout+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Layouts/slideLayout122.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1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tags/tag14.xml" ContentType="application/vnd.openxmlformats-officedocument.presentationml.tags+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149.xml" ContentType="application/vnd.openxmlformats-officedocument.presentationml.slideLayout+xml"/>
  <Override PartName="/ppt/notesSlides/notesSlide5.xml" ContentType="application/vnd.openxmlformats-officedocument.presentationml.notes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38.xml" ContentType="application/vnd.openxmlformats-officedocument.presentationml.slideLayout+xml"/>
  <Override PartName="/ppt/slideLayouts/slideLayout185.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63.xml" ContentType="application/vnd.openxmlformats-officedocument.presentationml.slideLayout+xml"/>
  <Override PartName="/ppt/slideLayouts/slideLayout174.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63.xml" ContentType="application/vnd.openxmlformats-officedocument.presentationml.slideLayout+xml"/>
  <Override PartName="/ppt/tags/tag3.xml" ContentType="application/vnd.openxmlformats-officedocument.presentationml.tags+xml"/>
  <Override PartName="/ppt/slideLayouts/slideLayout105.xml" ContentType="application/vnd.openxmlformats-officedocument.presentationml.slideLayout+xml"/>
  <Override PartName="/ppt/slideLayouts/slideLayout15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141.xml" ContentType="application/vnd.openxmlformats-officedocument.presentationml.slideLayout+xml"/>
  <Override PartName="/ppt/tags/tag19.xml" ContentType="application/vnd.openxmlformats-officedocument.presentationml.tags+xml"/>
  <Override PartName="/ppt/slides/slide20.xml" ContentType="application/vnd.openxmlformats-officedocument.presentationml.slide+xml"/>
  <Override PartName="/ppt/slideLayouts/slideLayout30.xml" ContentType="application/vnd.openxmlformats-officedocument.presentationml.slideLayout+xml"/>
  <Override PartName="/ppt/slideLayouts/slideLayout130.xml" ContentType="application/vnd.openxmlformats-officedocument.presentationml.slideLayout+xml"/>
  <Override PartName="/ppt/notesSlides/notesSlide11.xml" ContentType="application/vnd.openxmlformats-officedocument.presentationml.notesSlide+xml"/>
  <Override PartName="/ppt/slideLayouts/slideLayout179.xml" ContentType="application/vnd.openxmlformats-officedocument.presentationml.slideLayout+xml"/>
  <Override PartName="/ppt/tags/tag22.xml" ContentType="application/vnd.openxmlformats-officedocument.presentationml.tags+xml"/>
  <Override PartName="/ppt/theme/theme13.xml" ContentType="application/vnd.openxmlformats-officedocument.them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tags/tag11.xml" ContentType="application/vnd.openxmlformats-officedocument.presentationml.tags+xml"/>
  <Override PartName="/ppt/slideLayouts/slideLayout168.xml" ContentType="application/vnd.openxmlformats-officedocument.presentationml.slideLayout+xml"/>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slideLayouts/slideLayout135.xml" ContentType="application/vnd.openxmlformats-officedocument.presentationml.slideLayout+xml"/>
  <Override PartName="/ppt/slideLayouts/slideLayout18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60.xml" ContentType="application/vnd.openxmlformats-officedocument.presentationml.slideLayout+xml"/>
  <Override PartName="/ppt/theme/themeOverride1.xml" ContentType="application/vnd.openxmlformats-officedocument.themeOverride+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ableStyles.xml" ContentType="application/vnd.openxmlformats-officedocument.presentationml.tableStyles+xml"/>
  <Override PartName="/ppt/slideLayouts/slideLayout98.xml" ContentType="application/vnd.openxmlformats-officedocument.presentationml.slideLayout+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29.xml" ContentType="application/vnd.openxmlformats-officedocument.presentationml.slideLayout+xml"/>
  <Override PartName="/ppt/slideLayouts/slideLayout176.xml" ContentType="application/vnd.openxmlformats-officedocument.presentationml.slideLayout+xml"/>
  <Override PartName="/customXml/itemProps2.xml" ContentType="application/vnd.openxmlformats-officedocument.customXmlProperties+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3648" r:id="rId2"/>
    <p:sldMasterId id="2147483697" r:id="rId3"/>
    <p:sldMasterId id="2147483718" r:id="rId4"/>
    <p:sldMasterId id="2147483734" r:id="rId5"/>
    <p:sldMasterId id="2147483779" r:id="rId6"/>
    <p:sldMasterId id="2147483794" r:id="rId7"/>
    <p:sldMasterId id="2147483844" r:id="rId8"/>
    <p:sldMasterId id="2147483869" r:id="rId9"/>
    <p:sldMasterId id="2147483885" r:id="rId10"/>
    <p:sldMasterId id="2147483910" r:id="rId11"/>
    <p:sldMasterId id="2147483918" r:id="rId12"/>
  </p:sldMasterIdLst>
  <p:notesMasterIdLst>
    <p:notesMasterId r:id="rId38"/>
  </p:notesMasterIdLst>
  <p:handoutMasterIdLst>
    <p:handoutMasterId r:id="rId39"/>
  </p:handoutMasterIdLst>
  <p:sldIdLst>
    <p:sldId id="414" r:id="rId13"/>
    <p:sldId id="510" r:id="rId14"/>
    <p:sldId id="527" r:id="rId15"/>
    <p:sldId id="528" r:id="rId16"/>
    <p:sldId id="531" r:id="rId17"/>
    <p:sldId id="533" r:id="rId18"/>
    <p:sldId id="538" r:id="rId19"/>
    <p:sldId id="535" r:id="rId20"/>
    <p:sldId id="514" r:id="rId21"/>
    <p:sldId id="429" r:id="rId22"/>
    <p:sldId id="516" r:id="rId23"/>
    <p:sldId id="517" r:id="rId24"/>
    <p:sldId id="547" r:id="rId25"/>
    <p:sldId id="457" r:id="rId26"/>
    <p:sldId id="520" r:id="rId27"/>
    <p:sldId id="523" r:id="rId28"/>
    <p:sldId id="524" r:id="rId29"/>
    <p:sldId id="525" r:id="rId30"/>
    <p:sldId id="526" r:id="rId31"/>
    <p:sldId id="539" r:id="rId32"/>
    <p:sldId id="540" r:id="rId33"/>
    <p:sldId id="541" r:id="rId34"/>
    <p:sldId id="542" r:id="rId35"/>
    <p:sldId id="543" r:id="rId36"/>
    <p:sldId id="546" r:id="rId37"/>
  </p:sldIdLst>
  <p:sldSz cx="9144000" cy="5143500" type="screen16x9"/>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31">
          <p15:clr>
            <a:srgbClr val="A4A3A4"/>
          </p15:clr>
        </p15:guide>
        <p15:guide id="2" orient="horz" pos="2762">
          <p15:clr>
            <a:srgbClr val="A4A3A4"/>
          </p15:clr>
        </p15:guide>
        <p15:guide id="3" orient="horz" pos="990">
          <p15:clr>
            <a:srgbClr val="A4A3A4"/>
          </p15:clr>
        </p15:guide>
        <p15:guide id="4" orient="horz" pos="3104">
          <p15:clr>
            <a:srgbClr val="A4A3A4"/>
          </p15:clr>
        </p15:guide>
        <p15:guide id="5" orient="horz" pos="566">
          <p15:clr>
            <a:srgbClr val="A4A3A4"/>
          </p15:clr>
        </p15:guide>
        <p15:guide id="6" orient="horz" pos="2639">
          <p15:clr>
            <a:srgbClr val="A4A3A4"/>
          </p15:clr>
        </p15:guide>
        <p15:guide id="7" orient="horz" pos="758">
          <p15:clr>
            <a:srgbClr val="A4A3A4"/>
          </p15:clr>
        </p15:guide>
        <p15:guide id="8" orient="horz" pos="145">
          <p15:clr>
            <a:srgbClr val="A4A3A4"/>
          </p15:clr>
        </p15:guide>
        <p15:guide id="9" orient="horz" pos="1688">
          <p15:clr>
            <a:srgbClr val="A4A3A4"/>
          </p15:clr>
        </p15:guide>
        <p15:guide id="10" orient="horz" pos="2828">
          <p15:clr>
            <a:srgbClr val="A4A3A4"/>
          </p15:clr>
        </p15:guide>
        <p15:guide id="11" pos="5630">
          <p15:clr>
            <a:srgbClr val="A4A3A4"/>
          </p15:clr>
        </p15:guide>
        <p15:guide id="12" pos="3788">
          <p15:clr>
            <a:srgbClr val="A4A3A4"/>
          </p15:clr>
        </p15:guide>
        <p15:guide id="13" pos="2906">
          <p15:clr>
            <a:srgbClr val="A4A3A4"/>
          </p15:clr>
        </p15:guide>
        <p15:guide id="14" pos="3674">
          <p15:clr>
            <a:srgbClr val="A4A3A4"/>
          </p15:clr>
        </p15:guide>
        <p15:guide id="15" pos="3901">
          <p15:clr>
            <a:srgbClr val="A4A3A4"/>
          </p15:clr>
        </p15:guide>
        <p15:guide id="16" pos="3018">
          <p15:clr>
            <a:srgbClr val="A4A3A4"/>
          </p15:clr>
        </p15:guide>
        <p15:guide id="17" pos="2791">
          <p15:clr>
            <a:srgbClr val="A4A3A4"/>
          </p15:clr>
        </p15:guide>
        <p15:guide id="18" pos="159">
          <p15:clr>
            <a:srgbClr val="A4A3A4"/>
          </p15:clr>
        </p15:guide>
        <p15:guide id="19" pos="1847">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ckie Barlow" initials=""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DCD58"/>
    <a:srgbClr val="70C580"/>
    <a:srgbClr val="FFCC00"/>
    <a:srgbClr val="36C74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99" autoAdjust="0"/>
    <p:restoredTop sz="95064" autoAdjust="0"/>
  </p:normalViewPr>
  <p:slideViewPr>
    <p:cSldViewPr snapToGrid="0" snapToObjects="1">
      <p:cViewPr varScale="1">
        <p:scale>
          <a:sx n="163" d="100"/>
          <a:sy n="163" d="100"/>
        </p:scale>
        <p:origin x="120" y="138"/>
      </p:cViewPr>
      <p:guideLst>
        <p:guide orient="horz" pos="1831"/>
        <p:guide orient="horz" pos="2762"/>
        <p:guide orient="horz" pos="990"/>
        <p:guide orient="horz" pos="3104"/>
        <p:guide orient="horz" pos="566"/>
        <p:guide orient="horz" pos="2639"/>
        <p:guide orient="horz" pos="758"/>
        <p:guide orient="horz" pos="145"/>
        <p:guide orient="horz" pos="1688"/>
        <p:guide orient="horz" pos="2828"/>
        <p:guide pos="5630"/>
        <p:guide pos="3788"/>
        <p:guide pos="2906"/>
        <p:guide pos="3674"/>
        <p:guide pos="3901"/>
        <p:guide pos="3018"/>
        <p:guide pos="2791"/>
        <p:guide pos="159"/>
        <p:guide pos="1847"/>
      </p:guideLst>
    </p:cSldViewPr>
  </p:slideViewPr>
  <p:outlineViewPr>
    <p:cViewPr>
      <p:scale>
        <a:sx n="33" d="100"/>
        <a:sy n="33" d="100"/>
      </p:scale>
      <p:origin x="0" y="-1722"/>
    </p:cViewPr>
  </p:outlineViewPr>
  <p:notesTextViewPr>
    <p:cViewPr>
      <p:scale>
        <a:sx n="200" d="100"/>
        <a:sy n="200" d="100"/>
      </p:scale>
      <p:origin x="0" y="0"/>
    </p:cViewPr>
  </p:notesTextViewPr>
  <p:sorterViewPr>
    <p:cViewPr varScale="1">
      <p:scale>
        <a:sx n="1" d="1"/>
        <a:sy n="1" d="1"/>
      </p:scale>
      <p:origin x="0" y="-1188"/>
    </p:cViewPr>
  </p:sorterViewPr>
  <p:notesViewPr>
    <p:cSldViewPr snapToGrid="0" snapToObjects="1">
      <p:cViewPr varScale="1">
        <p:scale>
          <a:sx n="57" d="100"/>
          <a:sy n="57" d="100"/>
        </p:scale>
        <p:origin x="279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handoutMaster" Target="handoutMasters/handoutMaster1.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viewProps" Target="viewProps.xml"/><Relationship Id="rId47" Type="http://schemas.openxmlformats.org/officeDocument/2006/relationships/customXml" Target="../customXml/item2.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theme" Target="theme/theme1.xml"/><Relationship Id="rId48" Type="http://schemas.openxmlformats.org/officeDocument/2006/relationships/customXml" Target="../customXml/item3.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notesMaster" Target="notesMasters/notesMaster1.xml"/><Relationship Id="rId46" Type="http://schemas.openxmlformats.org/officeDocument/2006/relationships/customXml" Target="../customXml/item1.xml"/><Relationship Id="rId20" Type="http://schemas.openxmlformats.org/officeDocument/2006/relationships/slide" Target="slides/slide8.xml"/><Relationship Id="rId4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3122E3A8-67DD-A54D-9ACE-7F6180D1A288}" type="datetimeFigureOut">
              <a:rPr lang="en-US" smtClean="0"/>
              <a:pPr/>
              <a:t>6/19/2018</a:t>
            </a:fld>
            <a:endParaRPr lang="en-US" dirty="0"/>
          </a:p>
        </p:txBody>
      </p:sp>
      <p:sp>
        <p:nvSpPr>
          <p:cNvPr id="4" name="Footer Placeholder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5" name="Slide Number Placeholder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B5D751CF-426F-9546-9000-18E529FDEBDA}" type="slidenum">
              <a:rPr lang="en-US" smtClean="0"/>
              <a:pPr/>
              <a:t>‹N°›</a:t>
            </a:fld>
            <a:endParaRPr lang="en-US" dirty="0"/>
          </a:p>
        </p:txBody>
      </p:sp>
    </p:spTree>
    <p:extLst>
      <p:ext uri="{BB962C8B-B14F-4D97-AF65-F5344CB8AC3E}">
        <p14:creationId xmlns:p14="http://schemas.microsoft.com/office/powerpoint/2010/main" val="39998927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95BCB8AE-B9B2-1648-AE7C-D9F4FF496627}" type="datetimeFigureOut">
              <a:rPr lang="en-US" smtClean="0"/>
              <a:pPr/>
              <a:t>6/19/2018</a:t>
            </a:fld>
            <a:endParaRPr lang="en-US" dirty="0"/>
          </a:p>
        </p:txBody>
      </p:sp>
      <p:sp>
        <p:nvSpPr>
          <p:cNvPr id="4" name="Slide Image Placehold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E7F34D1A-B7E5-DE48-8EA9-859D9DE63652}" type="slidenum">
              <a:rPr lang="en-US" smtClean="0"/>
              <a:pPr/>
              <a:t>‹N°›</a:t>
            </a:fld>
            <a:endParaRPr lang="en-US" dirty="0"/>
          </a:p>
        </p:txBody>
      </p:sp>
    </p:spTree>
    <p:extLst>
      <p:ext uri="{BB962C8B-B14F-4D97-AF65-F5344CB8AC3E}">
        <p14:creationId xmlns:p14="http://schemas.microsoft.com/office/powerpoint/2010/main" val="7254333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7F34D1A-B7E5-DE48-8EA9-859D9DE63652}" type="slidenum">
              <a:rPr lang="en-US" smtClean="0"/>
              <a:pPr/>
              <a:t>1</a:t>
            </a:fld>
            <a:endParaRPr lang="en-US" dirty="0"/>
          </a:p>
        </p:txBody>
      </p:sp>
    </p:spTree>
    <p:extLst>
      <p:ext uri="{BB962C8B-B14F-4D97-AF65-F5344CB8AC3E}">
        <p14:creationId xmlns:p14="http://schemas.microsoft.com/office/powerpoint/2010/main" val="427261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5875" lvl="0" indent="0">
              <a:buClr>
                <a:srgbClr val="3DCD58"/>
              </a:buClr>
              <a:buNone/>
            </a:pPr>
            <a:r>
              <a:rPr lang="fr-FR" sz="1600" dirty="0">
                <a:solidFill>
                  <a:srgbClr val="626469"/>
                </a:solidFill>
              </a:rPr>
              <a:t>Energy World challenges</a:t>
            </a:r>
          </a:p>
          <a:p>
            <a:pPr marL="15874" indent="0">
              <a:buNone/>
            </a:pPr>
            <a:r>
              <a:rPr lang="fr-FR" sz="1200" b="1" dirty="0" err="1">
                <a:solidFill>
                  <a:srgbClr val="00B050"/>
                </a:solidFill>
              </a:rPr>
              <a:t>Decabornization</a:t>
            </a:r>
            <a:r>
              <a:rPr lang="fr-FR" sz="1200" dirty="0"/>
              <a:t> : </a:t>
            </a:r>
            <a:r>
              <a:rPr lang="fr-FR" sz="1200" dirty="0" err="1"/>
              <a:t>regulation</a:t>
            </a:r>
            <a:r>
              <a:rPr lang="fr-FR" sz="1200" dirty="0"/>
              <a:t> </a:t>
            </a:r>
            <a:r>
              <a:rPr lang="fr-FR" sz="1200" dirty="0" err="1"/>
              <a:t>address</a:t>
            </a:r>
            <a:r>
              <a:rPr lang="fr-FR" sz="1200" dirty="0"/>
              <a:t> </a:t>
            </a:r>
            <a:r>
              <a:rPr lang="fr-FR" sz="1200" dirty="0" err="1"/>
              <a:t>climate</a:t>
            </a:r>
            <a:r>
              <a:rPr lang="fr-FR" sz="1200" dirty="0"/>
              <a:t> change challenge</a:t>
            </a:r>
          </a:p>
          <a:p>
            <a:pPr marL="15874" indent="0">
              <a:buNone/>
            </a:pPr>
            <a:r>
              <a:rPr lang="fr-FR" sz="1200" b="1" dirty="0" err="1">
                <a:solidFill>
                  <a:srgbClr val="00B050"/>
                </a:solidFill>
              </a:rPr>
              <a:t>Decentralization</a:t>
            </a:r>
            <a:r>
              <a:rPr lang="fr-FR" sz="1200" dirty="0"/>
              <a:t> : </a:t>
            </a:r>
            <a:r>
              <a:rPr lang="fr-FR" sz="1200" dirty="0" err="1"/>
              <a:t>Profileration</a:t>
            </a:r>
            <a:r>
              <a:rPr lang="fr-FR" sz="1200" dirty="0"/>
              <a:t> of DER</a:t>
            </a:r>
          </a:p>
          <a:p>
            <a:pPr marL="15874" indent="0">
              <a:buNone/>
            </a:pPr>
            <a:r>
              <a:rPr lang="fr-FR" sz="1200" b="1" dirty="0" err="1">
                <a:solidFill>
                  <a:srgbClr val="00B050"/>
                </a:solidFill>
              </a:rPr>
              <a:t>Digitization</a:t>
            </a:r>
            <a:r>
              <a:rPr lang="fr-FR" sz="1200" dirty="0"/>
              <a:t> : </a:t>
            </a:r>
            <a:r>
              <a:rPr lang="fr-FR" sz="1200" dirty="0" err="1"/>
              <a:t>Proliferation</a:t>
            </a:r>
            <a:r>
              <a:rPr lang="fr-FR" sz="1200" dirty="0"/>
              <a:t> of </a:t>
            </a:r>
            <a:r>
              <a:rPr lang="fr-FR" sz="1200" dirty="0" err="1"/>
              <a:t>connected</a:t>
            </a:r>
            <a:r>
              <a:rPr lang="fr-FR" sz="1200" dirty="0"/>
              <a:t> IoT </a:t>
            </a:r>
            <a:r>
              <a:rPr lang="fr-FR" sz="1200" dirty="0" err="1"/>
              <a:t>devices</a:t>
            </a:r>
            <a:r>
              <a:rPr lang="fr-FR" sz="1200" dirty="0"/>
              <a:t> + </a:t>
            </a:r>
            <a:r>
              <a:rPr lang="fr-FR" sz="1200" dirty="0" err="1"/>
              <a:t>need</a:t>
            </a:r>
            <a:r>
              <a:rPr lang="fr-FR" sz="1200" dirty="0"/>
              <a:t> to have IT &amp; OT </a:t>
            </a:r>
            <a:r>
              <a:rPr lang="fr-FR" sz="1200" dirty="0" err="1"/>
              <a:t>integrated</a:t>
            </a:r>
            <a:endParaRPr lang="fr-FR" sz="1200" dirty="0"/>
          </a:p>
          <a:p>
            <a:pPr marL="15874" indent="0">
              <a:buNone/>
            </a:pPr>
            <a:r>
              <a:rPr lang="fr-FR" sz="1200" dirty="0"/>
              <a:t>More </a:t>
            </a:r>
            <a:r>
              <a:rPr lang="fr-FR" sz="1200" b="1" dirty="0" err="1">
                <a:solidFill>
                  <a:srgbClr val="00B050"/>
                </a:solidFill>
              </a:rPr>
              <a:t>electric</a:t>
            </a:r>
            <a:r>
              <a:rPr lang="fr-FR" sz="1200" dirty="0"/>
              <a:t> : </a:t>
            </a:r>
            <a:r>
              <a:rPr lang="fr-FR" sz="1200" dirty="0" err="1"/>
              <a:t>customers</a:t>
            </a:r>
            <a:r>
              <a:rPr lang="fr-FR" sz="1200" dirty="0"/>
              <a:t> more </a:t>
            </a:r>
            <a:r>
              <a:rPr lang="fr-FR" sz="1200" dirty="0" err="1"/>
              <a:t>empowered</a:t>
            </a:r>
            <a:r>
              <a:rPr lang="fr-FR" sz="1200" dirty="0"/>
              <a:t> &amp; </a:t>
            </a:r>
            <a:r>
              <a:rPr lang="fr-FR" sz="1200" dirty="0" err="1"/>
              <a:t>demanding</a:t>
            </a:r>
            <a:endParaRPr lang="fr-FR" sz="1200" dirty="0"/>
          </a:p>
          <a:p>
            <a:pPr marL="15874" indent="0">
              <a:buNone/>
            </a:pPr>
            <a:r>
              <a:rPr lang="fr-FR" sz="1200" dirty="0" err="1"/>
              <a:t>Increasing</a:t>
            </a:r>
            <a:r>
              <a:rPr lang="fr-FR" sz="1200" dirty="0"/>
              <a:t> </a:t>
            </a:r>
            <a:r>
              <a:rPr lang="fr-FR" sz="1200" b="1" dirty="0">
                <a:solidFill>
                  <a:srgbClr val="00B050"/>
                </a:solidFill>
              </a:rPr>
              <a:t>cyber-</a:t>
            </a:r>
            <a:r>
              <a:rPr lang="fr-FR" sz="1200" b="1" dirty="0" err="1">
                <a:solidFill>
                  <a:srgbClr val="00B050"/>
                </a:solidFill>
              </a:rPr>
              <a:t>attacks</a:t>
            </a:r>
            <a:r>
              <a:rPr lang="fr-FR" sz="1200" dirty="0"/>
              <a:t> </a:t>
            </a:r>
            <a:r>
              <a:rPr lang="fr-FR" sz="1200" b="1" dirty="0" err="1">
                <a:solidFill>
                  <a:srgbClr val="00B050"/>
                </a:solidFill>
              </a:rPr>
              <a:t>threats</a:t>
            </a:r>
            <a:r>
              <a:rPr lang="fr-FR" sz="1200" dirty="0"/>
              <a:t> on </a:t>
            </a:r>
            <a:r>
              <a:rPr lang="fr-FR" sz="1200" dirty="0" err="1"/>
              <a:t>grid</a:t>
            </a:r>
            <a:r>
              <a:rPr lang="fr-FR" sz="1200" dirty="0"/>
              <a:t> </a:t>
            </a:r>
            <a:r>
              <a:rPr lang="fr-FR" sz="1200" dirty="0" err="1"/>
              <a:t>systems</a:t>
            </a:r>
            <a:r>
              <a:rPr lang="fr-FR" sz="1200" dirty="0"/>
              <a:t> &amp; infrastructures</a:t>
            </a:r>
            <a:endParaRPr lang="en-US" sz="1200" dirty="0"/>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7F34D1A-B7E5-DE48-8EA9-859D9DE63652}"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6072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normAutofit/>
          </a:bodyPr>
          <a:lstStyle/>
          <a:p>
            <a:r>
              <a:rPr lang="en-US" sz="900" b="1" i="0" dirty="0"/>
              <a:t>IMPLICATIONS of Market and Technological TRENDS are new regulation and standards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CDA5AD-83E5-4370-94C4-E45987F1427C}"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3723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chemeClr val="bg2"/>
                </a:solidFill>
                <a:effectLst/>
                <a:uLnTx/>
                <a:uFillTx/>
              </a:rPr>
              <a:t>Technological TRENDS :</a:t>
            </a:r>
            <a:endParaRPr lang="en-US" i="1" baseline="0" dirty="0"/>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endParaRPr kumimoji="0" lang="en-US" sz="1200" b="0" i="0" u="none" strike="noStrike" kern="0" cap="none" spc="0" normalizeH="0" baseline="0" noProof="0" dirty="0">
              <a:ln>
                <a:noFill/>
              </a:ln>
              <a:solidFill>
                <a:schemeClr val="bg2"/>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2"/>
                </a:solidFill>
                <a:effectLst/>
                <a:uLnTx/>
                <a:uFillTx/>
              </a:rPr>
              <a:t>Mobility</a:t>
            </a:r>
          </a:p>
          <a:p>
            <a:pPr marL="188898" lvl="1" indent="0" defTabSz="914400">
              <a:spcBef>
                <a:spcPts val="0"/>
              </a:spcBef>
              <a:spcAft>
                <a:spcPts val="0"/>
              </a:spcAft>
              <a:buClrTx/>
              <a:buNone/>
            </a:pPr>
            <a:r>
              <a:rPr lang="en-US" sz="1200" kern="0" dirty="0">
                <a:solidFill>
                  <a:schemeClr val="tx1">
                    <a:lumMod val="50000"/>
                    <a:lumOff val="50000"/>
                  </a:schemeClr>
                </a:solidFill>
                <a:sym typeface="Wingdings" pitchFamily="2" charset="2"/>
              </a:rPr>
              <a:t> </a:t>
            </a:r>
            <a:r>
              <a:rPr lang="en-US" sz="1200" b="1" kern="0" dirty="0">
                <a:solidFill>
                  <a:schemeClr val="tx1">
                    <a:lumMod val="50000"/>
                    <a:lumOff val="50000"/>
                  </a:schemeClr>
                </a:solidFill>
                <a:sym typeface="Wingdings" pitchFamily="2" charset="2"/>
              </a:rPr>
              <a:t>Smart Aps products &amp; system</a:t>
            </a:r>
            <a:endParaRPr lang="en-US" sz="1200" kern="0" dirty="0">
              <a:solidFill>
                <a:schemeClr val="bg2"/>
              </a:solidFill>
            </a:endParaRPr>
          </a:p>
          <a:p>
            <a:pPr marL="0" indent="0" defTabSz="914400">
              <a:spcBef>
                <a:spcPts val="0"/>
              </a:spcBef>
              <a:spcAft>
                <a:spcPts val="0"/>
              </a:spcAft>
              <a:buClrTx/>
              <a:buFontTx/>
              <a:buNone/>
            </a:pPr>
            <a:r>
              <a:rPr lang="en-US" sz="1200" kern="0" dirty="0">
                <a:solidFill>
                  <a:schemeClr val="bg2"/>
                </a:solidFill>
              </a:rPr>
              <a:t>Security &amp; Availability : Resilience</a:t>
            </a:r>
          </a:p>
          <a:p>
            <a:pPr marL="188898" lvl="1" indent="0" defTabSz="914400">
              <a:spcBef>
                <a:spcPts val="0"/>
              </a:spcBef>
              <a:spcAft>
                <a:spcPts val="0"/>
              </a:spcAft>
              <a:buClrTx/>
              <a:buFont typeface="Wingdings"/>
              <a:buChar char="è"/>
            </a:pPr>
            <a:r>
              <a:rPr lang="en-US" sz="1200" kern="0" dirty="0">
                <a:solidFill>
                  <a:schemeClr val="tx1">
                    <a:lumMod val="50000"/>
                    <a:lumOff val="50000"/>
                  </a:schemeClr>
                </a:solidFill>
                <a:sym typeface="Wingdings" pitchFamily="2" charset="2"/>
              </a:rPr>
              <a:t>Strengthened </a:t>
            </a:r>
            <a:r>
              <a:rPr lang="en-US" sz="1200" b="1" kern="0" dirty="0">
                <a:solidFill>
                  <a:schemeClr val="tx1">
                    <a:lumMod val="50000"/>
                    <a:lumOff val="50000"/>
                  </a:schemeClr>
                </a:solidFill>
                <a:sym typeface="Wingdings" pitchFamily="2" charset="2"/>
              </a:rPr>
              <a:t>Cyber Security</a:t>
            </a:r>
            <a:endParaRPr lang="en-US" sz="1200" kern="0" dirty="0">
              <a:solidFill>
                <a:schemeClr val="bg2"/>
              </a:solidFill>
            </a:endParaRPr>
          </a:p>
          <a:p>
            <a:pPr marL="0" marR="0" lvl="0" indent="0" defTabSz="914400" fontAlgn="auto">
              <a:lnSpc>
                <a:spcPct val="100000"/>
              </a:lnSpc>
              <a:spcBef>
                <a:spcPts val="0"/>
              </a:spcBef>
              <a:spcAft>
                <a:spcPts val="0"/>
              </a:spcAft>
              <a:buClrTx/>
              <a:buSzTx/>
              <a:buFontTx/>
              <a:buNone/>
              <a:tabLst/>
              <a:defRPr/>
            </a:pPr>
            <a:r>
              <a:rPr lang="en-US" sz="1200" kern="0" dirty="0">
                <a:solidFill>
                  <a:schemeClr val="bg2"/>
                </a:solidFill>
              </a:rPr>
              <a:t>Cloud, Sensing and Analytics</a:t>
            </a:r>
          </a:p>
          <a:p>
            <a:pPr marL="188898" lvl="1" indent="0" defTabSz="914400">
              <a:spcBef>
                <a:spcPts val="0"/>
              </a:spcBef>
              <a:spcAft>
                <a:spcPts val="0"/>
              </a:spcAft>
              <a:buClrTx/>
              <a:buNone/>
            </a:pPr>
            <a:r>
              <a:rPr lang="en-US" sz="1200" kern="0" dirty="0">
                <a:solidFill>
                  <a:schemeClr val="tx1">
                    <a:lumMod val="50000"/>
                    <a:lumOff val="50000"/>
                  </a:schemeClr>
                </a:solidFill>
                <a:sym typeface="Wingdings" pitchFamily="2" charset="2"/>
              </a:rPr>
              <a:t> </a:t>
            </a:r>
            <a:r>
              <a:rPr lang="en-US" sz="1200" b="1" kern="0" dirty="0">
                <a:solidFill>
                  <a:schemeClr val="tx1">
                    <a:lumMod val="50000"/>
                    <a:lumOff val="50000"/>
                  </a:schemeClr>
                </a:solidFill>
                <a:sym typeface="Wingdings" pitchFamily="2" charset="2"/>
              </a:rPr>
              <a:t>Condition Base Monitoring, Asset Performance Management</a:t>
            </a:r>
            <a:endParaRPr kumimoji="0" lang="en-US" sz="1200" b="1" i="0" u="none" strike="noStrike" kern="0" cap="none" spc="0" normalizeH="0" baseline="0" noProof="0" dirty="0">
              <a:ln>
                <a:noFill/>
              </a:ln>
              <a:solidFill>
                <a:schemeClr val="tx1">
                  <a:lumMod val="50000"/>
                  <a:lumOff val="50000"/>
                </a:schemeClr>
              </a:solidFill>
              <a:effectLst/>
              <a:uLnTx/>
              <a:uFillTx/>
            </a:endParaRPr>
          </a:p>
          <a:p>
            <a:pPr marL="0" indent="0" defTabSz="914400">
              <a:spcBef>
                <a:spcPts val="0"/>
              </a:spcBef>
              <a:spcAft>
                <a:spcPts val="0"/>
              </a:spcAft>
              <a:buClrTx/>
              <a:buFont typeface="Arial" pitchFamily="34" charset="0"/>
              <a:buNone/>
            </a:pPr>
            <a:endParaRPr kumimoji="0" lang="en-US" sz="105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lang="en-US" sz="1200" kern="1200" dirty="0">
              <a:solidFill>
                <a:schemeClr val="tx1"/>
              </a:solidFill>
              <a:latin typeface="+mn-lt"/>
              <a:ea typeface="+mn-ea"/>
              <a:cs typeface="+mn-cs"/>
            </a:endParaRPr>
          </a:p>
          <a:p>
            <a:pPr marL="0" marR="0" lvl="0" indent="0" algn="l" defTabSz="457162" rtl="0" eaLnBrk="1" fontAlgn="auto" latinLnBrk="0" hangingPunct="1">
              <a:lnSpc>
                <a:spcPct val="100000"/>
              </a:lnSpc>
              <a:spcBef>
                <a:spcPts val="0"/>
              </a:spcBef>
              <a:spcAft>
                <a:spcPts val="0"/>
              </a:spcAft>
              <a:buClrTx/>
              <a:buSzTx/>
              <a:buFontTx/>
              <a:buNone/>
              <a:tabLst/>
              <a:defRPr/>
            </a:pPr>
            <a:r>
              <a:rPr lang="fr-FR" sz="1200" b="1" kern="0" dirty="0">
                <a:solidFill>
                  <a:srgbClr val="4FA600"/>
                </a:solidFill>
              </a:rPr>
              <a:t>Management </a:t>
            </a:r>
            <a:r>
              <a:rPr lang="fr-FR" sz="1200" b="1" kern="0" dirty="0" err="1">
                <a:solidFill>
                  <a:srgbClr val="4FA600"/>
                </a:solidFill>
              </a:rPr>
              <a:t>tool</a:t>
            </a:r>
            <a:r>
              <a:rPr lang="fr-FR" sz="1200" b="1" kern="0" dirty="0">
                <a:solidFill>
                  <a:srgbClr val="4FA600"/>
                </a:solidFill>
              </a:rPr>
              <a:t> </a:t>
            </a:r>
            <a:r>
              <a:rPr lang="fr-FR" sz="1200" b="1" kern="0" dirty="0" err="1">
                <a:solidFill>
                  <a:srgbClr val="4FA600"/>
                </a:solidFill>
              </a:rPr>
              <a:t>technical</a:t>
            </a:r>
            <a:r>
              <a:rPr lang="fr-FR" sz="1200" b="1" kern="0" dirty="0">
                <a:solidFill>
                  <a:srgbClr val="4FA600"/>
                </a:solidFill>
              </a:rPr>
              <a:t> </a:t>
            </a:r>
            <a:r>
              <a:rPr lang="fr-FR" sz="1200" b="1" kern="0" dirty="0" err="1">
                <a:solidFill>
                  <a:srgbClr val="4FA600"/>
                </a:solidFill>
              </a:rPr>
              <a:t>evolution</a:t>
            </a:r>
            <a:r>
              <a:rPr lang="fr-FR" sz="1200" b="1" kern="0" dirty="0">
                <a:solidFill>
                  <a:srgbClr val="4FA600"/>
                </a:solidFill>
              </a:rPr>
              <a:t> :</a:t>
            </a:r>
            <a:endParaRPr kumimoji="0" lang="fr-FR" sz="1200" b="1" i="0" u="none" strike="noStrike" kern="0" cap="none" spc="0" normalizeH="0" baseline="0" noProof="0" dirty="0">
              <a:ln>
                <a:noFill/>
              </a:ln>
              <a:solidFill>
                <a:schemeClr val="accent1"/>
              </a:solidFill>
              <a:effectLst/>
              <a:uLnTx/>
              <a:uFillTx/>
              <a:latin typeface="+mn-lt"/>
              <a:ea typeface="+mn-ea"/>
              <a:cs typeface="+mn-cs"/>
            </a:endParaRPr>
          </a:p>
          <a:p>
            <a:endParaRPr lang="en-US" dirty="0"/>
          </a:p>
          <a:p>
            <a:r>
              <a:rPr lang="en-US" dirty="0"/>
              <a:t>1990 – Information</a:t>
            </a:r>
            <a:r>
              <a:rPr lang="en-US" baseline="0" dirty="0"/>
              <a:t> exchanges =&gt; Monitoring and data management solutions</a:t>
            </a:r>
            <a:endParaRPr lang="en-US" dirty="0"/>
          </a:p>
          <a:p>
            <a:endParaRPr lang="en-US" dirty="0"/>
          </a:p>
          <a:p>
            <a:r>
              <a:rPr lang="en-US" dirty="0"/>
              <a:t>2000 -- Control =&gt; real time control solutions</a:t>
            </a:r>
          </a:p>
          <a:p>
            <a:endParaRPr lang="en-US" dirty="0"/>
          </a:p>
          <a:p>
            <a:r>
              <a:rPr lang="en-US" dirty="0"/>
              <a:t>2005 – Processes =&gt; bi directional control and predictive</a:t>
            </a:r>
            <a:r>
              <a:rPr lang="en-US" baseline="0" dirty="0"/>
              <a:t> analysis </a:t>
            </a:r>
            <a:r>
              <a:rPr lang="en-US" dirty="0"/>
              <a:t>solutions</a:t>
            </a:r>
          </a:p>
          <a:p>
            <a:endParaRPr lang="en-US" dirty="0"/>
          </a:p>
          <a:p>
            <a:r>
              <a:rPr lang="en-US" dirty="0"/>
              <a:t>2010 – Enterprise</a:t>
            </a:r>
            <a:r>
              <a:rPr lang="en-US" baseline="0" dirty="0"/>
              <a:t> =&gt; Control data exchange solutions – IT:OT data interaction</a:t>
            </a:r>
          </a:p>
          <a:p>
            <a:endParaRPr lang="en-US" baseline="0" dirty="0"/>
          </a:p>
        </p:txBody>
      </p:sp>
      <p:sp>
        <p:nvSpPr>
          <p:cNvPr id="4" name="Slide Number Placeholder 3"/>
          <p:cNvSpPr>
            <a:spLocks noGrp="1"/>
          </p:cNvSpPr>
          <p:nvPr>
            <p:ph type="sldNum" sz="quarter" idx="10"/>
          </p:nvPr>
        </p:nvSpPr>
        <p:spPr/>
        <p:txBody>
          <a:bodyPr/>
          <a:lstStyle/>
          <a:p>
            <a:fld id="{B7CDA5AD-83E5-4370-94C4-E45987F1427C}"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932929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2 main evolutions : Station bus in 2015s and Process bus for a complete digital evolution from Connected products &amp; </a:t>
            </a:r>
            <a:r>
              <a:rPr lang="en-US" dirty="0" err="1"/>
              <a:t>equipents</a:t>
            </a:r>
            <a:r>
              <a:rPr lang="en-US" dirty="0"/>
              <a:t> to Enterprise level</a:t>
            </a:r>
          </a:p>
          <a:p>
            <a:r>
              <a:rPr lang="en-US" dirty="0"/>
              <a:t>We foresee a next coming evolution to Virtualization in coming 10 years </a:t>
            </a:r>
          </a:p>
          <a:p>
            <a:pPr marL="182250" marR="0" lvl="1" indent="0" algn="l" defTabSz="457162" rtl="0" eaLnBrk="1" fontAlgn="auto" latinLnBrk="0" hangingPunct="1">
              <a:lnSpc>
                <a:spcPct val="100000"/>
              </a:lnSpc>
              <a:spcBef>
                <a:spcPts val="0"/>
              </a:spcBef>
              <a:spcAft>
                <a:spcPts val="0"/>
              </a:spcAft>
              <a:buClr>
                <a:srgbClr val="626469"/>
              </a:buClr>
              <a:buSzTx/>
              <a:buFontTx/>
              <a:buNone/>
              <a:tabLst/>
              <a:defRPr/>
            </a:pPr>
            <a:r>
              <a:rPr lang="en-US" sz="1400" b="1" dirty="0">
                <a:solidFill>
                  <a:srgbClr val="3DCD58"/>
                </a:solidFill>
                <a:latin typeface="Arial"/>
              </a:rPr>
              <a:t>Value proposition</a:t>
            </a:r>
            <a:endParaRPr kumimoji="0" lang="en-US" sz="1400" b="1" i="0" u="none" strike="noStrike" kern="1200" cap="none" spc="0" normalizeH="0" baseline="0" noProof="0" dirty="0">
              <a:ln>
                <a:noFill/>
              </a:ln>
              <a:solidFill>
                <a:srgbClr val="3DCD58"/>
              </a:solidFill>
              <a:effectLst/>
              <a:uLnTx/>
              <a:uFillTx/>
              <a:latin typeface="Arial"/>
              <a:ea typeface="+mn-ea"/>
              <a:cs typeface="+mn-cs"/>
            </a:endParaRPr>
          </a:p>
          <a:p>
            <a:pPr marL="182250" marR="0" lvl="1" indent="0" algn="l" defTabSz="457162" rtl="0" eaLnBrk="1" fontAlgn="auto" latinLnBrk="0" hangingPunct="1">
              <a:lnSpc>
                <a:spcPct val="100000"/>
              </a:lnSpc>
              <a:spcBef>
                <a:spcPts val="0"/>
              </a:spcBef>
              <a:spcAft>
                <a:spcPts val="0"/>
              </a:spcAft>
              <a:buClr>
                <a:srgbClr val="626469"/>
              </a:buClr>
              <a:buSzTx/>
              <a:buFontTx/>
              <a:buNone/>
              <a:tabLst/>
              <a:defRPr/>
            </a:pP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Counter ABB, Siemens, GE</a:t>
            </a:r>
          </a:p>
          <a:p>
            <a:pPr marL="182250" marR="0" lvl="1" indent="0" algn="l" defTabSz="457162" rtl="0" eaLnBrk="1" fontAlgn="auto" latinLnBrk="0" hangingPunct="1">
              <a:lnSpc>
                <a:spcPct val="100000"/>
              </a:lnSpc>
              <a:spcBef>
                <a:spcPts val="0"/>
              </a:spcBef>
              <a:spcAft>
                <a:spcPts val="0"/>
              </a:spcAft>
              <a:buClr>
                <a:srgbClr val="626469"/>
              </a:buClr>
              <a:buSzTx/>
              <a:buFontTx/>
              <a:buNone/>
              <a:tabLst/>
              <a:defRPr/>
            </a:pP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Distribute Voltage measurement across cubicle for Directional, Synchro check and Power measurement application. </a:t>
            </a:r>
          </a:p>
          <a:p>
            <a:pPr marL="0" marR="0" lvl="0" indent="0" algn="l" defTabSz="45710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      Refurbishment business by removing existing wires to fiber for safety </a:t>
            </a:r>
            <a:r>
              <a:rPr lang="en-US" sz="1050" dirty="0">
                <a:solidFill>
                  <a:srgbClr val="9FA0A4">
                    <a:lumMod val="75000"/>
                  </a:srgbClr>
                </a:solidFill>
                <a:latin typeface="Arial"/>
              </a:rPr>
              <a:t>      	</a:t>
            </a: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reason </a:t>
            </a:r>
          </a:p>
          <a:p>
            <a:pPr marL="0" marR="0" lvl="0" indent="0" algn="l" defTabSz="45710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      Process bus can speedup refurbishment </a:t>
            </a:r>
          </a:p>
          <a:p>
            <a:pPr marL="182250" marR="0" lvl="1" indent="0" algn="l" defTabSz="457162" rtl="0" eaLnBrk="1" fontAlgn="auto" latinLnBrk="0" hangingPunct="1">
              <a:lnSpc>
                <a:spcPct val="100000"/>
              </a:lnSpc>
              <a:spcBef>
                <a:spcPts val="0"/>
              </a:spcBef>
              <a:spcAft>
                <a:spcPts val="0"/>
              </a:spcAft>
              <a:buClr>
                <a:srgbClr val="626469"/>
              </a:buClr>
              <a:buSzTx/>
              <a:buFontTx/>
              <a:buNone/>
              <a:tabLst/>
              <a:defRPr/>
            </a:pP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Current sharing for  HV/MV Transformer Diff protection is a targeted application  </a:t>
            </a:r>
          </a:p>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7F34D1A-B7E5-DE48-8EA9-859D9DE63652}"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3723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55613" y="719138"/>
            <a:ext cx="6400800" cy="3600450"/>
          </a:xfrm>
        </p:spPr>
      </p:sp>
      <p:sp>
        <p:nvSpPr>
          <p:cNvPr id="3" name="Espace réservé des commentaires 2"/>
          <p:cNvSpPr>
            <a:spLocks noGrp="1"/>
          </p:cNvSpPr>
          <p:nvPr>
            <p:ph type="body" idx="1"/>
          </p:nvPr>
        </p:nvSpPr>
        <p:spPr/>
        <p:txBody>
          <a:bodyPr>
            <a:normAutofit/>
          </a:bodyPr>
          <a:lstStyle/>
          <a:p>
            <a:r>
              <a:rPr lang="en-US" dirty="0" err="1">
                <a:latin typeface="Arial" panose="020B0604020202020204" pitchFamily="34" charset="0"/>
                <a:cs typeface="Arial" panose="020B0604020202020204" pitchFamily="34" charset="0"/>
              </a:rPr>
              <a:t>PACiS</a:t>
            </a:r>
            <a:r>
              <a:rPr lang="en-US" dirty="0">
                <a:latin typeface="Arial" panose="020B0604020202020204" pitchFamily="34" charset="0"/>
                <a:cs typeface="Arial" panose="020B0604020202020204" pitchFamily="34" charset="0"/>
              </a:rPr>
              <a:t> </a:t>
            </a:r>
            <a:r>
              <a:rPr lang="en-US" sz="800" dirty="0">
                <a:latin typeface="Arial" panose="020B0604020202020204" pitchFamily="34" charset="0"/>
                <a:cs typeface="Arial" panose="020B0604020202020204" pitchFamily="34" charset="0"/>
              </a:rPr>
              <a:t>is a well-known solution by customers,</a:t>
            </a:r>
            <a:r>
              <a:rPr lang="en-US" sz="800" baseline="0" dirty="0">
                <a:latin typeface="Arial" panose="020B0604020202020204" pitchFamily="34" charset="0"/>
                <a:cs typeface="Arial" panose="020B0604020202020204" pitchFamily="34" charset="0"/>
              </a:rPr>
              <a:t> launched in the Substation Automation market since 2002, with a global footprint. Today, we can claim that more than 1800 systems have been delivered worldwide, making the solution a success.</a:t>
            </a:r>
          </a:p>
          <a:p>
            <a:r>
              <a:rPr lang="en-US" sz="800" b="1" u="none" baseline="0" dirty="0">
                <a:latin typeface="Arial" panose="020B0604020202020204" pitchFamily="34" charset="0"/>
                <a:cs typeface="Arial" panose="020B0604020202020204" pitchFamily="34" charset="0"/>
              </a:rPr>
              <a:t>Digitized solutions :</a:t>
            </a:r>
          </a:p>
          <a:p>
            <a:r>
              <a:rPr lang="en-US" sz="800" u="sng" baseline="0" dirty="0">
                <a:latin typeface="Arial" panose="020B0604020202020204" pitchFamily="34" charset="0"/>
                <a:cs typeface="Arial" panose="020B0604020202020204" pitchFamily="34" charset="0"/>
              </a:rPr>
              <a:t>Cybersecurity</a:t>
            </a:r>
            <a:r>
              <a:rPr lang="en-US" sz="800" u="none" baseline="0" dirty="0">
                <a:latin typeface="Arial" panose="020B0604020202020204" pitchFamily="34" charset="0"/>
                <a:cs typeface="Arial" panose="020B0604020202020204" pitchFamily="34" charset="0"/>
              </a:rPr>
              <a:t> : Sold in O&amp;G, Utility and Defense ( Chevron, BP, DTN ( French defense), Total…). More than 21M€ projects done including more than 4M€ cybersecurity. We are now quoting projects in Asia and SAM</a:t>
            </a:r>
          </a:p>
          <a:p>
            <a:r>
              <a:rPr lang="en-US" sz="800" u="sng" baseline="0" dirty="0">
                <a:latin typeface="Arial" panose="020B0604020202020204" pitchFamily="34" charset="0"/>
                <a:cs typeface="Arial" panose="020B0604020202020204" pitchFamily="34" charset="0"/>
              </a:rPr>
              <a:t>CBM/APM </a:t>
            </a:r>
            <a:r>
              <a:rPr lang="en-US" sz="800" u="none" baseline="0" dirty="0">
                <a:latin typeface="Arial" panose="020B0604020202020204" pitchFamily="34" charset="0"/>
                <a:cs typeface="Arial" panose="020B0604020202020204" pitchFamily="34" charset="0"/>
              </a:rPr>
              <a:t>: Sold in O&amp;G ( Umm Lulu Abu Dhabi )</a:t>
            </a:r>
          </a:p>
          <a:p>
            <a:r>
              <a:rPr lang="en-US" sz="800" u="sng" baseline="0" dirty="0" err="1">
                <a:latin typeface="Arial" panose="020B0604020202020204" pitchFamily="34" charset="0"/>
                <a:cs typeface="Arial" panose="020B0604020202020204" pitchFamily="34" charset="0"/>
              </a:rPr>
              <a:t>Processbus</a:t>
            </a:r>
            <a:r>
              <a:rPr lang="en-US" sz="800" u="none" baseline="0" dirty="0">
                <a:latin typeface="Arial" panose="020B0604020202020204" pitchFamily="34" charset="0"/>
                <a:cs typeface="Arial" panose="020B0604020202020204" pitchFamily="34" charset="0"/>
              </a:rPr>
              <a:t> : Sold in Utility market ( Helen Finland 2016, Powerlink Australia 2017). Working now on a project with PEA Thailand</a:t>
            </a:r>
          </a:p>
          <a:p>
            <a:r>
              <a:rPr lang="en-US" sz="800" u="sng" baseline="0" dirty="0">
                <a:latin typeface="Arial" panose="020B0604020202020204" pitchFamily="34" charset="0"/>
                <a:cs typeface="Arial" panose="020B0604020202020204" pitchFamily="34" charset="0"/>
              </a:rPr>
              <a:t>Digitized I/O </a:t>
            </a:r>
            <a:r>
              <a:rPr lang="en-US" sz="800" u="none" baseline="0" dirty="0">
                <a:latin typeface="Arial" panose="020B0604020202020204" pitchFamily="34" charset="0"/>
                <a:cs typeface="Arial" panose="020B0604020202020204" pitchFamily="34" charset="0"/>
              </a:rPr>
              <a:t>: Sold in Utility and O&amp;G ( </a:t>
            </a:r>
            <a:r>
              <a:rPr lang="en-US" sz="800" u="none" baseline="0" dirty="0" err="1">
                <a:latin typeface="Arial" panose="020B0604020202020204" pitchFamily="34" charset="0"/>
                <a:cs typeface="Arial" panose="020B0604020202020204" pitchFamily="34" charset="0"/>
              </a:rPr>
              <a:t>Enedis</a:t>
            </a:r>
            <a:r>
              <a:rPr lang="en-US" sz="800" u="none" baseline="0" dirty="0">
                <a:latin typeface="Arial" panose="020B0604020202020204" pitchFamily="34" charset="0"/>
                <a:cs typeface="Arial" panose="020B0604020202020204" pitchFamily="34" charset="0"/>
              </a:rPr>
              <a:t>, EDCL, </a:t>
            </a:r>
            <a:r>
              <a:rPr lang="en-US" sz="800" u="none" baseline="0" dirty="0" err="1">
                <a:latin typeface="Arial" panose="020B0604020202020204" pitchFamily="34" charset="0"/>
                <a:cs typeface="Arial" panose="020B0604020202020204" pitchFamily="34" charset="0"/>
              </a:rPr>
              <a:t>Sonatrach</a:t>
            </a:r>
            <a:r>
              <a:rPr lang="en-US" sz="800" u="none" baseline="0" dirty="0">
                <a:latin typeface="Arial" panose="020B0604020202020204" pitchFamily="34" charset="0"/>
                <a:cs typeface="Arial" panose="020B0604020202020204" pitchFamily="34" charset="0"/>
              </a:rPr>
              <a:t>… )</a:t>
            </a:r>
          </a:p>
          <a:p>
            <a:endParaRPr lang="en-US" sz="800" dirty="0">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9254C8-17DD-4CFF-9376-F8748FE0C7C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7937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Digital </a:t>
            </a:r>
            <a:r>
              <a:rPr lang="fr-FR" b="1" dirty="0" err="1"/>
              <a:t>answer</a:t>
            </a:r>
            <a:r>
              <a:rPr lang="fr-FR" b="1" dirty="0"/>
              <a:t> of SPC &amp; ACS – Key drivers </a:t>
            </a:r>
            <a:r>
              <a:rPr lang="fr-FR" b="1" dirty="0" err="1"/>
              <a:t>defined</a:t>
            </a:r>
            <a:r>
              <a:rPr lang="fr-FR" b="1" dirty="0"/>
              <a:t> in 5 </a:t>
            </a:r>
            <a:r>
              <a:rPr lang="fr-FR" b="1" dirty="0" err="1"/>
              <a:t>pillars</a:t>
            </a:r>
            <a:r>
              <a:rPr lang="fr-FR" b="1" dirty="0"/>
              <a:t> :</a:t>
            </a:r>
          </a:p>
          <a:p>
            <a:endParaRPr lang="fr-FR" b="1" dirty="0"/>
          </a:p>
          <a:p>
            <a:pPr marL="187320" lvl="1" indent="-171446" defTabSz="457189">
              <a:spcBef>
                <a:spcPts val="0"/>
              </a:spcBef>
              <a:spcAft>
                <a:spcPts val="0"/>
              </a:spcAft>
              <a:buClr>
                <a:schemeClr val="bg2"/>
              </a:buClr>
            </a:pPr>
            <a:r>
              <a:rPr lang="en-US" sz="1050" dirty="0"/>
              <a:t>Multi-Dimensional </a:t>
            </a:r>
            <a:r>
              <a:rPr lang="en-US" sz="1050" b="1" dirty="0">
                <a:solidFill>
                  <a:srgbClr val="00B050"/>
                </a:solidFill>
              </a:rPr>
              <a:t>interoperability</a:t>
            </a:r>
          </a:p>
          <a:p>
            <a:pPr marL="363533" lvl="2" indent="-171446" defTabSz="457189">
              <a:spcBef>
                <a:spcPts val="0"/>
              </a:spcBef>
              <a:spcAft>
                <a:spcPts val="0"/>
              </a:spcAft>
              <a:buClr>
                <a:schemeClr val="bg2"/>
              </a:buClr>
            </a:pPr>
            <a:r>
              <a:rPr lang="en-US" sz="1000" dirty="0"/>
              <a:t>Leveraging IEC61850 &amp; companions for communication, cyber-security, architectures, engineering</a:t>
            </a:r>
          </a:p>
          <a:p>
            <a:pPr marL="187320" lvl="1" indent="-171446" defTabSz="457189">
              <a:spcBef>
                <a:spcPts val="0"/>
              </a:spcBef>
              <a:spcAft>
                <a:spcPts val="0"/>
              </a:spcAft>
              <a:buClr>
                <a:schemeClr val="bg2"/>
              </a:buClr>
            </a:pPr>
            <a:r>
              <a:rPr lang="en-US" sz="1050" b="1" dirty="0">
                <a:solidFill>
                  <a:srgbClr val="00B050"/>
                </a:solidFill>
              </a:rPr>
              <a:t>Resilience</a:t>
            </a:r>
          </a:p>
          <a:p>
            <a:pPr marL="363533" lvl="2" indent="-171446" defTabSz="457189">
              <a:spcBef>
                <a:spcPts val="0"/>
              </a:spcBef>
              <a:spcAft>
                <a:spcPts val="0"/>
              </a:spcAft>
              <a:buClr>
                <a:schemeClr val="bg2"/>
              </a:buClr>
            </a:pPr>
            <a:r>
              <a:rPr lang="en-US" sz="1000" dirty="0"/>
              <a:t>Leveraging cyber-security, availability, redundancy, </a:t>
            </a:r>
            <a:r>
              <a:rPr lang="en-US" sz="1000" dirty="0" err="1"/>
              <a:t>predictiveness</a:t>
            </a:r>
            <a:r>
              <a:rPr lang="en-US" sz="1000" dirty="0"/>
              <a:t> and domain-specific schemes</a:t>
            </a:r>
          </a:p>
          <a:p>
            <a:pPr marL="187320" lvl="1" indent="-171446" defTabSz="457189">
              <a:spcBef>
                <a:spcPts val="0"/>
              </a:spcBef>
              <a:spcAft>
                <a:spcPts val="0"/>
              </a:spcAft>
              <a:buClr>
                <a:schemeClr val="bg2"/>
              </a:buClr>
            </a:pPr>
            <a:r>
              <a:rPr lang="en-US" sz="1050" dirty="0"/>
              <a:t> Digital Substation is </a:t>
            </a:r>
            <a:r>
              <a:rPr lang="en-US" sz="1050" b="1" dirty="0">
                <a:solidFill>
                  <a:srgbClr val="00B050"/>
                </a:solidFill>
              </a:rPr>
              <a:t>connected</a:t>
            </a:r>
            <a:r>
              <a:rPr lang="en-US" sz="1050" dirty="0"/>
              <a:t> into customer eco-systems</a:t>
            </a:r>
          </a:p>
          <a:p>
            <a:pPr marL="363522" lvl="2" indent="-171446" defTabSz="457189">
              <a:spcBef>
                <a:spcPts val="0"/>
              </a:spcBef>
              <a:spcAft>
                <a:spcPts val="0"/>
              </a:spcAft>
              <a:buClr>
                <a:schemeClr val="bg2"/>
              </a:buClr>
            </a:pPr>
            <a:r>
              <a:rPr lang="en-US" sz="1000" dirty="0"/>
              <a:t>Integrating in control centers, asset management systems, mobile workforce management</a:t>
            </a:r>
            <a:endParaRPr lang="en-US" sz="1000" i="1" dirty="0"/>
          </a:p>
          <a:p>
            <a:pPr marL="0" indent="-171446" defTabSz="457189">
              <a:spcBef>
                <a:spcPts val="0"/>
              </a:spcBef>
              <a:spcAft>
                <a:spcPts val="0"/>
              </a:spcAft>
            </a:pPr>
            <a:r>
              <a:rPr lang="en-US" sz="1050" dirty="0"/>
              <a:t>Information </a:t>
            </a:r>
            <a:r>
              <a:rPr lang="en-US" sz="1050" b="1" dirty="0">
                <a:solidFill>
                  <a:srgbClr val="00B050"/>
                </a:solidFill>
              </a:rPr>
              <a:t>Digitization</a:t>
            </a:r>
          </a:p>
          <a:p>
            <a:pPr marL="363522" lvl="2" indent="-171446" defTabSz="457189">
              <a:spcBef>
                <a:spcPts val="0"/>
              </a:spcBef>
              <a:spcAft>
                <a:spcPts val="0"/>
              </a:spcAft>
              <a:buClr>
                <a:schemeClr val="bg2"/>
              </a:buClr>
            </a:pPr>
            <a:r>
              <a:rPr lang="en-US" sz="1000" dirty="0"/>
              <a:t>Leveraging process bus integration, low power instrument transformers, condition monitoring smart sensors</a:t>
            </a:r>
          </a:p>
          <a:p>
            <a:pPr marL="187309" lvl="1" indent="-171446" defTabSz="457189">
              <a:spcBef>
                <a:spcPts val="0"/>
              </a:spcBef>
              <a:spcAft>
                <a:spcPts val="0"/>
              </a:spcAft>
              <a:buClr>
                <a:schemeClr val="bg2"/>
              </a:buClr>
            </a:pPr>
            <a:r>
              <a:rPr lang="en-US" sz="1100" dirty="0"/>
              <a:t>Life-cycle </a:t>
            </a:r>
            <a:r>
              <a:rPr lang="en-US" sz="1100" b="1" dirty="0">
                <a:solidFill>
                  <a:srgbClr val="00B050"/>
                </a:solidFill>
              </a:rPr>
              <a:t>Engineering</a:t>
            </a:r>
          </a:p>
          <a:p>
            <a:pPr marL="363522" lvl="2" indent="-171446" defTabSz="457189">
              <a:spcBef>
                <a:spcPts val="0"/>
              </a:spcBef>
              <a:spcAft>
                <a:spcPts val="0"/>
              </a:spcAft>
              <a:buClr>
                <a:schemeClr val="bg2"/>
              </a:buClr>
            </a:pPr>
            <a:r>
              <a:rPr lang="en-US" sz="1000" dirty="0"/>
              <a:t>Providing methods and tools over lifecycle for design, specification, configuration, testing, commissioning and operation phases.</a:t>
            </a:r>
          </a:p>
          <a:p>
            <a:pPr marL="363522" lvl="2" indent="-171446" defTabSz="457189">
              <a:spcBef>
                <a:spcPts val="0"/>
              </a:spcBef>
              <a:spcAft>
                <a:spcPts val="0"/>
              </a:spcAft>
              <a:buClr>
                <a:schemeClr val="bg2"/>
              </a:buClr>
            </a:pPr>
            <a:r>
              <a:rPr lang="en-US" sz="1000" dirty="0"/>
              <a:t>	</a:t>
            </a:r>
            <a:r>
              <a:rPr lang="en-US" sz="1000" dirty="0">
                <a:sym typeface="Wingdings" panose="05000000000000000000" pitchFamily="2" charset="2"/>
              </a:rPr>
              <a:t> Fit for purpose solution</a:t>
            </a:r>
            <a:endParaRPr lang="en-US" sz="1000" dirty="0"/>
          </a:p>
          <a:p>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7F34D1A-B7E5-DE48-8EA9-859D9DE63652}"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7988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108"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chemeClr val="tx2"/>
                </a:solidFill>
                <a:effectLst/>
                <a:uLnTx/>
                <a:uFillTx/>
                <a:latin typeface="Arial"/>
                <a:ea typeface="+mn-ea"/>
                <a:cs typeface="+mn-cs"/>
              </a:rPr>
              <a:t>Major Requirements</a:t>
            </a:r>
            <a:r>
              <a:rPr kumimoji="0" lang="en-US" sz="1050" b="1" i="0" u="none" strike="noStrike" kern="1200" cap="none" spc="0" normalizeH="0" baseline="0" noProof="0" dirty="0">
                <a:ln>
                  <a:noFill/>
                </a:ln>
                <a:solidFill>
                  <a:srgbClr val="9FA0A4">
                    <a:lumMod val="75000"/>
                  </a:srgbClr>
                </a:solidFill>
                <a:effectLst/>
                <a:uLnTx/>
                <a:uFillTx/>
                <a:latin typeface="Arial"/>
                <a:ea typeface="+mn-ea"/>
                <a:cs typeface="+mn-cs"/>
              </a:rPr>
              <a:t>: </a:t>
            </a: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SAMU delivers IEC61869 -13 (</a:t>
            </a:r>
            <a:r>
              <a:rPr kumimoji="0" lang="en-US" sz="1050" b="0" i="0" u="none" strike="noStrike" kern="1200" cap="none" spc="0" normalizeH="0" baseline="0" noProof="0" dirty="0" err="1">
                <a:ln>
                  <a:noFill/>
                </a:ln>
                <a:solidFill>
                  <a:srgbClr val="9FA0A4">
                    <a:lumMod val="75000"/>
                  </a:srgbClr>
                </a:solidFill>
                <a:effectLst/>
                <a:uLnTx/>
                <a:uFillTx/>
                <a:latin typeface="Arial"/>
                <a:ea typeface="+mn-ea"/>
                <a:cs typeface="+mn-cs"/>
              </a:rPr>
              <a:t>Arteche</a:t>
            </a: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 + Breaker IED (</a:t>
            </a:r>
            <a:r>
              <a:rPr kumimoji="0" lang="en-US" sz="1050" b="0" i="0" u="none" strike="noStrike" kern="1200" cap="none" spc="0" normalizeH="0" baseline="0" noProof="0" dirty="0" err="1">
                <a:ln>
                  <a:noFill/>
                </a:ln>
                <a:solidFill>
                  <a:srgbClr val="9FA0A4">
                    <a:lumMod val="75000"/>
                  </a:srgbClr>
                </a:solidFill>
                <a:effectLst/>
                <a:uLnTx/>
                <a:uFillTx/>
                <a:latin typeface="Arial"/>
                <a:ea typeface="+mn-ea"/>
                <a:cs typeface="+mn-cs"/>
              </a:rPr>
              <a:t>Saitel</a:t>
            </a: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 DR or 61850 SMTB converter)</a:t>
            </a:r>
          </a:p>
          <a:p>
            <a:pPr marL="0" marR="0" lvl="0" indent="0" algn="l" defTabSz="45710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     Typical Application : Switchyard solution. Preferred for AIS refurbishment of the Substation Automation part only (Primary equipment stay in place)</a:t>
            </a:r>
          </a:p>
          <a:p>
            <a:pPr marL="182250" marR="0" lvl="1" indent="0" algn="l" defTabSz="457162" rtl="0" eaLnBrk="1" fontAlgn="auto" latinLnBrk="0" hangingPunct="1">
              <a:lnSpc>
                <a:spcPct val="100000"/>
              </a:lnSpc>
              <a:spcBef>
                <a:spcPts val="0"/>
              </a:spcBef>
              <a:spcAft>
                <a:spcPts val="0"/>
              </a:spcAft>
              <a:buClr>
                <a:srgbClr val="626469"/>
              </a:buClr>
              <a:buSzTx/>
              <a:buFontTx/>
              <a:buNone/>
              <a:tabLst/>
              <a:defRPr/>
            </a:pPr>
            <a:r>
              <a:rPr kumimoji="0" lang="en-US" sz="1050" b="0" i="0" u="none" strike="noStrike" kern="1200" cap="none" spc="0" normalizeH="0" baseline="0" noProof="0" dirty="0" err="1">
                <a:ln>
                  <a:noFill/>
                </a:ln>
                <a:solidFill>
                  <a:srgbClr val="9FA0A4">
                    <a:lumMod val="75000"/>
                  </a:srgbClr>
                </a:solidFill>
                <a:effectLst/>
                <a:uLnTx/>
                <a:uFillTx/>
                <a:latin typeface="Arial"/>
                <a:ea typeface="+mn-ea"/>
                <a:cs typeface="+mn-cs"/>
              </a:rPr>
              <a:t>MiCOM</a:t>
            </a: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 P40 and C264,  then </a:t>
            </a:r>
            <a:r>
              <a:rPr kumimoji="0" lang="en-US" sz="1050" b="0" i="0" u="none" strike="noStrike" kern="1200" cap="none" spc="0" normalizeH="0" baseline="0" noProof="0" dirty="0" err="1">
                <a:ln>
                  <a:noFill/>
                </a:ln>
                <a:solidFill>
                  <a:srgbClr val="9FA0A4">
                    <a:lumMod val="75000"/>
                  </a:srgbClr>
                </a:solidFill>
                <a:effectLst/>
                <a:uLnTx/>
                <a:uFillTx/>
                <a:latin typeface="Arial"/>
                <a:ea typeface="+mn-ea"/>
                <a:cs typeface="+mn-cs"/>
              </a:rPr>
              <a:t>Easergy</a:t>
            </a: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 P5 with Sample </a:t>
            </a:r>
            <a:r>
              <a:rPr kumimoji="0" lang="en-US" sz="1050" b="0" i="0" u="none" strike="noStrike" kern="1200" cap="none" spc="0" normalizeH="0" baseline="0" dirty="0">
                <a:ln>
                  <a:noFill/>
                </a:ln>
                <a:solidFill>
                  <a:srgbClr val="9FA0A4">
                    <a:lumMod val="75000"/>
                  </a:srgbClr>
                </a:solidFill>
                <a:effectLst/>
                <a:uLnTx/>
                <a:uFillTx/>
                <a:latin typeface="Arial"/>
                <a:ea typeface="+mn-ea"/>
                <a:cs typeface="+mn-cs"/>
              </a:rPr>
              <a:t>Value</a:t>
            </a: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 Subscriber and Publisher and </a:t>
            </a:r>
            <a:r>
              <a:rPr kumimoji="0" lang="en-US" sz="1050" b="0" i="0" u="none" strike="noStrike" kern="1200" cap="none" spc="0" normalizeH="0" baseline="0" noProof="0" dirty="0" err="1">
                <a:ln>
                  <a:noFill/>
                </a:ln>
                <a:solidFill>
                  <a:srgbClr val="9FA0A4">
                    <a:lumMod val="75000"/>
                  </a:srgbClr>
                </a:solidFill>
                <a:effectLst/>
                <a:uLnTx/>
                <a:uFillTx/>
                <a:latin typeface="Arial"/>
                <a:ea typeface="+mn-ea"/>
                <a:cs typeface="+mn-cs"/>
              </a:rPr>
              <a:t>Easergy</a:t>
            </a:r>
            <a:r>
              <a:rPr kumimoji="0" lang="en-US" sz="1050" b="0" i="0" u="none" strike="noStrike" kern="1200" cap="none" spc="0" normalizeH="0" baseline="0" noProof="0" dirty="0">
                <a:ln>
                  <a:noFill/>
                </a:ln>
                <a:solidFill>
                  <a:srgbClr val="9FA0A4">
                    <a:lumMod val="75000"/>
                  </a:srgbClr>
                </a:solidFill>
                <a:effectLst/>
                <a:uLnTx/>
                <a:uFillTx/>
                <a:latin typeface="Arial"/>
                <a:ea typeface="+mn-ea"/>
                <a:cs typeface="+mn-cs"/>
              </a:rPr>
              <a:t> P7</a:t>
            </a:r>
          </a:p>
          <a:p>
            <a:endParaRPr lang="fr-FR" dirty="0"/>
          </a:p>
        </p:txBody>
      </p:sp>
      <p:sp>
        <p:nvSpPr>
          <p:cNvPr id="4" name="Espace réservé du numéro de diapositive 3"/>
          <p:cNvSpPr>
            <a:spLocks noGrp="1"/>
          </p:cNvSpPr>
          <p:nvPr>
            <p:ph type="sldNum" sz="quarter" idx="10"/>
          </p:nvPr>
        </p:nvSpPr>
        <p:spPr/>
        <p:txBody>
          <a:bodyPr/>
          <a:lstStyle/>
          <a:p>
            <a:fld id="{E7F34D1A-B7E5-DE48-8EA9-859D9DE63652}" type="slidenum">
              <a:rPr lang="en-US" smtClean="0"/>
              <a:pPr/>
              <a:t>14</a:t>
            </a:fld>
            <a:endParaRPr lang="en-US" dirty="0"/>
          </a:p>
        </p:txBody>
      </p:sp>
    </p:spTree>
    <p:extLst>
      <p:ext uri="{BB962C8B-B14F-4D97-AF65-F5344CB8AC3E}">
        <p14:creationId xmlns:p14="http://schemas.microsoft.com/office/powerpoint/2010/main" val="3718530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55613" y="719138"/>
            <a:ext cx="6400800" cy="3600450"/>
          </a:xfrm>
        </p:spPr>
      </p:sp>
      <p:sp>
        <p:nvSpPr>
          <p:cNvPr id="3" name="Espace réservé des commentaires 2"/>
          <p:cNvSpPr>
            <a:spLocks noGrp="1"/>
          </p:cNvSpPr>
          <p:nvPr>
            <p:ph type="body" idx="1"/>
          </p:nvPr>
        </p:nvSpPr>
        <p:spPr/>
        <p:txBody>
          <a:bodyPr>
            <a:normAutofit/>
          </a:body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6C746"/>
                </a:solidFill>
                <a:effectLst/>
                <a:uLnTx/>
                <a:uFillTx/>
                <a:latin typeface="Arial"/>
                <a:ea typeface="+mn-ea"/>
                <a:cs typeface="Arial"/>
              </a:rPr>
              <a:t>Reduce deployment costs : </a:t>
            </a:r>
            <a:r>
              <a:rPr kumimoji="0" lang="en-US" sz="1200" b="0" i="0" u="none" strike="noStrike" kern="1200" cap="none" spc="0" normalizeH="0" baseline="0" noProof="0" dirty="0">
                <a:ln>
                  <a:noFill/>
                </a:ln>
                <a:solidFill>
                  <a:prstClr val="black"/>
                </a:solidFill>
                <a:effectLst/>
                <a:uLnTx/>
                <a:uFillTx/>
                <a:latin typeface="Arial"/>
                <a:ea typeface="+mn-ea"/>
                <a:cs typeface="Arial"/>
              </a:rPr>
              <a:t>Thanks to </a:t>
            </a:r>
            <a:r>
              <a:rPr kumimoji="0" lang="fr-FR" sz="1200" b="0" i="0" u="none" strike="noStrike" kern="1200" cap="none" spc="0" normalizeH="0" baseline="0" noProof="0" dirty="0">
                <a:ln>
                  <a:noFill/>
                </a:ln>
                <a:solidFill>
                  <a:prstClr val="black"/>
                </a:solidFill>
                <a:effectLst/>
                <a:uLnTx/>
                <a:uFillTx/>
                <a:latin typeface="Arial"/>
                <a:ea typeface="+mn-ea"/>
                <a:cs typeface="Arial"/>
              </a:rPr>
              <a:t>IEC61850 </a:t>
            </a:r>
            <a:r>
              <a:rPr kumimoji="0" lang="fr-FR" sz="1200" b="0" i="0" u="none" strike="noStrike" kern="1200" cap="none" spc="0" normalizeH="0" baseline="0" noProof="0" dirty="0" err="1">
                <a:ln>
                  <a:noFill/>
                </a:ln>
                <a:solidFill>
                  <a:prstClr val="black"/>
                </a:solidFill>
                <a:effectLst/>
                <a:uLnTx/>
                <a:uFillTx/>
                <a:latin typeface="Arial"/>
                <a:ea typeface="+mn-ea"/>
                <a:cs typeface="Arial"/>
              </a:rPr>
              <a:t>streamlined</a:t>
            </a:r>
            <a:r>
              <a:rPr kumimoji="0" lang="fr-FR" sz="1200" b="0" i="0" u="none" strike="noStrike" kern="1200" cap="none" spc="0" normalizeH="0" baseline="0" noProof="0" dirty="0">
                <a:ln>
                  <a:noFill/>
                </a:ln>
                <a:solidFill>
                  <a:prstClr val="black"/>
                </a:solidFill>
                <a:effectLst/>
                <a:uLnTx/>
                <a:uFillTx/>
                <a:latin typeface="Arial"/>
                <a:ea typeface="+mn-ea"/>
                <a:cs typeface="Arial"/>
              </a:rPr>
              <a:t> engineering process a</a:t>
            </a:r>
            <a:r>
              <a:rPr lang="fr-FR" sz="1200" dirty="0" err="1">
                <a:solidFill>
                  <a:prstClr val="black"/>
                </a:solidFill>
                <a:latin typeface="Arial"/>
                <a:cs typeface="Arial"/>
              </a:rPr>
              <a:t>nd</a:t>
            </a:r>
            <a:r>
              <a:rPr lang="fr-FR" sz="1200" dirty="0">
                <a:solidFill>
                  <a:prstClr val="black"/>
                </a:solidFill>
                <a:latin typeface="Arial"/>
                <a:cs typeface="Arial"/>
              </a:rPr>
              <a:t> </a:t>
            </a:r>
            <a:r>
              <a:rPr lang="fr-FR" sz="1200" dirty="0" err="1">
                <a:solidFill>
                  <a:prstClr val="black"/>
                </a:solidFill>
                <a:latin typeface="Arial"/>
                <a:cs typeface="Arial"/>
              </a:rPr>
              <a:t>cable</a:t>
            </a:r>
            <a:r>
              <a:rPr lang="fr-FR" sz="1200" dirty="0">
                <a:solidFill>
                  <a:prstClr val="black"/>
                </a:solidFill>
                <a:latin typeface="Arial"/>
                <a:cs typeface="Arial"/>
              </a:rPr>
              <a:t> </a:t>
            </a:r>
            <a:r>
              <a:rPr lang="fr-FR" sz="1200" dirty="0" err="1">
                <a:solidFill>
                  <a:prstClr val="black"/>
                </a:solidFill>
                <a:latin typeface="Arial"/>
                <a:cs typeface="Arial"/>
              </a:rPr>
              <a:t>reduction</a:t>
            </a:r>
            <a:r>
              <a:rPr lang="fr-FR" sz="1200" dirty="0">
                <a:solidFill>
                  <a:prstClr val="black"/>
                </a:solidFill>
                <a:latin typeface="Arial"/>
                <a:cs typeface="Arial"/>
              </a:rPr>
              <a:t>, </a:t>
            </a:r>
            <a:r>
              <a:rPr lang="fr-FR" sz="1200" dirty="0" err="1">
                <a:solidFill>
                  <a:prstClr val="black"/>
                </a:solidFill>
                <a:latin typeface="Arial"/>
                <a:cs typeface="Arial"/>
              </a:rPr>
              <a:t>footprint</a:t>
            </a:r>
            <a:r>
              <a:rPr lang="fr-FR" sz="1200" dirty="0">
                <a:solidFill>
                  <a:prstClr val="black"/>
                </a:solidFill>
                <a:latin typeface="Arial"/>
                <a:cs typeface="Arial"/>
              </a:rPr>
              <a:t> </a:t>
            </a:r>
            <a:r>
              <a:rPr lang="fr-FR" sz="1200" dirty="0" err="1">
                <a:solidFill>
                  <a:prstClr val="black"/>
                </a:solidFill>
                <a:latin typeface="Arial"/>
                <a:cs typeface="Arial"/>
              </a:rPr>
              <a:t>reduction</a:t>
            </a:r>
            <a:r>
              <a:rPr lang="fr-FR" sz="1200" dirty="0">
                <a:solidFill>
                  <a:prstClr val="black"/>
                </a:solidFill>
                <a:latin typeface="Arial"/>
                <a:cs typeface="Arial"/>
              </a:rPr>
              <a:t> and system installation </a:t>
            </a:r>
            <a:r>
              <a:rPr lang="fr-FR" sz="1200" dirty="0" err="1">
                <a:solidFill>
                  <a:prstClr val="black"/>
                </a:solidFill>
                <a:latin typeface="Arial"/>
                <a:cs typeface="Arial"/>
              </a:rPr>
              <a:t>easiness</a:t>
            </a:r>
            <a:r>
              <a:rPr lang="fr-FR" sz="1200" dirty="0">
                <a:solidFill>
                  <a:prstClr val="black"/>
                </a:solidFill>
                <a:latin typeface="Arial"/>
                <a:cs typeface="Arial"/>
              </a:rPr>
              <a:t> </a:t>
            </a:r>
            <a:r>
              <a:rPr lang="fr-FR" sz="1200" dirty="0" err="1">
                <a:solidFill>
                  <a:prstClr val="black"/>
                </a:solidFill>
                <a:latin typeface="Arial"/>
                <a:cs typeface="Arial"/>
              </a:rPr>
              <a:t>enabled</a:t>
            </a:r>
            <a:r>
              <a:rPr lang="fr-FR" sz="1200" dirty="0">
                <a:solidFill>
                  <a:prstClr val="black"/>
                </a:solidFill>
                <a:latin typeface="Arial"/>
                <a:cs typeface="Arial"/>
              </a:rPr>
              <a:t> by digital </a:t>
            </a:r>
            <a:r>
              <a:rPr lang="fr-FR" sz="1200" dirty="0" err="1">
                <a:solidFill>
                  <a:prstClr val="black"/>
                </a:solidFill>
                <a:latin typeface="Arial"/>
                <a:cs typeface="Arial"/>
              </a:rPr>
              <a:t>technology</a:t>
            </a:r>
            <a:r>
              <a:rPr lang="fr-FR" sz="1200" dirty="0">
                <a:solidFill>
                  <a:prstClr val="black"/>
                </a:solidFill>
                <a:latin typeface="Arial"/>
                <a:cs typeface="Arial"/>
              </a:rPr>
              <a:t> to interface </a:t>
            </a:r>
            <a:r>
              <a:rPr lang="fr-FR" sz="1200" dirty="0" err="1">
                <a:solidFill>
                  <a:prstClr val="black"/>
                </a:solidFill>
                <a:latin typeface="Arial"/>
                <a:cs typeface="Arial"/>
              </a:rPr>
              <a:t>electrical</a:t>
            </a:r>
            <a:r>
              <a:rPr lang="fr-FR" sz="1200" dirty="0">
                <a:solidFill>
                  <a:prstClr val="black"/>
                </a:solidFill>
                <a:latin typeface="Arial"/>
                <a:cs typeface="Arial"/>
              </a:rPr>
              <a:t> process</a:t>
            </a:r>
          </a:p>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6C746"/>
                </a:solidFill>
                <a:effectLst/>
                <a:uLnTx/>
                <a:uFillTx/>
                <a:latin typeface="Arial"/>
                <a:ea typeface="+mn-ea"/>
                <a:cs typeface="Arial"/>
              </a:rPr>
              <a:t>Reduce maintenance costs : </a:t>
            </a:r>
            <a:r>
              <a:rPr kumimoji="0" lang="en-US" sz="1200" b="0" i="0" u="none" strike="noStrike" kern="1200" cap="none" spc="0" normalizeH="0" baseline="0" noProof="0" dirty="0">
                <a:ln>
                  <a:noFill/>
                </a:ln>
                <a:solidFill>
                  <a:prstClr val="black"/>
                </a:solidFill>
                <a:effectLst/>
                <a:uLnTx/>
                <a:uFillTx/>
                <a:latin typeface="Arial"/>
                <a:ea typeface="+mn-ea"/>
                <a:cs typeface="Arial"/>
              </a:rPr>
              <a:t>Thanks to </a:t>
            </a:r>
            <a:r>
              <a:rPr kumimoji="0" lang="en-US" sz="1200" b="0" i="0" u="none" strike="noStrike" kern="1200" cap="none" spc="0" normalizeH="0" baseline="0" noProof="0" dirty="0" err="1">
                <a:ln>
                  <a:noFill/>
                </a:ln>
                <a:solidFill>
                  <a:prstClr val="black"/>
                </a:solidFill>
                <a:effectLst/>
                <a:uLnTx/>
                <a:uFillTx/>
                <a:latin typeface="Arial"/>
                <a:ea typeface="+mn-ea"/>
                <a:cs typeface="Arial"/>
              </a:rPr>
              <a:t>conditio</a:t>
            </a:r>
            <a:r>
              <a:rPr kumimoji="0" lang="pl-PL" sz="1200" b="0" i="0" u="none" strike="noStrike" kern="1200" cap="none" spc="0" normalizeH="0" baseline="0" noProof="0" dirty="0">
                <a:ln>
                  <a:noFill/>
                </a:ln>
                <a:solidFill>
                  <a:prstClr val="black"/>
                </a:solidFill>
                <a:effectLst/>
                <a:uLnTx/>
                <a:uFillTx/>
                <a:latin typeface="Arial"/>
                <a:ea typeface="+mn-ea"/>
                <a:cs typeface="Arial"/>
              </a:rPr>
              <a:t>n-</a:t>
            </a:r>
            <a:r>
              <a:rPr kumimoji="0" lang="en-US" sz="1200" b="0" i="0" u="none" strike="noStrike" kern="1200" cap="none" spc="0" normalizeH="0" baseline="0" noProof="0" dirty="0">
                <a:ln>
                  <a:noFill/>
                </a:ln>
                <a:solidFill>
                  <a:prstClr val="black"/>
                </a:solidFill>
                <a:effectLst/>
                <a:uLnTx/>
                <a:uFillTx/>
                <a:latin typeface="Arial"/>
                <a:ea typeface="+mn-ea"/>
                <a:cs typeface="Arial"/>
              </a:rPr>
              <a:t>based monitoring and capability to expose data to dedicated asset performance management application</a:t>
            </a:r>
          </a:p>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6C746"/>
                </a:solidFill>
                <a:effectLst/>
                <a:uLnTx/>
                <a:uFillTx/>
                <a:latin typeface="Arial"/>
                <a:ea typeface="+mn-ea"/>
                <a:cs typeface="Arial"/>
              </a:rPr>
              <a:t>Extend cybersecurity : </a:t>
            </a:r>
            <a:r>
              <a:rPr lang="en-US" sz="1200" dirty="0">
                <a:solidFill>
                  <a:prstClr val="black"/>
                </a:solidFill>
                <a:latin typeface="Arial"/>
                <a:cs typeface="Arial"/>
              </a:rPr>
              <a:t>In 2018 and onwards, e</a:t>
            </a:r>
            <a:r>
              <a:rPr kumimoji="0" lang="en-US" sz="1200" b="0" i="0" u="none" strike="noStrike" kern="1200" cap="none" spc="0" normalizeH="0" baseline="0" noProof="0" dirty="0">
                <a:ln>
                  <a:noFill/>
                </a:ln>
                <a:solidFill>
                  <a:prstClr val="black"/>
                </a:solidFill>
                <a:effectLst/>
                <a:uLnTx/>
                <a:uFillTx/>
                <a:latin typeface="Arial"/>
                <a:ea typeface="+mn-ea"/>
                <a:cs typeface="Arial"/>
              </a:rPr>
              <a:t>very new substation network should be secured</a:t>
            </a:r>
            <a:r>
              <a:rPr kumimoji="0" lang="pl-PL" sz="1200" b="0" i="0" u="none" strike="noStrike" kern="1200" cap="none" spc="0" normalizeH="0" baseline="0" noProof="0" dirty="0">
                <a:ln>
                  <a:noFill/>
                </a:ln>
                <a:solidFill>
                  <a:prstClr val="black"/>
                </a:solidFill>
                <a:effectLst/>
                <a:uLnTx/>
                <a:uFillTx/>
                <a:latin typeface="Arial"/>
                <a:ea typeface="+mn-ea"/>
                <a:cs typeface="Arial"/>
              </a:rPr>
              <a:t>.</a:t>
            </a:r>
            <a:r>
              <a:rPr kumimoji="0" lang="en-US" sz="1200" b="0" i="0" u="none" strike="noStrike" kern="1200" cap="none" spc="0" normalizeH="0" baseline="0" noProof="0" dirty="0">
                <a:ln>
                  <a:noFill/>
                </a:ln>
                <a:solidFill>
                  <a:prstClr val="black"/>
                </a:solidFill>
                <a:effectLst/>
                <a:uLnTx/>
                <a:uFillTx/>
                <a:latin typeface="Arial"/>
                <a:ea typeface="+mn-ea"/>
                <a:cs typeface="Arial"/>
              </a:rPr>
              <a:t> </a:t>
            </a:r>
            <a:r>
              <a:rPr kumimoji="0" lang="pl-PL" sz="1200" b="0" i="0" u="none" strike="noStrike" kern="1200" cap="none" spc="0" normalizeH="0" baseline="0" noProof="0" dirty="0">
                <a:ln>
                  <a:noFill/>
                </a:ln>
                <a:solidFill>
                  <a:prstClr val="black"/>
                </a:solidFill>
                <a:effectLst/>
                <a:uLnTx/>
                <a:uFillTx/>
                <a:latin typeface="Arial"/>
                <a:ea typeface="+mn-ea"/>
                <a:cs typeface="Arial"/>
              </a:rPr>
              <a:t>W</a:t>
            </a:r>
            <a:r>
              <a:rPr kumimoji="0" lang="en-US" sz="1200" b="0" i="0" u="none" strike="noStrike" kern="1200" cap="none" spc="0" normalizeH="0" baseline="0" noProof="0" dirty="0">
                <a:ln>
                  <a:noFill/>
                </a:ln>
                <a:solidFill>
                  <a:prstClr val="black"/>
                </a:solidFill>
                <a:effectLst/>
                <a:uLnTx/>
                <a:uFillTx/>
                <a:latin typeface="Arial"/>
                <a:ea typeface="+mn-ea"/>
                <a:cs typeface="Arial"/>
              </a:rPr>
              <a:t>e have set</a:t>
            </a:r>
            <a:r>
              <a:rPr kumimoji="0" lang="pl-PL" sz="1200" b="0" i="0" u="none" strike="noStrike" kern="1200" cap="none" spc="0" normalizeH="0" noProof="0" dirty="0">
                <a:ln>
                  <a:noFill/>
                </a:ln>
                <a:solidFill>
                  <a:prstClr val="black"/>
                </a:solidFill>
                <a:effectLst/>
                <a:uLnTx/>
                <a:uFillTx/>
                <a:latin typeface="Arial"/>
                <a:ea typeface="+mn-ea"/>
                <a:cs typeface="Arial"/>
              </a:rPr>
              <a:t> </a:t>
            </a:r>
            <a:r>
              <a:rPr kumimoji="0" lang="en-US" sz="1200" b="0" i="0" u="none" strike="noStrike" kern="1200" cap="none" spc="0" normalizeH="0" baseline="0" noProof="0" dirty="0">
                <a:ln>
                  <a:noFill/>
                </a:ln>
                <a:solidFill>
                  <a:prstClr val="black"/>
                </a:solidFill>
                <a:effectLst/>
                <a:uLnTx/>
                <a:uFillTx/>
                <a:latin typeface="Arial"/>
                <a:ea typeface="+mn-ea"/>
                <a:cs typeface="Arial"/>
              </a:rPr>
              <a:t>up a unique cybersecurity offer made of technical bricks and complete services to accompany each step of the project </a:t>
            </a:r>
          </a:p>
          <a:p>
            <a:pPr marL="0" marR="0" lvl="0" indent="0" algn="l" defTabSz="45718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184" rtl="0" eaLnBrk="1" fontAlgn="auto" latinLnBrk="0" hangingPunct="1">
              <a:lnSpc>
                <a:spcPct val="100000"/>
              </a:lnSpc>
              <a:spcBef>
                <a:spcPts val="0"/>
              </a:spcBef>
              <a:spcAft>
                <a:spcPts val="0"/>
              </a:spcAft>
              <a:buClrTx/>
              <a:buSzTx/>
              <a:buFontTx/>
              <a:buNone/>
              <a:tabLst/>
              <a:defRPr/>
            </a:pPr>
            <a:endParaRPr lang="fr-FR" sz="1200" dirty="0">
              <a:solidFill>
                <a:prstClr val="black"/>
              </a:solidFill>
              <a:latin typeface="Arial"/>
              <a:cs typeface="Arial"/>
            </a:endParaRPr>
          </a:p>
          <a:p>
            <a:pPr marL="0" marR="0" lvl="0" indent="0" algn="l" defTabSz="45718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Arial"/>
            </a:endParaRPr>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9254C8-17DD-4CFF-9376-F8748FE0C7C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4601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Use of Smart Terminal blocks in marshaling kiosks to upgrade </a:t>
            </a:r>
            <a:r>
              <a:rPr lang="fr-FR" dirty="0" err="1"/>
              <a:t>substation</a:t>
            </a:r>
            <a:r>
              <a:rPr lang="fr-FR" dirty="0"/>
              <a:t> utility </a:t>
            </a:r>
            <a:r>
              <a:rPr lang="fr-FR" dirty="0" err="1"/>
              <a:t>substation</a:t>
            </a:r>
            <a:r>
              <a:rPr lang="fr-FR" dirty="0"/>
              <a:t> of EDCL ( DSO/TSO). The replacement of </a:t>
            </a:r>
            <a:r>
              <a:rPr lang="fr-FR" dirty="0" err="1"/>
              <a:t>copper</a:t>
            </a:r>
            <a:r>
              <a:rPr lang="fr-FR" dirty="0"/>
              <a:t> </a:t>
            </a:r>
            <a:r>
              <a:rPr lang="fr-FR" dirty="0" err="1"/>
              <a:t>wire</a:t>
            </a:r>
            <a:r>
              <a:rPr lang="fr-FR" dirty="0"/>
              <a:t> have </a:t>
            </a:r>
            <a:r>
              <a:rPr lang="fr-FR" dirty="0" err="1"/>
              <a:t>increased</a:t>
            </a:r>
            <a:r>
              <a:rPr lang="fr-FR" dirty="0"/>
              <a:t> </a:t>
            </a:r>
            <a:r>
              <a:rPr lang="fr-FR" dirty="0" err="1"/>
              <a:t>safety</a:t>
            </a:r>
            <a:r>
              <a:rPr lang="fr-FR" dirty="0"/>
              <a:t>, </a:t>
            </a:r>
            <a:r>
              <a:rPr lang="fr-FR" dirty="0" err="1"/>
              <a:t>outages</a:t>
            </a:r>
            <a:r>
              <a:rPr lang="fr-FR" dirty="0"/>
              <a:t>, TTM and </a:t>
            </a:r>
            <a:r>
              <a:rPr lang="fr-FR" dirty="0" err="1"/>
              <a:t>operation</a:t>
            </a:r>
            <a:r>
              <a:rPr lang="fr-FR" dirty="0"/>
              <a:t> of the </a:t>
            </a:r>
            <a:r>
              <a:rPr lang="fr-FR" dirty="0" err="1"/>
              <a:t>substations</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7F34D1A-B7E5-DE48-8EA9-859D9DE63652}"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0449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7F34D1A-B7E5-DE48-8EA9-859D9DE63652}"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0558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7F34D1A-B7E5-DE48-8EA9-859D9DE63652}" type="slidenum">
              <a:rPr lang="en-US" smtClean="0"/>
              <a:pPr/>
              <a:t>19</a:t>
            </a:fld>
            <a:endParaRPr lang="en-US" dirty="0"/>
          </a:p>
        </p:txBody>
      </p:sp>
    </p:spTree>
    <p:extLst>
      <p:ext uri="{BB962C8B-B14F-4D97-AF65-F5344CB8AC3E}">
        <p14:creationId xmlns:p14="http://schemas.microsoft.com/office/powerpoint/2010/main" val="18529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e l'image des diapositives 1"/>
          <p:cNvSpPr>
            <a:spLocks noGrp="1" noRot="1" noChangeAspect="1" noTextEdit="1"/>
          </p:cNvSpPr>
          <p:nvPr>
            <p:ph type="sldImg"/>
          </p:nvPr>
        </p:nvSpPr>
        <p:spPr>
          <a:ln/>
        </p:spPr>
      </p:sp>
      <p:sp>
        <p:nvSpPr>
          <p:cNvPr id="1024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a:latin typeface="Arial" panose="020B0604020202020204" pitchFamily="34" charset="0"/>
            </a:endParaRPr>
          </a:p>
        </p:txBody>
      </p:sp>
      <p:sp>
        <p:nvSpPr>
          <p:cNvPr id="10244" name="Espace réservé du numéro de diapositive 3"/>
          <p:cNvSpPr txBox="1">
            <a:spLocks noGrp="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spcBef>
                <a:spcPct val="30000"/>
              </a:spcBef>
              <a:defRPr sz="1200">
                <a:solidFill>
                  <a:schemeClr val="tx1"/>
                </a:solidFill>
                <a:latin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66788" rtl="0" eaLnBrk="1" fontAlgn="auto" latinLnBrk="0" hangingPunct="1">
              <a:lnSpc>
                <a:spcPct val="100000"/>
              </a:lnSpc>
              <a:spcBef>
                <a:spcPct val="0"/>
              </a:spcBef>
              <a:spcAft>
                <a:spcPts val="0"/>
              </a:spcAft>
              <a:buClrTx/>
              <a:buSzTx/>
              <a:buFontTx/>
              <a:buNone/>
              <a:tabLst/>
              <a:defRPr/>
            </a:pPr>
            <a:fld id="{33FE70F1-B577-4A07-AE0B-1C434B4C11ED}" type="slidenum">
              <a:rPr kumimoji="0" lang="fr-FR" altLang="ko-KR" sz="1300" b="0" i="0" u="none" strike="noStrike" kern="0" cap="none" spc="0" normalizeH="0" baseline="0" noProof="0" smtClean="0">
                <a:ln>
                  <a:noFill/>
                </a:ln>
                <a:solidFill>
                  <a:prstClr val="black"/>
                </a:solidFill>
                <a:effectLst/>
                <a:uLnTx/>
                <a:uFillTx/>
                <a:latin typeface="Arial" panose="020B0604020202020204" pitchFamily="34" charset="0"/>
                <a:ea typeface="굴림" panose="020B0600000101010101" pitchFamily="34" charset="-127"/>
                <a:cs typeface="+mn-cs"/>
              </a:rPr>
              <a:pPr marL="0" marR="0" lvl="0" indent="0" algn="r" defTabSz="966788" rtl="0" eaLnBrk="1" fontAlgn="auto" latinLnBrk="0" hangingPunct="1">
                <a:lnSpc>
                  <a:spcPct val="100000"/>
                </a:lnSpc>
                <a:spcBef>
                  <a:spcPct val="0"/>
                </a:spcBef>
                <a:spcAft>
                  <a:spcPts val="0"/>
                </a:spcAft>
                <a:buClrTx/>
                <a:buSzTx/>
                <a:buFontTx/>
                <a:buNone/>
                <a:tabLst/>
                <a:defRPr/>
              </a:pPr>
              <a:t>20</a:t>
            </a:fld>
            <a:endParaRPr kumimoji="0" lang="fr-FR" altLang="ko-KR" sz="1300" b="0" i="0" u="none" strike="noStrike" kern="0" cap="none" spc="0" normalizeH="0" baseline="0" noProof="0">
              <a:ln>
                <a:noFill/>
              </a:ln>
              <a:solidFill>
                <a:prstClr val="black"/>
              </a:solidFill>
              <a:effectLst/>
              <a:uLnTx/>
              <a:uFillTx/>
              <a:latin typeface="Arial" panose="020B0604020202020204" pitchFamily="34" charset="0"/>
              <a:ea typeface="굴림" panose="020B0600000101010101" pitchFamily="34" charset="-127"/>
              <a:cs typeface="+mn-cs"/>
            </a:endParaRPr>
          </a:p>
        </p:txBody>
      </p:sp>
    </p:spTree>
    <p:extLst>
      <p:ext uri="{BB962C8B-B14F-4D97-AF65-F5344CB8AC3E}">
        <p14:creationId xmlns:p14="http://schemas.microsoft.com/office/powerpoint/2010/main" val="913677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e l'image des diapositives 1"/>
          <p:cNvSpPr>
            <a:spLocks noGrp="1" noRot="1" noChangeAspect="1" noTextEdit="1"/>
          </p:cNvSpPr>
          <p:nvPr>
            <p:ph type="sldImg"/>
          </p:nvPr>
        </p:nvSpPr>
        <p:spPr>
          <a:ln/>
        </p:spPr>
      </p:sp>
      <p:sp>
        <p:nvSpPr>
          <p:cNvPr id="1024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a:latin typeface="Arial" panose="020B0604020202020204" pitchFamily="34" charset="0"/>
            </a:endParaRPr>
          </a:p>
        </p:txBody>
      </p:sp>
      <p:sp>
        <p:nvSpPr>
          <p:cNvPr id="10244" name="Espace réservé du numéro de diapositive 3"/>
          <p:cNvSpPr txBox="1">
            <a:spLocks noGrp="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spcBef>
                <a:spcPct val="30000"/>
              </a:spcBef>
              <a:defRPr sz="1200">
                <a:solidFill>
                  <a:schemeClr val="tx1"/>
                </a:solidFill>
                <a:latin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66788" rtl="0" eaLnBrk="1" fontAlgn="auto" latinLnBrk="0" hangingPunct="1">
              <a:lnSpc>
                <a:spcPct val="100000"/>
              </a:lnSpc>
              <a:spcBef>
                <a:spcPct val="0"/>
              </a:spcBef>
              <a:spcAft>
                <a:spcPts val="0"/>
              </a:spcAft>
              <a:buClrTx/>
              <a:buSzTx/>
              <a:buFontTx/>
              <a:buNone/>
              <a:tabLst/>
              <a:defRPr/>
            </a:pPr>
            <a:fld id="{33FE70F1-B577-4A07-AE0B-1C434B4C11ED}" type="slidenum">
              <a:rPr kumimoji="0" lang="fr-FR" altLang="ko-KR" sz="1300" b="0" i="0" u="none" strike="noStrike" kern="0" cap="none" spc="0" normalizeH="0" baseline="0" noProof="0" smtClean="0">
                <a:ln>
                  <a:noFill/>
                </a:ln>
                <a:solidFill>
                  <a:prstClr val="black"/>
                </a:solidFill>
                <a:effectLst/>
                <a:uLnTx/>
                <a:uFillTx/>
                <a:latin typeface="Arial" panose="020B0604020202020204" pitchFamily="34" charset="0"/>
                <a:ea typeface="굴림" panose="020B0600000101010101" pitchFamily="34" charset="-127"/>
                <a:cs typeface="+mn-cs"/>
              </a:rPr>
              <a:pPr marL="0" marR="0" lvl="0" indent="0" algn="r" defTabSz="966788" rtl="0" eaLnBrk="1" fontAlgn="auto" latinLnBrk="0" hangingPunct="1">
                <a:lnSpc>
                  <a:spcPct val="100000"/>
                </a:lnSpc>
                <a:spcBef>
                  <a:spcPct val="0"/>
                </a:spcBef>
                <a:spcAft>
                  <a:spcPts val="0"/>
                </a:spcAft>
                <a:buClrTx/>
                <a:buSzTx/>
                <a:buFontTx/>
                <a:buNone/>
                <a:tabLst/>
                <a:defRPr/>
              </a:pPr>
              <a:t>21</a:t>
            </a:fld>
            <a:endParaRPr kumimoji="0" lang="fr-FR" altLang="ko-KR" sz="1300" b="0" i="0" u="none" strike="noStrike" kern="0" cap="none" spc="0" normalizeH="0" baseline="0" noProof="0">
              <a:ln>
                <a:noFill/>
              </a:ln>
              <a:solidFill>
                <a:prstClr val="black"/>
              </a:solidFill>
              <a:effectLst/>
              <a:uLnTx/>
              <a:uFillTx/>
              <a:latin typeface="Arial" panose="020B0604020202020204" pitchFamily="34" charset="0"/>
              <a:ea typeface="굴림" panose="020B0600000101010101" pitchFamily="34" charset="-127"/>
              <a:cs typeface="+mn-cs"/>
            </a:endParaRPr>
          </a:p>
        </p:txBody>
      </p:sp>
    </p:spTree>
    <p:extLst>
      <p:ext uri="{BB962C8B-B14F-4D97-AF65-F5344CB8AC3E}">
        <p14:creationId xmlns:p14="http://schemas.microsoft.com/office/powerpoint/2010/main" val="883914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e l'image des diapositives 1"/>
          <p:cNvSpPr>
            <a:spLocks noGrp="1" noRot="1" noChangeAspect="1" noTextEdit="1"/>
          </p:cNvSpPr>
          <p:nvPr>
            <p:ph type="sldImg"/>
          </p:nvPr>
        </p:nvSpPr>
        <p:spPr>
          <a:ln/>
        </p:spPr>
      </p:sp>
      <p:sp>
        <p:nvSpPr>
          <p:cNvPr id="1024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a:latin typeface="Arial" panose="020B0604020202020204" pitchFamily="34" charset="0"/>
            </a:endParaRPr>
          </a:p>
        </p:txBody>
      </p:sp>
      <p:sp>
        <p:nvSpPr>
          <p:cNvPr id="10244" name="Espace réservé du numéro de diapositive 3"/>
          <p:cNvSpPr txBox="1">
            <a:spLocks noGrp="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spcBef>
                <a:spcPct val="30000"/>
              </a:spcBef>
              <a:defRPr sz="1200">
                <a:solidFill>
                  <a:schemeClr val="tx1"/>
                </a:solidFill>
                <a:latin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66788" rtl="0" eaLnBrk="1" fontAlgn="auto" latinLnBrk="0" hangingPunct="1">
              <a:lnSpc>
                <a:spcPct val="100000"/>
              </a:lnSpc>
              <a:spcBef>
                <a:spcPct val="0"/>
              </a:spcBef>
              <a:spcAft>
                <a:spcPts val="0"/>
              </a:spcAft>
              <a:buClrTx/>
              <a:buSzTx/>
              <a:buFontTx/>
              <a:buNone/>
              <a:tabLst/>
              <a:defRPr/>
            </a:pPr>
            <a:fld id="{33FE70F1-B577-4A07-AE0B-1C434B4C11ED}" type="slidenum">
              <a:rPr kumimoji="0" lang="fr-FR" altLang="ko-KR" sz="1300" b="0" i="0" u="none" strike="noStrike" kern="0" cap="none" spc="0" normalizeH="0" baseline="0" noProof="0" smtClean="0">
                <a:ln>
                  <a:noFill/>
                </a:ln>
                <a:solidFill>
                  <a:prstClr val="black"/>
                </a:solidFill>
                <a:effectLst/>
                <a:uLnTx/>
                <a:uFillTx/>
                <a:latin typeface="Arial" panose="020B0604020202020204" pitchFamily="34" charset="0"/>
                <a:ea typeface="굴림" panose="020B0600000101010101" pitchFamily="34" charset="-127"/>
                <a:cs typeface="+mn-cs"/>
              </a:rPr>
              <a:pPr marL="0" marR="0" lvl="0" indent="0" algn="r" defTabSz="966788" rtl="0" eaLnBrk="1" fontAlgn="auto" latinLnBrk="0" hangingPunct="1">
                <a:lnSpc>
                  <a:spcPct val="100000"/>
                </a:lnSpc>
                <a:spcBef>
                  <a:spcPct val="0"/>
                </a:spcBef>
                <a:spcAft>
                  <a:spcPts val="0"/>
                </a:spcAft>
                <a:buClrTx/>
                <a:buSzTx/>
                <a:buFontTx/>
                <a:buNone/>
                <a:tabLst/>
                <a:defRPr/>
              </a:pPr>
              <a:t>22</a:t>
            </a:fld>
            <a:endParaRPr kumimoji="0" lang="fr-FR" altLang="ko-KR" sz="1300" b="0" i="0" u="none" strike="noStrike" kern="0" cap="none" spc="0" normalizeH="0" baseline="0" noProof="0">
              <a:ln>
                <a:noFill/>
              </a:ln>
              <a:solidFill>
                <a:prstClr val="black"/>
              </a:solidFill>
              <a:effectLst/>
              <a:uLnTx/>
              <a:uFillTx/>
              <a:latin typeface="Arial" panose="020B0604020202020204" pitchFamily="34" charset="0"/>
              <a:ea typeface="굴림" panose="020B0600000101010101" pitchFamily="34" charset="-127"/>
              <a:cs typeface="+mn-cs"/>
            </a:endParaRPr>
          </a:p>
        </p:txBody>
      </p:sp>
    </p:spTree>
    <p:extLst>
      <p:ext uri="{BB962C8B-B14F-4D97-AF65-F5344CB8AC3E}">
        <p14:creationId xmlns:p14="http://schemas.microsoft.com/office/powerpoint/2010/main" val="3611946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e l'image des diapositives 1"/>
          <p:cNvSpPr>
            <a:spLocks noGrp="1" noRot="1" noChangeAspect="1" noTextEdit="1"/>
          </p:cNvSpPr>
          <p:nvPr>
            <p:ph type="sldImg"/>
          </p:nvPr>
        </p:nvSpPr>
        <p:spPr>
          <a:ln/>
        </p:spPr>
      </p:sp>
      <p:sp>
        <p:nvSpPr>
          <p:cNvPr id="1024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a:latin typeface="Arial" panose="020B0604020202020204" pitchFamily="34" charset="0"/>
            </a:endParaRPr>
          </a:p>
        </p:txBody>
      </p:sp>
      <p:sp>
        <p:nvSpPr>
          <p:cNvPr id="10244" name="Espace réservé du numéro de diapositive 3"/>
          <p:cNvSpPr txBox="1">
            <a:spLocks noGrp="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spcBef>
                <a:spcPct val="30000"/>
              </a:spcBef>
              <a:defRPr sz="1200">
                <a:solidFill>
                  <a:schemeClr val="tx1"/>
                </a:solidFill>
                <a:latin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66788" rtl="0" eaLnBrk="1" fontAlgn="auto" latinLnBrk="0" hangingPunct="1">
              <a:lnSpc>
                <a:spcPct val="100000"/>
              </a:lnSpc>
              <a:spcBef>
                <a:spcPct val="0"/>
              </a:spcBef>
              <a:spcAft>
                <a:spcPts val="0"/>
              </a:spcAft>
              <a:buClrTx/>
              <a:buSzTx/>
              <a:buFontTx/>
              <a:buNone/>
              <a:tabLst/>
              <a:defRPr/>
            </a:pPr>
            <a:fld id="{33FE70F1-B577-4A07-AE0B-1C434B4C11ED}" type="slidenum">
              <a:rPr kumimoji="0" lang="fr-FR" altLang="ko-KR" sz="1300" b="0" i="0" u="none" strike="noStrike" kern="0" cap="none" spc="0" normalizeH="0" baseline="0" noProof="0" smtClean="0">
                <a:ln>
                  <a:noFill/>
                </a:ln>
                <a:solidFill>
                  <a:prstClr val="black"/>
                </a:solidFill>
                <a:effectLst/>
                <a:uLnTx/>
                <a:uFillTx/>
                <a:latin typeface="Arial" panose="020B0604020202020204" pitchFamily="34" charset="0"/>
                <a:ea typeface="굴림" panose="020B0600000101010101" pitchFamily="34" charset="-127"/>
                <a:cs typeface="+mn-cs"/>
              </a:rPr>
              <a:pPr marL="0" marR="0" lvl="0" indent="0" algn="r" defTabSz="966788" rtl="0" eaLnBrk="1" fontAlgn="auto" latinLnBrk="0" hangingPunct="1">
                <a:lnSpc>
                  <a:spcPct val="100000"/>
                </a:lnSpc>
                <a:spcBef>
                  <a:spcPct val="0"/>
                </a:spcBef>
                <a:spcAft>
                  <a:spcPts val="0"/>
                </a:spcAft>
                <a:buClrTx/>
                <a:buSzTx/>
                <a:buFontTx/>
                <a:buNone/>
                <a:tabLst/>
                <a:defRPr/>
              </a:pPr>
              <a:t>23</a:t>
            </a:fld>
            <a:endParaRPr kumimoji="0" lang="fr-FR" altLang="ko-KR" sz="1300" b="0" i="0" u="none" strike="noStrike" kern="0" cap="none" spc="0" normalizeH="0" baseline="0" noProof="0">
              <a:ln>
                <a:noFill/>
              </a:ln>
              <a:solidFill>
                <a:prstClr val="black"/>
              </a:solidFill>
              <a:effectLst/>
              <a:uLnTx/>
              <a:uFillTx/>
              <a:latin typeface="Arial" panose="020B0604020202020204" pitchFamily="34" charset="0"/>
              <a:ea typeface="굴림" panose="020B0600000101010101" pitchFamily="34" charset="-127"/>
              <a:cs typeface="+mn-cs"/>
            </a:endParaRPr>
          </a:p>
        </p:txBody>
      </p:sp>
    </p:spTree>
    <p:extLst>
      <p:ext uri="{BB962C8B-B14F-4D97-AF65-F5344CB8AC3E}">
        <p14:creationId xmlns:p14="http://schemas.microsoft.com/office/powerpoint/2010/main" val="2981107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e l'image des diapositives 1"/>
          <p:cNvSpPr>
            <a:spLocks noGrp="1" noRot="1" noChangeAspect="1" noTextEdit="1"/>
          </p:cNvSpPr>
          <p:nvPr>
            <p:ph type="sldImg"/>
          </p:nvPr>
        </p:nvSpPr>
        <p:spPr>
          <a:ln/>
        </p:spPr>
      </p:sp>
      <p:sp>
        <p:nvSpPr>
          <p:cNvPr id="1024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a:latin typeface="Arial" panose="020B0604020202020204" pitchFamily="34" charset="0"/>
            </a:endParaRPr>
          </a:p>
        </p:txBody>
      </p:sp>
      <p:sp>
        <p:nvSpPr>
          <p:cNvPr id="10244" name="Espace réservé du numéro de diapositive 3"/>
          <p:cNvSpPr txBox="1">
            <a:spLocks noGrp="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spcBef>
                <a:spcPct val="30000"/>
              </a:spcBef>
              <a:defRPr sz="1200">
                <a:solidFill>
                  <a:schemeClr val="tx1"/>
                </a:solidFill>
                <a:latin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66788" rtl="0" eaLnBrk="1" fontAlgn="auto" latinLnBrk="0" hangingPunct="1">
              <a:lnSpc>
                <a:spcPct val="100000"/>
              </a:lnSpc>
              <a:spcBef>
                <a:spcPct val="0"/>
              </a:spcBef>
              <a:spcAft>
                <a:spcPts val="0"/>
              </a:spcAft>
              <a:buClrTx/>
              <a:buSzTx/>
              <a:buFontTx/>
              <a:buNone/>
              <a:tabLst/>
              <a:defRPr/>
            </a:pPr>
            <a:fld id="{33FE70F1-B577-4A07-AE0B-1C434B4C11ED}" type="slidenum">
              <a:rPr kumimoji="0" lang="fr-FR" altLang="ko-KR" sz="1300" b="0" i="0" u="none" strike="noStrike" kern="0" cap="none" spc="0" normalizeH="0" baseline="0" noProof="0" smtClean="0">
                <a:ln>
                  <a:noFill/>
                </a:ln>
                <a:solidFill>
                  <a:prstClr val="black"/>
                </a:solidFill>
                <a:effectLst/>
                <a:uLnTx/>
                <a:uFillTx/>
                <a:latin typeface="Arial" panose="020B0604020202020204" pitchFamily="34" charset="0"/>
                <a:ea typeface="굴림" panose="020B0600000101010101" pitchFamily="34" charset="-127"/>
                <a:cs typeface="+mn-cs"/>
              </a:rPr>
              <a:pPr marL="0" marR="0" lvl="0" indent="0" algn="r" defTabSz="966788" rtl="0" eaLnBrk="1" fontAlgn="auto" latinLnBrk="0" hangingPunct="1">
                <a:lnSpc>
                  <a:spcPct val="100000"/>
                </a:lnSpc>
                <a:spcBef>
                  <a:spcPct val="0"/>
                </a:spcBef>
                <a:spcAft>
                  <a:spcPts val="0"/>
                </a:spcAft>
                <a:buClrTx/>
                <a:buSzTx/>
                <a:buFontTx/>
                <a:buNone/>
                <a:tabLst/>
                <a:defRPr/>
              </a:pPr>
              <a:t>24</a:t>
            </a:fld>
            <a:endParaRPr kumimoji="0" lang="fr-FR" altLang="ko-KR" sz="1300" b="0" i="0" u="none" strike="noStrike" kern="0" cap="none" spc="0" normalizeH="0" baseline="0" noProof="0">
              <a:ln>
                <a:noFill/>
              </a:ln>
              <a:solidFill>
                <a:prstClr val="black"/>
              </a:solidFill>
              <a:effectLst/>
              <a:uLnTx/>
              <a:uFillTx/>
              <a:latin typeface="Arial" panose="020B0604020202020204" pitchFamily="34" charset="0"/>
              <a:ea typeface="굴림" panose="020B0600000101010101" pitchFamily="34" charset="-127"/>
              <a:cs typeface="+mn-cs"/>
            </a:endParaRPr>
          </a:p>
        </p:txBody>
      </p:sp>
    </p:spTree>
    <p:extLst>
      <p:ext uri="{BB962C8B-B14F-4D97-AF65-F5344CB8AC3E}">
        <p14:creationId xmlns:p14="http://schemas.microsoft.com/office/powerpoint/2010/main" val="2964313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e l'image des diapositives 1"/>
          <p:cNvSpPr>
            <a:spLocks noGrp="1" noRot="1" noChangeAspect="1" noTextEdit="1"/>
          </p:cNvSpPr>
          <p:nvPr>
            <p:ph type="sldImg"/>
          </p:nvPr>
        </p:nvSpPr>
        <p:spPr>
          <a:ln/>
        </p:spPr>
      </p:sp>
      <p:sp>
        <p:nvSpPr>
          <p:cNvPr id="1024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a:latin typeface="Arial" panose="020B0604020202020204" pitchFamily="34" charset="0"/>
            </a:endParaRPr>
          </a:p>
        </p:txBody>
      </p:sp>
      <p:sp>
        <p:nvSpPr>
          <p:cNvPr id="10244" name="Espace réservé du numéro de diapositive 3"/>
          <p:cNvSpPr txBox="1">
            <a:spLocks noGrp="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spcBef>
                <a:spcPct val="30000"/>
              </a:spcBef>
              <a:defRPr sz="1200">
                <a:solidFill>
                  <a:schemeClr val="tx1"/>
                </a:solidFill>
                <a:latin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66788" rtl="0" eaLnBrk="1" fontAlgn="auto" latinLnBrk="0" hangingPunct="1">
              <a:lnSpc>
                <a:spcPct val="100000"/>
              </a:lnSpc>
              <a:spcBef>
                <a:spcPct val="0"/>
              </a:spcBef>
              <a:spcAft>
                <a:spcPts val="0"/>
              </a:spcAft>
              <a:buClrTx/>
              <a:buSzTx/>
              <a:buFontTx/>
              <a:buNone/>
              <a:tabLst/>
              <a:defRPr/>
            </a:pPr>
            <a:fld id="{33FE70F1-B577-4A07-AE0B-1C434B4C11ED}" type="slidenum">
              <a:rPr kumimoji="0" lang="fr-FR" altLang="ko-KR" sz="1300" b="0" i="0" u="none" strike="noStrike" kern="0" cap="none" spc="0" normalizeH="0" baseline="0" noProof="0" smtClean="0">
                <a:ln>
                  <a:noFill/>
                </a:ln>
                <a:solidFill>
                  <a:prstClr val="black"/>
                </a:solidFill>
                <a:effectLst/>
                <a:uLnTx/>
                <a:uFillTx/>
                <a:latin typeface="Arial" panose="020B0604020202020204" pitchFamily="34" charset="0"/>
                <a:ea typeface="굴림" panose="020B0600000101010101" pitchFamily="34" charset="-127"/>
                <a:cs typeface="+mn-cs"/>
              </a:rPr>
              <a:pPr marL="0" marR="0" lvl="0" indent="0" algn="r" defTabSz="966788" rtl="0" eaLnBrk="1" fontAlgn="auto" latinLnBrk="0" hangingPunct="1">
                <a:lnSpc>
                  <a:spcPct val="100000"/>
                </a:lnSpc>
                <a:spcBef>
                  <a:spcPct val="0"/>
                </a:spcBef>
                <a:spcAft>
                  <a:spcPts val="0"/>
                </a:spcAft>
                <a:buClrTx/>
                <a:buSzTx/>
                <a:buFontTx/>
                <a:buNone/>
                <a:tabLst/>
                <a:defRPr/>
              </a:pPr>
              <a:t>25</a:t>
            </a:fld>
            <a:endParaRPr kumimoji="0" lang="fr-FR" altLang="ko-KR" sz="1300" b="0" i="0" u="none" strike="noStrike" kern="0" cap="none" spc="0" normalizeH="0" baseline="0" noProof="0">
              <a:ln>
                <a:noFill/>
              </a:ln>
              <a:solidFill>
                <a:prstClr val="black"/>
              </a:solidFill>
              <a:effectLst/>
              <a:uLnTx/>
              <a:uFillTx/>
              <a:latin typeface="Arial" panose="020B0604020202020204" pitchFamily="34" charset="0"/>
              <a:ea typeface="굴림" panose="020B0600000101010101" pitchFamily="34" charset="-127"/>
              <a:cs typeface="+mn-cs"/>
            </a:endParaRPr>
          </a:p>
        </p:txBody>
      </p:sp>
    </p:spTree>
    <p:extLst>
      <p:ext uri="{BB962C8B-B14F-4D97-AF65-F5344CB8AC3E}">
        <p14:creationId xmlns:p14="http://schemas.microsoft.com/office/powerpoint/2010/main" val="1272919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slideMaster" Target="../slideMasters/slideMaster5.xml"/><Relationship Id="rId1" Type="http://schemas.openxmlformats.org/officeDocument/2006/relationships/themeOverride" Target="../theme/themeOverride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jpeg"/><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jpeg"/><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2.jpeg"/><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jpeg"/><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jpeg"/><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18.xml"/><Relationship Id="rId1" Type="http://schemas.openxmlformats.org/officeDocument/2006/relationships/vmlDrawing" Target="../drawings/vmlDrawing2.vml"/><Relationship Id="rId6" Type="http://schemas.openxmlformats.org/officeDocument/2006/relationships/image" Target="../media/image28.png"/><Relationship Id="rId5" Type="http://schemas.openxmlformats.org/officeDocument/2006/relationships/image" Target="../media/image26.emf"/><Relationship Id="rId4" Type="http://schemas.openxmlformats.org/officeDocument/2006/relationships/oleObject" Target="../embeddings/oleObject2.bin"/></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19.xml"/><Relationship Id="rId1" Type="http://schemas.openxmlformats.org/officeDocument/2006/relationships/vmlDrawing" Target="../drawings/vmlDrawing3.vml"/><Relationship Id="rId5" Type="http://schemas.openxmlformats.org/officeDocument/2006/relationships/image" Target="../media/image26.emf"/><Relationship Id="rId4" Type="http://schemas.openxmlformats.org/officeDocument/2006/relationships/oleObject" Target="../embeddings/oleObject3.bin"/></Relationships>
</file>

<file path=ppt/slideLayouts/_rels/slideLayout177.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20.xml"/><Relationship Id="rId1" Type="http://schemas.openxmlformats.org/officeDocument/2006/relationships/vmlDrawing" Target="../drawings/vmlDrawing4.vml"/><Relationship Id="rId5" Type="http://schemas.openxmlformats.org/officeDocument/2006/relationships/image" Target="../media/image26.emf"/><Relationship Id="rId4" Type="http://schemas.openxmlformats.org/officeDocument/2006/relationships/oleObject" Target="../embeddings/oleObject4.bin"/></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21.xml"/><Relationship Id="rId1" Type="http://schemas.openxmlformats.org/officeDocument/2006/relationships/vmlDrawing" Target="../drawings/vmlDrawing5.vml"/><Relationship Id="rId5" Type="http://schemas.openxmlformats.org/officeDocument/2006/relationships/image" Target="../media/image29.emf"/><Relationship Id="rId4" Type="http://schemas.openxmlformats.org/officeDocument/2006/relationships/oleObject" Target="../embeddings/oleObject5.bin"/></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23.xml"/><Relationship Id="rId1" Type="http://schemas.openxmlformats.org/officeDocument/2006/relationships/vmlDrawing" Target="../drawings/vmlDrawing7.vml"/><Relationship Id="rId5" Type="http://schemas.openxmlformats.org/officeDocument/2006/relationships/image" Target="../media/image29.emf"/><Relationship Id="rId4" Type="http://schemas.openxmlformats.org/officeDocument/2006/relationships/oleObject" Target="../embeddings/oleObject7.bin"/></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24.xml"/><Relationship Id="rId1" Type="http://schemas.openxmlformats.org/officeDocument/2006/relationships/vmlDrawing" Target="../drawings/vmlDrawing8.vml"/><Relationship Id="rId5" Type="http://schemas.openxmlformats.org/officeDocument/2006/relationships/image" Target="../media/image29.emf"/><Relationship Id="rId4" Type="http://schemas.openxmlformats.org/officeDocument/2006/relationships/oleObject" Target="../embeddings/oleObject8.bin"/></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5"/>
          <p:cNvSpPr>
            <a:spLocks noGrp="1"/>
          </p:cNvSpPr>
          <p:nvPr>
            <p:ph type="pic" sz="quarter" idx="10" hasCustomPrompt="1"/>
          </p:nvPr>
        </p:nvSpPr>
        <p:spPr>
          <a:xfrm>
            <a:off x="0" y="0"/>
            <a:ext cx="9144000" cy="4381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8" name="Title 1"/>
          <p:cNvSpPr>
            <a:spLocks noGrp="1"/>
          </p:cNvSpPr>
          <p:nvPr>
            <p:ph type="ctrTitle" hasCustomPrompt="1"/>
          </p:nvPr>
        </p:nvSpPr>
        <p:spPr>
          <a:xfrm>
            <a:off x="252414" y="1971244"/>
            <a:ext cx="8673872" cy="553998"/>
          </a:xfrm>
          <a:prstGeom prst="rect">
            <a:avLst/>
          </a:prstGeom>
        </p:spPr>
        <p:txBody>
          <a:bodyPr lIns="0" tIns="0" rIns="0" bIns="0" anchor="ctr" anchorCtr="0">
            <a:spAutoFit/>
          </a:bodyPr>
          <a:lstStyle>
            <a:lvl1pPr marL="0" indent="0" algn="l">
              <a:buFont typeface="Arial"/>
              <a:buNone/>
              <a:defRPr sz="3600">
                <a:solidFill>
                  <a:schemeClr val="tx2"/>
                </a:solidFill>
              </a:defRPr>
            </a:lvl1pPr>
          </a:lstStyle>
          <a:p>
            <a:r>
              <a:rPr lang="en-US" dirty="0"/>
              <a:t>Click To Edit Master Title Style</a:t>
            </a:r>
          </a:p>
        </p:txBody>
      </p:sp>
      <p:sp>
        <p:nvSpPr>
          <p:cNvPr id="9" name="Subtitle 2"/>
          <p:cNvSpPr>
            <a:spLocks noGrp="1"/>
          </p:cNvSpPr>
          <p:nvPr>
            <p:ph type="subTitle" idx="1" hasCustomPrompt="1"/>
          </p:nvPr>
        </p:nvSpPr>
        <p:spPr>
          <a:xfrm>
            <a:off x="252414" y="2566267"/>
            <a:ext cx="8673872" cy="307777"/>
          </a:xfrm>
          <a:prstGeom prst="rect">
            <a:avLst/>
          </a:prstGeom>
        </p:spPr>
        <p:txBody>
          <a:bodyPr lIns="0" tIns="0" rIns="0" bIns="0">
            <a:spAutoFit/>
          </a:bodyPr>
          <a:lstStyle>
            <a:lvl1pPr marL="0" indent="0" algn="l">
              <a:buNone/>
              <a:defRPr sz="20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1" name="Rectangle 10"/>
          <p:cNvSpPr/>
          <p:nvPr userDrawn="1"/>
        </p:nvSpPr>
        <p:spPr>
          <a:xfrm flipV="1">
            <a:off x="0" y="3711677"/>
            <a:ext cx="9144000" cy="675319"/>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 Placeholder 13"/>
          <p:cNvSpPr>
            <a:spLocks noGrp="1"/>
          </p:cNvSpPr>
          <p:nvPr>
            <p:ph type="body" sz="quarter" idx="11" hasCustomPrompt="1"/>
          </p:nvPr>
        </p:nvSpPr>
        <p:spPr>
          <a:xfrm>
            <a:off x="252414" y="3954254"/>
            <a:ext cx="4360862" cy="184666"/>
          </a:xfrm>
          <a:prstGeom prst="rect">
            <a:avLst/>
          </a:prstGeom>
        </p:spPr>
        <p:txBody>
          <a:bodyPr lIns="0" tIns="0" rIns="0" bIns="0" anchor="ctr" anchorCtr="0">
            <a:spAutoFit/>
          </a:bodyPr>
          <a:lstStyle>
            <a:lvl1pPr marL="0" indent="0">
              <a:buNone/>
              <a:defRPr sz="1200">
                <a:solidFill>
                  <a:schemeClr val="bg1"/>
                </a:solidFill>
              </a:defRPr>
            </a:lvl1pPr>
          </a:lstStyle>
          <a:p>
            <a:pPr lvl="0"/>
            <a:r>
              <a:rPr lang="en-US" dirty="0"/>
              <a:t>Presented by:</a:t>
            </a:r>
          </a:p>
        </p:txBody>
      </p:sp>
      <p:sp>
        <p:nvSpPr>
          <p:cNvPr id="13" name="Rectangle 12"/>
          <p:cNvSpPr/>
          <p:nvPr userDrawn="1"/>
        </p:nvSpPr>
        <p:spPr>
          <a:xfrm>
            <a:off x="0" y="4386996"/>
            <a:ext cx="9144000" cy="10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Footer Placeholder 4"/>
          <p:cNvSpPr>
            <a:spLocks noGrp="1"/>
          </p:cNvSpPr>
          <p:nvPr>
            <p:ph type="ftr" sz="quarter" idx="3"/>
          </p:nvPr>
        </p:nvSpPr>
        <p:spPr>
          <a:xfrm>
            <a:off x="252413" y="4857154"/>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a:t>Confidential Property of Schneider Electric |</a:t>
            </a:r>
            <a:endParaRPr lang="en-US" dirty="0"/>
          </a:p>
        </p:txBody>
      </p:sp>
      <p:pic>
        <p:nvPicPr>
          <p:cNvPr id="15" name="Picture 14"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Tree>
    <p:extLst>
      <p:ext uri="{BB962C8B-B14F-4D97-AF65-F5344CB8AC3E}">
        <p14:creationId xmlns:p14="http://schemas.microsoft.com/office/powerpoint/2010/main" val="3401949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1"/>
            <a:ext cx="9144000" cy="2908710"/>
          </a:xfrm>
          <a:prstGeom prst="rect">
            <a:avLst/>
          </a:prstGeom>
          <a:solidFill>
            <a:schemeClr val="tx2">
              <a:alpha val="80000"/>
            </a:schemeClr>
          </a:solidFill>
        </p:spPr>
        <p:txBody>
          <a:bodyPr lIns="252000" tIns="0" rIns="0" bIns="252000" anchor="b" anchorCtr="0"/>
          <a:lstStyle>
            <a:lvl1pPr algn="l">
              <a:defRPr sz="2400" baseline="0">
                <a:solidFill>
                  <a:srgbClr val="FFFFFF"/>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pic>
        <p:nvPicPr>
          <p:cNvPr id="11" name="Picture 10"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15067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w/ Image 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2000"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pic>
        <p:nvPicPr>
          <p:cNvPr id="13" name="Picture 12"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695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w/ Image 2">
    <p:spTree>
      <p:nvGrpSpPr>
        <p:cNvPr id="1" name=""/>
        <p:cNvGrpSpPr/>
        <p:nvPr/>
      </p:nvGrpSpPr>
      <p:grpSpPr>
        <a:xfrm>
          <a:off x="0" y="0"/>
          <a:ext cx="0" cy="0"/>
          <a:chOff x="0" y="0"/>
          <a:chExt cx="0" cy="0"/>
        </a:xfrm>
      </p:grpSpPr>
      <p:sp>
        <p:nvSpPr>
          <p:cNvPr id="14" name="Picture Placeholder 5"/>
          <p:cNvSpPr>
            <a:spLocks noGrp="1"/>
          </p:cNvSpPr>
          <p:nvPr>
            <p:ph type="pic" sz="quarter" idx="10" hasCustomPrompt="1"/>
          </p:nvPr>
        </p:nvSpPr>
        <p:spPr>
          <a:xfrm>
            <a:off x="0" y="0"/>
            <a:ext cx="9144000" cy="1981308"/>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3" name="Title 1"/>
          <p:cNvSpPr>
            <a:spLocks noGrp="1"/>
          </p:cNvSpPr>
          <p:nvPr>
            <p:ph type="title" hasCustomPrompt="1"/>
          </p:nvPr>
        </p:nvSpPr>
        <p:spPr>
          <a:xfrm>
            <a:off x="0" y="1981308"/>
            <a:ext cx="9144000" cy="3162191"/>
          </a:xfrm>
          <a:prstGeom prst="rect">
            <a:avLst/>
          </a:prstGeom>
          <a:solidFill>
            <a:schemeClr val="tx2"/>
          </a:solidFill>
        </p:spPr>
        <p:txBody>
          <a:bodyPr lIns="252000" tIns="252000" rIns="252000" bIns="252000" anchor="t" anchorCtr="0"/>
          <a:lstStyle>
            <a:lvl1pPr algn="l">
              <a:defRPr sz="2400" baseline="0">
                <a:solidFill>
                  <a:srgbClr val="FFFFFF"/>
                </a:solidFill>
              </a:defRPr>
            </a:lvl1pPr>
          </a:lstStyle>
          <a:p>
            <a:r>
              <a:rPr lang="en-US" dirty="0"/>
              <a:t>Click To Edit Section Title</a:t>
            </a:r>
          </a:p>
        </p:txBody>
      </p:sp>
      <p:sp>
        <p:nvSpPr>
          <p:cNvPr id="4" name="Text Placeholder 9"/>
          <p:cNvSpPr>
            <a:spLocks noGrp="1"/>
          </p:cNvSpPr>
          <p:nvPr>
            <p:ph type="body" sz="quarter" idx="11" hasCustomPrompt="1"/>
          </p:nvPr>
        </p:nvSpPr>
        <p:spPr>
          <a:xfrm>
            <a:off x="0" y="1608245"/>
            <a:ext cx="9144000" cy="373063"/>
          </a:xfrm>
          <a:prstGeom prst="rect">
            <a:avLst/>
          </a:prstGeom>
          <a:solidFill>
            <a:schemeClr val="tx2">
              <a:alpha val="80000"/>
            </a:schemeClr>
          </a:solidFill>
        </p:spPr>
        <p:txBody>
          <a:bodyPr lIns="252000" tIns="0" rIns="252000" bIns="0" anchor="ctr" anchorCtr="0"/>
          <a:lstStyle>
            <a:lvl1pPr marL="0" indent="0">
              <a:buNone/>
              <a:defRPr sz="1200" baseline="0">
                <a:solidFill>
                  <a:schemeClr val="bg1"/>
                </a:solidFill>
              </a:defRPr>
            </a:lvl1pPr>
          </a:lstStyle>
          <a:p>
            <a:pPr lvl="0"/>
            <a:r>
              <a:rPr lang="en-US" dirty="0"/>
              <a:t>Click To Edit Optional Subtitle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25293" y="4601873"/>
            <a:ext cx="1800991" cy="446646"/>
          </a:xfrm>
          <a:prstGeom prst="rect">
            <a:avLst/>
          </a:prstGeom>
        </p:spPr>
      </p:pic>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3"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945837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w/ Image 3">
    <p:spTree>
      <p:nvGrpSpPr>
        <p:cNvPr id="1" name=""/>
        <p:cNvGrpSpPr/>
        <p:nvPr/>
      </p:nvGrpSpPr>
      <p:grpSpPr>
        <a:xfrm>
          <a:off x="0" y="0"/>
          <a:ext cx="0" cy="0"/>
          <a:chOff x="0" y="0"/>
          <a:chExt cx="0" cy="0"/>
        </a:xfrm>
      </p:grpSpPr>
      <p:sp>
        <p:nvSpPr>
          <p:cNvPr id="14" name="Content Placeholder 12"/>
          <p:cNvSpPr>
            <a:spLocks noGrp="1"/>
          </p:cNvSpPr>
          <p:nvPr>
            <p:ph sz="quarter" idx="12" hasCustomPrompt="1"/>
          </p:nvPr>
        </p:nvSpPr>
        <p:spPr>
          <a:xfrm>
            <a:off x="4613273" y="-2"/>
            <a:ext cx="4530727"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2">
                    <a:lumMod val="60000"/>
                    <a:lumOff val="40000"/>
                  </a:schemeClr>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15" name="Rectangle 14"/>
          <p:cNvSpPr/>
          <p:nvPr userDrawn="1"/>
        </p:nvSpPr>
        <p:spPr>
          <a:xfrm rot="5400000">
            <a:off x="-286951" y="243272"/>
            <a:ext cx="5143500" cy="465695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p:nvPr>
        </p:nvSpPr>
        <p:spPr>
          <a:xfrm>
            <a:off x="-43677" y="-2"/>
            <a:ext cx="5030014" cy="5143502"/>
          </a:xfrm>
          <a:prstGeom prst="rect">
            <a:avLst/>
          </a:prstGeom>
          <a:solidFill>
            <a:schemeClr val="tx2">
              <a:alpha val="80000"/>
            </a:schemeClr>
          </a:solidFill>
        </p:spPr>
        <p:txBody>
          <a:bodyPr vert="horz" lIns="252000" tIns="252000" rIns="252000" bIns="252000"/>
          <a:lstStyle>
            <a:lvl1pPr marL="0" indent="0">
              <a:buNone/>
              <a:defRPr sz="240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10" name="Picture 9"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Tree>
    <p:extLst>
      <p:ext uri="{BB962C8B-B14F-4D97-AF65-F5344CB8AC3E}">
        <p14:creationId xmlns:p14="http://schemas.microsoft.com/office/powerpoint/2010/main" val="1989434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w/ Image 4">
    <p:spTree>
      <p:nvGrpSpPr>
        <p:cNvPr id="1" name=""/>
        <p:cNvGrpSpPr/>
        <p:nvPr/>
      </p:nvGrpSpPr>
      <p:grpSpPr>
        <a:xfrm>
          <a:off x="0" y="0"/>
          <a:ext cx="0" cy="0"/>
          <a:chOff x="0" y="0"/>
          <a:chExt cx="0" cy="0"/>
        </a:xfrm>
      </p:grpSpPr>
      <p:sp>
        <p:nvSpPr>
          <p:cNvPr id="20" name="Content Placeholder 12"/>
          <p:cNvSpPr>
            <a:spLocks noGrp="1"/>
          </p:cNvSpPr>
          <p:nvPr>
            <p:ph sz="quarter" idx="12" hasCustomPrompt="1"/>
          </p:nvPr>
        </p:nvSpPr>
        <p:spPr>
          <a:xfrm>
            <a:off x="4613273" y="0"/>
            <a:ext cx="4530727"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2">
                    <a:lumMod val="60000"/>
                    <a:lumOff val="40000"/>
                  </a:schemeClr>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3" name="Content Placeholder 12"/>
          <p:cNvSpPr>
            <a:spLocks noGrp="1"/>
          </p:cNvSpPr>
          <p:nvPr>
            <p:ph sz="quarter" idx="11"/>
          </p:nvPr>
        </p:nvSpPr>
        <p:spPr>
          <a:xfrm>
            <a:off x="252413" y="982952"/>
            <a:ext cx="3749962" cy="1452705"/>
          </a:xfrm>
          <a:prstGeom prst="rect">
            <a:avLst/>
          </a:prstGeom>
          <a:noFill/>
        </p:spPr>
        <p:txBody>
          <a:bodyPr vert="horz" wrap="square" lIns="0" tIns="0" rIns="0" bIns="0">
            <a:spAutoFit/>
          </a:bodyPr>
          <a:lstStyle>
            <a:lvl1pPr marL="236538" indent="-236538">
              <a:buClr>
                <a:schemeClr val="tx2"/>
              </a:buClr>
              <a:buFont typeface="Arial" panose="020B0604020202020204" pitchFamily="34" charset="0"/>
              <a:buChar char="•"/>
              <a:defRPr sz="2000">
                <a:solidFill>
                  <a:schemeClr val="accent1"/>
                </a:solidFill>
              </a:defRPr>
            </a:lvl1pPr>
            <a:lvl2pPr marL="457200" indent="-220663">
              <a:buClr>
                <a:schemeClr val="tx2"/>
              </a:buClr>
              <a:buFont typeface="Arial" panose="020B0604020202020204" pitchFamily="34" charset="0"/>
              <a:buChar char="•"/>
              <a:defRPr sz="1800">
                <a:solidFill>
                  <a:schemeClr val="accent1"/>
                </a:solidFill>
              </a:defRPr>
            </a:lvl2pPr>
            <a:lvl3pPr marL="630238" indent="-173038">
              <a:buClr>
                <a:schemeClr val="tx2"/>
              </a:buClr>
              <a:buFont typeface="Arial" panose="020B0604020202020204" pitchFamily="34" charset="0"/>
              <a:buChar char="•"/>
              <a:defRPr sz="1600">
                <a:solidFill>
                  <a:schemeClr val="accent1"/>
                </a:solidFill>
              </a:defRPr>
            </a:lvl3pPr>
            <a:lvl4pPr marL="803275" indent="-173038">
              <a:buClr>
                <a:schemeClr val="tx2"/>
              </a:buClr>
              <a:buFont typeface="Arial" panose="020B0604020202020204" pitchFamily="34" charset="0"/>
              <a:buChar char="•"/>
              <a:defRPr sz="1400">
                <a:solidFill>
                  <a:schemeClr val="accent1"/>
                </a:solidFill>
              </a:defRPr>
            </a:lvl4pPr>
            <a:lvl5pPr marL="977900" indent="-174625" defTabSz="314325">
              <a:buClr>
                <a:schemeClr val="tx2"/>
              </a:buClr>
              <a:buFont typeface="Arial" panose="020B0604020202020204" pitchFamily="34" charset="0"/>
              <a:buChar char="•"/>
              <a:defRPr sz="14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p:cNvSpPr>
            <a:spLocks noGrp="1"/>
          </p:cNvSpPr>
          <p:nvPr>
            <p:ph type="title" hasCustomPrompt="1"/>
          </p:nvPr>
        </p:nvSpPr>
        <p:spPr>
          <a:xfrm>
            <a:off x="252413" y="348333"/>
            <a:ext cx="3749962" cy="369332"/>
          </a:xfrm>
          <a:prstGeom prst="rect">
            <a:avLst/>
          </a:prstGeom>
        </p:spPr>
        <p:txBody>
          <a:bodyPr wrap="square"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23" name="Rectangle 22"/>
          <p:cNvSpPr/>
          <p:nvPr userDrawn="1"/>
        </p:nvSpPr>
        <p:spPr>
          <a:xfrm rot="5400000">
            <a:off x="1854991" y="2385218"/>
            <a:ext cx="5143498" cy="3730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4" name="Text Placeholder 3"/>
          <p:cNvSpPr>
            <a:spLocks noGrp="1"/>
          </p:cNvSpPr>
          <p:nvPr>
            <p:ph type="body" sz="quarter" idx="14" hasCustomPrompt="1"/>
          </p:nvPr>
        </p:nvSpPr>
        <p:spPr>
          <a:xfrm>
            <a:off x="4240208" y="0"/>
            <a:ext cx="746127" cy="5143500"/>
          </a:xfrm>
          <a:prstGeom prst="rect">
            <a:avLst/>
          </a:prstGeom>
          <a:solidFill>
            <a:schemeClr val="tx2">
              <a:alpha val="80000"/>
            </a:schemeClr>
          </a:solidFill>
          <a:ln>
            <a:noFill/>
          </a:ln>
        </p:spPr>
        <p:txBody>
          <a:bodyPr/>
          <a:lstStyle>
            <a:lvl1pPr marL="0" indent="0">
              <a:buNone/>
              <a:defRPr/>
            </a:lvl1pPr>
          </a:lstStyle>
          <a:p>
            <a:pPr lvl="0"/>
            <a:r>
              <a:rPr lang="en-US" dirty="0"/>
              <a:t> </a:t>
            </a:r>
          </a:p>
        </p:txBody>
      </p:sp>
      <p:sp>
        <p:nvSpPr>
          <p:cNvPr id="15"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6"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518578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White/SE Lif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58056" y="2175153"/>
            <a:ext cx="8633531" cy="369332"/>
          </a:xfrm>
          <a:prstGeom prst="rect">
            <a:avLst/>
          </a:prstGeom>
        </p:spPr>
        <p:txBody>
          <a:bodyPr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258056" y="2634497"/>
            <a:ext cx="8633531" cy="215444"/>
          </a:xfrm>
          <a:prstGeom prst="rect">
            <a:avLst/>
          </a:prstGeom>
        </p:spPr>
        <p:txBody>
          <a:bodyPr lIns="0" tIns="0" rIns="0" bIns="0" anchor="ctr" anchorCtr="0">
            <a:spAutoFit/>
          </a:bodyPr>
          <a:lstStyle>
            <a:lvl1pPr marL="0" indent="0">
              <a:buNone/>
              <a:defRPr sz="1400" baseline="0">
                <a:solidFill>
                  <a:schemeClr val="accent1"/>
                </a:solidFill>
              </a:defRPr>
            </a:lvl1pPr>
          </a:lstStyle>
          <a:p>
            <a:pPr lvl="0"/>
            <a:r>
              <a:rPr lang="en-US" dirty="0"/>
              <a:t>Click To Edit Optional Subtitle</a:t>
            </a:r>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554839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llout w Image Dark">
    <p:spTree>
      <p:nvGrpSpPr>
        <p:cNvPr id="1" name=""/>
        <p:cNvGrpSpPr/>
        <p:nvPr/>
      </p:nvGrpSpPr>
      <p:grpSpPr>
        <a:xfrm>
          <a:off x="0" y="0"/>
          <a:ext cx="0" cy="0"/>
          <a:chOff x="0" y="0"/>
          <a:chExt cx="0" cy="0"/>
        </a:xfrm>
      </p:grpSpPr>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4" name="Title 1"/>
          <p:cNvSpPr>
            <a:spLocks noGrp="1"/>
          </p:cNvSpPr>
          <p:nvPr>
            <p:ph type="ctrTitle" hasCustomPrompt="1"/>
          </p:nvPr>
        </p:nvSpPr>
        <p:spPr>
          <a:xfrm>
            <a:off x="252413" y="1713559"/>
            <a:ext cx="8577821" cy="1231106"/>
          </a:xfrm>
          <a:prstGeom prst="rect">
            <a:avLst/>
          </a:prstGeom>
        </p:spPr>
        <p:txBody>
          <a:bodyPr lIns="0" tIns="0" rIns="0" bIns="0" anchor="t">
            <a:spAutoFit/>
          </a:bodyPr>
          <a:lstStyle>
            <a:lvl1pPr marL="0" indent="0" algn="ctr">
              <a:buFont typeface="Arial"/>
              <a:buNone/>
              <a:defRPr sz="4000">
                <a:solidFill>
                  <a:schemeClr val="bg1"/>
                </a:solidFill>
              </a:defRPr>
            </a:lvl1pPr>
          </a:lstStyle>
          <a:p>
            <a:r>
              <a:rPr lang="en-US" dirty="0"/>
              <a:t>CLICK TO EDIT QUOTE OR CALLOUT</a:t>
            </a:r>
          </a:p>
        </p:txBody>
      </p:sp>
      <p:sp>
        <p:nvSpPr>
          <p:cNvPr id="5" name="Subtitle 2"/>
          <p:cNvSpPr>
            <a:spLocks noGrp="1"/>
          </p:cNvSpPr>
          <p:nvPr>
            <p:ph type="subTitle" idx="1" hasCustomPrompt="1"/>
          </p:nvPr>
        </p:nvSpPr>
        <p:spPr>
          <a:xfrm>
            <a:off x="252414" y="2955454"/>
            <a:ext cx="8577820" cy="307777"/>
          </a:xfrm>
          <a:prstGeom prst="rect">
            <a:avLst/>
          </a:prstGeom>
        </p:spPr>
        <p:txBody>
          <a:bodyPr lIns="0" tIns="0" rIns="0" bIns="0">
            <a:sp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521642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allout w Image Light">
    <p:spTree>
      <p:nvGrpSpPr>
        <p:cNvPr id="1" name=""/>
        <p:cNvGrpSpPr/>
        <p:nvPr/>
      </p:nvGrpSpPr>
      <p:grpSpPr>
        <a:xfrm>
          <a:off x="0" y="0"/>
          <a:ext cx="0" cy="0"/>
          <a:chOff x="0" y="0"/>
          <a:chExt cx="0" cy="0"/>
        </a:xfrm>
      </p:grpSpPr>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4" name="Title 1"/>
          <p:cNvSpPr>
            <a:spLocks noGrp="1"/>
          </p:cNvSpPr>
          <p:nvPr>
            <p:ph type="ctrTitle" hasCustomPrompt="1"/>
          </p:nvPr>
        </p:nvSpPr>
        <p:spPr>
          <a:xfrm>
            <a:off x="252413" y="1713559"/>
            <a:ext cx="8577821" cy="1231106"/>
          </a:xfrm>
          <a:prstGeom prst="rect">
            <a:avLst/>
          </a:prstGeom>
        </p:spPr>
        <p:txBody>
          <a:bodyPr lIns="0" tIns="0" rIns="0" bIns="0" anchor="t">
            <a:sp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4" y="2955454"/>
            <a:ext cx="8577820" cy="307777"/>
          </a:xfrm>
          <a:prstGeom prst="rect">
            <a:avLst/>
          </a:prstGeom>
        </p:spPr>
        <p:txBody>
          <a:bodyPr lIns="0" tIns="0" rIns="0" bIns="0">
            <a:sp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947468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allout on White">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52413" y="1713559"/>
            <a:ext cx="8577821" cy="1231106"/>
          </a:xfrm>
          <a:prstGeom prst="rect">
            <a:avLst/>
          </a:prstGeom>
        </p:spPr>
        <p:txBody>
          <a:bodyPr lIns="0" tIns="0" rIns="0" bIns="0" anchor="t">
            <a:sp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4" y="2955454"/>
            <a:ext cx="8577820" cy="307777"/>
          </a:xfrm>
          <a:prstGeom prst="rect">
            <a:avLst/>
          </a:prstGeom>
        </p:spPr>
        <p:txBody>
          <a:bodyPr lIns="0" tIns="0" rIns="0" bIns="0">
            <a:sp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91992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llout on SE Life Green">
    <p:bg>
      <p:bgPr>
        <a:solidFill>
          <a:schemeClr val="tx2"/>
        </a:solid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52413" y="1713559"/>
            <a:ext cx="8577821" cy="1231106"/>
          </a:xfrm>
          <a:prstGeom prst="rect">
            <a:avLst/>
          </a:prstGeom>
        </p:spPr>
        <p:txBody>
          <a:bodyPr lIns="0" tIns="0" rIns="0" bIns="0" anchor="t">
            <a:spAutoFit/>
          </a:bodyPr>
          <a:lstStyle>
            <a:lvl1pPr marL="0" indent="0" algn="ctr">
              <a:buFont typeface="Arial"/>
              <a:buNone/>
              <a:defRPr sz="4000">
                <a:solidFill>
                  <a:schemeClr val="bg1"/>
                </a:solidFill>
              </a:defRPr>
            </a:lvl1pPr>
          </a:lstStyle>
          <a:p>
            <a:r>
              <a:rPr lang="en-US" dirty="0"/>
              <a:t>CLICK TO EDIT QUOTE OR CALLOUT</a:t>
            </a:r>
          </a:p>
        </p:txBody>
      </p:sp>
      <p:sp>
        <p:nvSpPr>
          <p:cNvPr id="10" name="Subtitle 2"/>
          <p:cNvSpPr>
            <a:spLocks noGrp="1"/>
          </p:cNvSpPr>
          <p:nvPr>
            <p:ph type="subTitle" idx="1" hasCustomPrompt="1"/>
          </p:nvPr>
        </p:nvSpPr>
        <p:spPr>
          <a:xfrm>
            <a:off x="252414" y="2955454"/>
            <a:ext cx="8577820" cy="307777"/>
          </a:xfrm>
          <a:prstGeom prst="rect">
            <a:avLst/>
          </a:prstGeom>
        </p:spPr>
        <p:txBody>
          <a:bodyPr lIns="0" tIns="0" rIns="0" bIns="0">
            <a:spAutoFit/>
          </a:bodyP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pic>
        <p:nvPicPr>
          <p:cNvPr id="8" name="Picture 7" descr="schneider_LIO_White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1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5"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45108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eave Image 1">
    <p:spTree>
      <p:nvGrpSpPr>
        <p:cNvPr id="1" name=""/>
        <p:cNvGrpSpPr/>
        <p:nvPr/>
      </p:nvGrpSpPr>
      <p:grpSpPr>
        <a:xfrm>
          <a:off x="0" y="0"/>
          <a:ext cx="0" cy="0"/>
          <a:chOff x="0" y="0"/>
          <a:chExt cx="0" cy="0"/>
        </a:xfrm>
      </p:grpSpPr>
      <p:pic>
        <p:nvPicPr>
          <p:cNvPr id="2" name="Picture 1" descr="Weave_175139600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4" name="Rectangle 1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3" name="Picture 12"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9"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528318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eave Image 2">
    <p:spTree>
      <p:nvGrpSpPr>
        <p:cNvPr id="1" name=""/>
        <p:cNvGrpSpPr/>
        <p:nvPr/>
      </p:nvGrpSpPr>
      <p:grpSpPr>
        <a:xfrm>
          <a:off x="0" y="0"/>
          <a:ext cx="0" cy="0"/>
          <a:chOff x="0" y="0"/>
          <a:chExt cx="0" cy="0"/>
        </a:xfrm>
      </p:grpSpPr>
      <p:pic>
        <p:nvPicPr>
          <p:cNvPr id="10" name="Picture 9" descr="Weave_463028807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927686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eave Image 3">
    <p:spTree>
      <p:nvGrpSpPr>
        <p:cNvPr id="1" name=""/>
        <p:cNvGrpSpPr/>
        <p:nvPr/>
      </p:nvGrpSpPr>
      <p:grpSpPr>
        <a:xfrm>
          <a:off x="0" y="0"/>
          <a:ext cx="0" cy="0"/>
          <a:chOff x="0" y="0"/>
          <a:chExt cx="0" cy="0"/>
        </a:xfrm>
      </p:grpSpPr>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Slide Number Placeholder 5"/>
          <p:cNvSpPr>
            <a:spLocks noGrp="1"/>
          </p:cNvSpPr>
          <p:nvPr>
            <p:ph type="sldNum" sz="quarter" idx="4"/>
          </p:nvPr>
        </p:nvSpPr>
        <p:spPr>
          <a:xfrm>
            <a:off x="1762180"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6" name="TextBox 5"/>
          <p:cNvSpPr txBox="1"/>
          <p:nvPr userDrawn="1"/>
        </p:nvSpPr>
        <p:spPr>
          <a:xfrm>
            <a:off x="1674435" y="4851248"/>
            <a:ext cx="83510" cy="92333"/>
          </a:xfrm>
          <a:prstGeom prst="rect">
            <a:avLst/>
          </a:prstGeom>
          <a:noFill/>
        </p:spPr>
        <p:txBody>
          <a:bodyPr wrap="square" lIns="0" tIns="0" rIns="0" bIns="0" rtlCol="0">
            <a:spAutoFit/>
          </a:bodyPr>
          <a:lstStyle/>
          <a:p>
            <a:pPr algn="ctr"/>
            <a:r>
              <a:rPr lang="en-US" sz="600" dirty="0">
                <a:solidFill>
                  <a:srgbClr val="FFFFFF"/>
                </a:solidFill>
                <a:latin typeface="Arial"/>
                <a:cs typeface="Arial"/>
              </a:rPr>
              <a:t>|</a:t>
            </a:r>
          </a:p>
        </p:txBody>
      </p:sp>
      <p:sp>
        <p:nvSpPr>
          <p:cNvPr id="7" name="Footer Placeholder 4"/>
          <p:cNvSpPr>
            <a:spLocks noGrp="1"/>
          </p:cNvSpPr>
          <p:nvPr>
            <p:ph type="ftr" sz="quarter" idx="3"/>
          </p:nvPr>
        </p:nvSpPr>
        <p:spPr>
          <a:xfrm>
            <a:off x="252413" y="4857154"/>
            <a:ext cx="1505531"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10" name="Picture 9" descr="Weave_486603441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txBox="1">
            <a:spLocks/>
          </p:cNvSpPr>
          <p:nvPr userDrawn="1"/>
        </p:nvSpPr>
        <p:spPr>
          <a:xfrm>
            <a:off x="1747891" y="4857155"/>
            <a:ext cx="525690" cy="92333"/>
          </a:xfrm>
          <a:prstGeom prst="rect">
            <a:avLst/>
          </a:prstGeom>
        </p:spPr>
        <p:txBody>
          <a:bodyPr vert="horz" lIns="0" tIns="0" rIns="0" bIns="0" rtlCol="0" anchor="ctr">
            <a:spAutoFit/>
          </a:bodyPr>
          <a:lstStyle>
            <a:defPPr>
              <a:defRPr lang="en-US"/>
            </a:defPPr>
            <a:lvl1pPr marL="0" algn="l" defTabSz="457200" rtl="0" eaLnBrk="1" latinLnBrk="0" hangingPunct="1">
              <a:defRPr sz="600" kern="1200">
                <a:solidFill>
                  <a:srgbClr val="FFFFF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Page </a:t>
            </a:r>
            <a:fld id="{5A9C12DC-491F-9444-86A2-13AC5C62A2FC}" type="slidenum">
              <a:rPr lang="en-US" smtClean="0"/>
              <a:pPr/>
              <a:t>‹N°›</a:t>
            </a:fld>
            <a:endParaRPr lang="en-US" dirty="0"/>
          </a:p>
        </p:txBody>
      </p:sp>
      <p:sp>
        <p:nvSpPr>
          <p:cNvPr id="11" name="Footer Placeholder 4"/>
          <p:cNvSpPr txBox="1">
            <a:spLocks/>
          </p:cNvSpPr>
          <p:nvPr userDrawn="1"/>
        </p:nvSpPr>
        <p:spPr>
          <a:xfrm>
            <a:off x="252413" y="4857154"/>
            <a:ext cx="1509767" cy="92333"/>
          </a:xfrm>
          <a:prstGeom prst="rect">
            <a:avLst/>
          </a:prstGeom>
        </p:spPr>
        <p:txBody>
          <a:bodyPr vert="horz" wrap="square" lIns="0" tIns="0" rIns="0" bIns="0" rtlCol="0" anchor="ctr">
            <a:spAutoFit/>
          </a:bodyPr>
          <a:lstStyle>
            <a:defPPr>
              <a:defRPr lang="en-US"/>
            </a:defPPr>
            <a:lvl1pPr marL="0" algn="l" defTabSz="457200" rtl="0" eaLnBrk="1" latinLnBrk="0" hangingPunct="1">
              <a:defRPr sz="600" kern="1200">
                <a:solidFill>
                  <a:srgbClr val="FFFFF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Confidential Property of Schneider Electric |</a:t>
            </a:r>
          </a:p>
        </p:txBody>
      </p:sp>
    </p:spTree>
    <p:extLst>
      <p:ext uri="{BB962C8B-B14F-4D97-AF65-F5344CB8AC3E}">
        <p14:creationId xmlns:p14="http://schemas.microsoft.com/office/powerpoint/2010/main" val="1533183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eave Image 4">
    <p:spTree>
      <p:nvGrpSpPr>
        <p:cNvPr id="1" name=""/>
        <p:cNvGrpSpPr/>
        <p:nvPr/>
      </p:nvGrpSpPr>
      <p:grpSpPr>
        <a:xfrm>
          <a:off x="0" y="0"/>
          <a:ext cx="0" cy="0"/>
          <a:chOff x="0" y="0"/>
          <a:chExt cx="0" cy="0"/>
        </a:xfrm>
      </p:grpSpPr>
      <p:pic>
        <p:nvPicPr>
          <p:cNvPr id="10" name="Picture 9" descr="Weave_522513175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015690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eave Image 5">
    <p:spTree>
      <p:nvGrpSpPr>
        <p:cNvPr id="1" name=""/>
        <p:cNvGrpSpPr/>
        <p:nvPr/>
      </p:nvGrpSpPr>
      <p:grpSpPr>
        <a:xfrm>
          <a:off x="0" y="0"/>
          <a:ext cx="0" cy="0"/>
          <a:chOff x="0" y="0"/>
          <a:chExt cx="0" cy="0"/>
        </a:xfrm>
      </p:grpSpPr>
      <p:pic>
        <p:nvPicPr>
          <p:cNvPr id="10" name="Picture 9" descr="Weave_522794209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536511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eave Image 6">
    <p:spTree>
      <p:nvGrpSpPr>
        <p:cNvPr id="1" name=""/>
        <p:cNvGrpSpPr/>
        <p:nvPr/>
      </p:nvGrpSpPr>
      <p:grpSpPr>
        <a:xfrm>
          <a:off x="0" y="0"/>
          <a:ext cx="0" cy="0"/>
          <a:chOff x="0" y="0"/>
          <a:chExt cx="0" cy="0"/>
        </a:xfrm>
      </p:grpSpPr>
      <p:pic>
        <p:nvPicPr>
          <p:cNvPr id="10" name="Picture 9" descr="Weave_528351183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297509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2"/>
        </a:solidFill>
        <a:effectLst/>
      </p:bgPr>
    </p:bg>
    <p:spTree>
      <p:nvGrpSpPr>
        <p:cNvPr id="1" name=""/>
        <p:cNvGrpSpPr/>
        <p:nvPr/>
      </p:nvGrpSpPr>
      <p:grpSpPr>
        <a:xfrm>
          <a:off x="0" y="0"/>
          <a:ext cx="0" cy="0"/>
          <a:chOff x="0" y="0"/>
          <a:chExt cx="0" cy="0"/>
        </a:xfrm>
      </p:grpSpPr>
      <p:pic>
        <p:nvPicPr>
          <p:cNvPr id="3" name="Picture 2" descr="schneider_LIO_White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732549" y="2064587"/>
            <a:ext cx="3678903" cy="1014326"/>
          </a:xfrm>
          <a:prstGeom prst="rect">
            <a:avLst/>
          </a:prstGeom>
        </p:spPr>
      </p:pic>
    </p:spTree>
    <p:extLst>
      <p:ext uri="{BB962C8B-B14F-4D97-AF65-F5344CB8AC3E}">
        <p14:creationId xmlns:p14="http://schemas.microsoft.com/office/powerpoint/2010/main" val="30370478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25"/>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2"/>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296"/>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2579724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Slide_1">
    <p:spTree>
      <p:nvGrpSpPr>
        <p:cNvPr id="1" name=""/>
        <p:cNvGrpSpPr/>
        <p:nvPr/>
      </p:nvGrpSpPr>
      <p:grpSpPr>
        <a:xfrm>
          <a:off x="0" y="0"/>
          <a:ext cx="0" cy="0"/>
          <a:chOff x="0" y="0"/>
          <a:chExt cx="0" cy="0"/>
        </a:xfrm>
      </p:grpSpPr>
      <p:sp>
        <p:nvSpPr>
          <p:cNvPr id="19" name="Espace réservé pour une image  18"/>
          <p:cNvSpPr>
            <a:spLocks noGrp="1"/>
          </p:cNvSpPr>
          <p:nvPr>
            <p:ph type="pic" sz="quarter" idx="14"/>
          </p:nvPr>
        </p:nvSpPr>
        <p:spPr>
          <a:xfrm>
            <a:off x="0" y="0"/>
            <a:ext cx="9144000" cy="4330794"/>
          </a:xfrm>
          <a:prstGeom prst="rect">
            <a:avLst/>
          </a:prstGeom>
          <a:solidFill>
            <a:schemeClr val="bg1">
              <a:lumMod val="95000"/>
            </a:schemeClr>
          </a:solidFill>
        </p:spPr>
        <p:txBody>
          <a:bodyPr lIns="91437" tIns="45718" rIns="91437" bIns="45718"/>
          <a:lstStyle>
            <a:lvl1pPr>
              <a:buNone/>
              <a:defRPr sz="1400">
                <a:solidFill>
                  <a:schemeClr val="bg1">
                    <a:lumMod val="85000"/>
                  </a:schemeClr>
                </a:solidFill>
              </a:defRPr>
            </a:lvl1pPr>
          </a:lstStyle>
          <a:p>
            <a:r>
              <a:rPr lang="en-US"/>
              <a:t>Click icon to add picture</a:t>
            </a:r>
            <a:endParaRPr lang="en-US" dirty="0"/>
          </a:p>
        </p:txBody>
      </p:sp>
      <p:sp>
        <p:nvSpPr>
          <p:cNvPr id="8" name="Title 1"/>
          <p:cNvSpPr>
            <a:spLocks noGrp="1"/>
          </p:cNvSpPr>
          <p:nvPr>
            <p:ph type="ctrTitle" hasCustomPrompt="1"/>
          </p:nvPr>
        </p:nvSpPr>
        <p:spPr>
          <a:xfrm>
            <a:off x="252415" y="2609224"/>
            <a:ext cx="8673872" cy="553998"/>
          </a:xfrm>
          <a:prstGeom prst="rect">
            <a:avLst/>
          </a:prstGeom>
        </p:spPr>
        <p:txBody>
          <a:bodyPr lIns="0" tIns="0" rIns="0" bIns="0" anchor="ctr" anchorCtr="0">
            <a:noAutofit/>
          </a:bodyPr>
          <a:lstStyle>
            <a:lvl1pPr marL="0" indent="0" algn="l">
              <a:buFont typeface="Arial"/>
              <a:buNone/>
              <a:defRPr sz="3600">
                <a:solidFill>
                  <a:schemeClr val="bg1"/>
                </a:solidFill>
              </a:defRPr>
            </a:lvl1pPr>
          </a:lstStyle>
          <a:p>
            <a:r>
              <a:rPr lang="en-US" dirty="0"/>
              <a:t>Presentation Title</a:t>
            </a:r>
          </a:p>
        </p:txBody>
      </p:sp>
      <p:sp>
        <p:nvSpPr>
          <p:cNvPr id="9" name="Subtitle 2"/>
          <p:cNvSpPr>
            <a:spLocks noGrp="1"/>
          </p:cNvSpPr>
          <p:nvPr>
            <p:ph type="subTitle" idx="1" hasCustomPrompt="1"/>
          </p:nvPr>
        </p:nvSpPr>
        <p:spPr>
          <a:xfrm>
            <a:off x="252415" y="3204247"/>
            <a:ext cx="8673872" cy="215444"/>
          </a:xfrm>
          <a:prstGeom prst="rect">
            <a:avLst/>
          </a:prstGeom>
        </p:spPr>
        <p:txBody>
          <a:bodyPr lIns="0" tIns="0" rIns="0" bIns="0">
            <a:noAutofit/>
          </a:bodyPr>
          <a:lstStyle>
            <a:lvl1pPr marL="0" indent="0" algn="l">
              <a:buNone/>
              <a:defRPr sz="1400" baseline="0">
                <a:solidFill>
                  <a:schemeClr val="bg1"/>
                </a:solidFill>
              </a:defRPr>
            </a:lvl1pPr>
            <a:lvl2pPr marL="457184" indent="0" algn="ctr">
              <a:buNone/>
              <a:defRPr>
                <a:solidFill>
                  <a:schemeClr val="tx1">
                    <a:tint val="75000"/>
                  </a:schemeClr>
                </a:solidFill>
              </a:defRPr>
            </a:lvl2pPr>
            <a:lvl3pPr marL="914367" indent="0" algn="ctr">
              <a:buNone/>
              <a:defRPr>
                <a:solidFill>
                  <a:schemeClr val="tx1">
                    <a:tint val="75000"/>
                  </a:schemeClr>
                </a:solidFill>
              </a:defRPr>
            </a:lvl3pPr>
            <a:lvl4pPr marL="1371552" indent="0" algn="ctr">
              <a:buNone/>
              <a:defRPr>
                <a:solidFill>
                  <a:schemeClr val="tx1">
                    <a:tint val="75000"/>
                  </a:schemeClr>
                </a:solidFill>
              </a:defRPr>
            </a:lvl4pPr>
            <a:lvl5pPr marL="1828736" indent="0" algn="ctr">
              <a:buNone/>
              <a:defRPr>
                <a:solidFill>
                  <a:schemeClr val="tx1">
                    <a:tint val="75000"/>
                  </a:schemeClr>
                </a:solidFill>
              </a:defRPr>
            </a:lvl5pPr>
            <a:lvl6pPr marL="2285919" indent="0" algn="ctr">
              <a:buNone/>
              <a:defRPr>
                <a:solidFill>
                  <a:schemeClr val="tx1">
                    <a:tint val="75000"/>
                  </a:schemeClr>
                </a:solidFill>
              </a:defRPr>
            </a:lvl6pPr>
            <a:lvl7pPr marL="2743103" indent="0" algn="ctr">
              <a:buNone/>
              <a:defRPr>
                <a:solidFill>
                  <a:schemeClr val="tx1">
                    <a:tint val="75000"/>
                  </a:schemeClr>
                </a:solidFill>
              </a:defRPr>
            </a:lvl7pPr>
            <a:lvl8pPr marL="3200287" indent="0" algn="ctr">
              <a:buNone/>
              <a:defRPr>
                <a:solidFill>
                  <a:schemeClr val="tx1">
                    <a:tint val="75000"/>
                  </a:schemeClr>
                </a:solidFill>
              </a:defRPr>
            </a:lvl8pPr>
            <a:lvl9pPr marL="3657471"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print"/>
          <a:stretch>
            <a:fillRect/>
          </a:stretch>
        </p:blipFill>
        <p:spPr>
          <a:xfrm>
            <a:off x="7067034" y="4494997"/>
            <a:ext cx="2041798" cy="562953"/>
          </a:xfrm>
          <a:prstGeom prst="rect">
            <a:avLst/>
          </a:prstGeom>
        </p:spPr>
      </p:pic>
      <p:sp>
        <p:nvSpPr>
          <p:cNvPr id="14" name="Footer Placeholder 4"/>
          <p:cNvSpPr>
            <a:spLocks noGrp="1"/>
          </p:cNvSpPr>
          <p:nvPr>
            <p:ph type="ftr" sz="quarter" idx="3"/>
          </p:nvPr>
        </p:nvSpPr>
        <p:spPr>
          <a:xfrm>
            <a:off x="252415" y="4857155"/>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dirty="0"/>
              <a:t>Confidential Property of Schneider Electric  </a:t>
            </a:r>
          </a:p>
        </p:txBody>
      </p:sp>
      <p:sp>
        <p:nvSpPr>
          <p:cNvPr id="21" name="Espace réservé du texte 20"/>
          <p:cNvSpPr>
            <a:spLocks noGrp="1"/>
          </p:cNvSpPr>
          <p:nvPr>
            <p:ph type="body" sz="quarter" idx="15" hasCustomPrompt="1"/>
          </p:nvPr>
        </p:nvSpPr>
        <p:spPr>
          <a:xfrm>
            <a:off x="0" y="3573629"/>
            <a:ext cx="9144000" cy="761890"/>
          </a:xfrm>
          <a:prstGeom prst="rect">
            <a:avLst/>
          </a:prstGeom>
          <a:solidFill>
            <a:schemeClr val="tx2">
              <a:alpha val="80000"/>
            </a:schemeClr>
          </a:solidFill>
        </p:spPr>
        <p:txBody>
          <a:bodyPr lIns="91437" tIns="45718" rIns="91437" bIns="45718"/>
          <a:lstStyle>
            <a:lvl1pPr marL="178299" indent="-2362">
              <a:buNone/>
              <a:defRPr sz="12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err="1"/>
              <a:t>Presented</a:t>
            </a:r>
            <a:r>
              <a:rPr lang="fr-FR" dirty="0"/>
              <a:t> by: </a:t>
            </a:r>
          </a:p>
          <a:p>
            <a:pPr lvl="0"/>
            <a:r>
              <a:rPr lang="fr-FR" dirty="0"/>
              <a:t>Date: </a:t>
            </a:r>
          </a:p>
          <a:p>
            <a:pPr lvl="0"/>
            <a:endParaRPr lang="fr-FR" dirty="0"/>
          </a:p>
          <a:p>
            <a:pPr lvl="0"/>
            <a:endParaRPr lang="fr-FR" dirty="0"/>
          </a:p>
          <a:p>
            <a:pPr lvl="0"/>
            <a:endParaRPr lang="fr-FR" dirty="0"/>
          </a:p>
          <a:p>
            <a:pPr lvl="0"/>
            <a:endParaRPr lang="fr-FR" dirty="0"/>
          </a:p>
          <a:p>
            <a:pPr lvl="0"/>
            <a:endParaRPr lang="fr-FR" dirty="0"/>
          </a:p>
        </p:txBody>
      </p:sp>
      <p:sp>
        <p:nvSpPr>
          <p:cNvPr id="13" name="Rectangle 12"/>
          <p:cNvSpPr/>
          <p:nvPr userDrawn="1"/>
        </p:nvSpPr>
        <p:spPr>
          <a:xfrm>
            <a:off x="0" y="4261502"/>
            <a:ext cx="9144000" cy="2019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dirty="0"/>
          </a:p>
        </p:txBody>
      </p:sp>
    </p:spTree>
    <p:extLst>
      <p:ext uri="{BB962C8B-B14F-4D97-AF65-F5344CB8AC3E}">
        <p14:creationId xmlns:p14="http://schemas.microsoft.com/office/powerpoint/2010/main" val="34179843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7962714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6129" y="198835"/>
            <a:ext cx="8229600" cy="369332"/>
          </a:xfrm>
        </p:spPr>
        <p:txBody>
          <a:bodyPr/>
          <a:lstStyle>
            <a:lvl1pPr algn="l">
              <a:defRPr/>
            </a:lvl1pPr>
          </a:lstStyle>
          <a:p>
            <a:r>
              <a:rPr lang="en-US" noProof="0" dirty="0"/>
              <a:t>Headline</a:t>
            </a:r>
          </a:p>
        </p:txBody>
      </p:sp>
      <p:sp>
        <p:nvSpPr>
          <p:cNvPr id="3" name="Content Placeholder 2"/>
          <p:cNvSpPr>
            <a:spLocks noGrp="1"/>
          </p:cNvSpPr>
          <p:nvPr>
            <p:ph idx="1"/>
          </p:nvPr>
        </p:nvSpPr>
        <p:spPr>
          <a:xfrm>
            <a:off x="456129" y="1132286"/>
            <a:ext cx="8229600" cy="1431257"/>
          </a:xfrm>
          <a:prstGeom prst="rect">
            <a:avLst/>
          </a:prstGeom>
        </p:spPr>
        <p:txBody>
          <a:bodyPr/>
          <a:lstStyle>
            <a:lvl1pPr>
              <a:buFont typeface="Arial" pitchFamily="34" charset="0"/>
              <a:buChar char="&gt;"/>
              <a:defRPr/>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Box 4"/>
          <p:cNvSpPr txBox="1"/>
          <p:nvPr userDrawn="1"/>
        </p:nvSpPr>
        <p:spPr>
          <a:xfrm>
            <a:off x="456130" y="4759466"/>
            <a:ext cx="2130481" cy="92333"/>
          </a:xfrm>
          <a:prstGeom prst="rect">
            <a:avLst/>
          </a:prstGeom>
          <a:noFill/>
        </p:spPr>
        <p:txBody>
          <a:bodyPr wrap="square" lIns="0" tIns="0" rIns="0" bIns="0" rtlCol="0" anchor="b" anchorCtr="0">
            <a:spAutoFit/>
          </a:bodyPr>
          <a:lstStyle/>
          <a:p>
            <a:pPr defTabSz="685874"/>
            <a:r>
              <a:rPr lang="en-US" sz="600" dirty="0">
                <a:solidFill>
                  <a:srgbClr val="626469"/>
                </a:solidFill>
                <a:cs typeface="Arial" pitchFamily="34" charset="0"/>
              </a:rPr>
              <a:t>Confidential Property of Schneider Electric</a:t>
            </a:r>
          </a:p>
        </p:txBody>
      </p:sp>
    </p:spTree>
    <p:extLst>
      <p:ext uri="{BB962C8B-B14F-4D97-AF65-F5344CB8AC3E}">
        <p14:creationId xmlns:p14="http://schemas.microsoft.com/office/powerpoint/2010/main" val="631743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77354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15" name="Text Placeholder 11"/>
          <p:cNvSpPr>
            <a:spLocks noGrp="1"/>
          </p:cNvSpPr>
          <p:nvPr>
            <p:ph type="body" sz="quarter" idx="13" hasCustomPrompt="1"/>
          </p:nvPr>
        </p:nvSpPr>
        <p:spPr>
          <a:xfrm>
            <a:off x="6192839" y="4066302"/>
            <a:ext cx="2698750"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6" name="Text Placeholder 2"/>
          <p:cNvSpPr>
            <a:spLocks noGrp="1"/>
          </p:cNvSpPr>
          <p:nvPr>
            <p:ph type="body" idx="15"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11"/>
          <p:cNvSpPr>
            <a:spLocks noGrp="1"/>
          </p:cNvSpPr>
          <p:nvPr>
            <p:ph type="body" sz="quarter" idx="16" hasCustomPrompt="1"/>
          </p:nvPr>
        </p:nvSpPr>
        <p:spPr>
          <a:xfrm>
            <a:off x="258055" y="4066302"/>
            <a:ext cx="5574419"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6" name="Content Placeholder 5"/>
          <p:cNvSpPr>
            <a:spLocks noGrp="1"/>
          </p:cNvSpPr>
          <p:nvPr>
            <p:ph sz="quarter" idx="18"/>
          </p:nvPr>
        </p:nvSpPr>
        <p:spPr>
          <a:xfrm>
            <a:off x="258054" y="1202023"/>
            <a:ext cx="5574419"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38"/>
            <a:ext cx="2698750" cy="1336263"/>
          </a:xfrm>
        </p:spPr>
        <p:txBody>
          <a:bodyPr>
            <a:spAutoFit/>
          </a:bodyPr>
          <a:lstStyle>
            <a:lvl1pPr>
              <a:defRPr sz="1200"/>
            </a:lvl1pPr>
            <a:lvl2pPr>
              <a:defRPr sz="1100"/>
            </a:lvl2pPr>
            <a:lvl3pPr>
              <a:defRPr sz="105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7497948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3" y="4066302"/>
            <a:ext cx="558006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2" y="1203326"/>
            <a:ext cx="5580062"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7558803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11" name="Text Placeholder 2"/>
          <p:cNvSpPr>
            <a:spLocks noGrp="1"/>
          </p:cNvSpPr>
          <p:nvPr>
            <p:ph type="body" idx="15"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11"/>
          <p:cNvSpPr>
            <a:spLocks noGrp="1"/>
          </p:cNvSpPr>
          <p:nvPr>
            <p:ph type="body" sz="quarter" idx="16" hasCustomPrompt="1"/>
          </p:nvPr>
        </p:nvSpPr>
        <p:spPr>
          <a:xfrm>
            <a:off x="252413" y="2704955"/>
            <a:ext cx="5574419"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8" name="Text Placeholder 11"/>
          <p:cNvSpPr>
            <a:spLocks noGrp="1"/>
          </p:cNvSpPr>
          <p:nvPr>
            <p:ph type="body" sz="quarter" idx="20" hasCustomPrompt="1"/>
          </p:nvPr>
        </p:nvSpPr>
        <p:spPr>
          <a:xfrm>
            <a:off x="258057" y="4548723"/>
            <a:ext cx="5574419"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6" name="Content Placeholder 5"/>
          <p:cNvSpPr>
            <a:spLocks noGrp="1"/>
          </p:cNvSpPr>
          <p:nvPr>
            <p:ph sz="quarter" idx="23"/>
          </p:nvPr>
        </p:nvSpPr>
        <p:spPr>
          <a:xfrm>
            <a:off x="258057" y="1213547"/>
            <a:ext cx="5574419" cy="1405513"/>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24"/>
          </p:nvPr>
        </p:nvSpPr>
        <p:spPr>
          <a:xfrm>
            <a:off x="252412" y="3037586"/>
            <a:ext cx="5580064"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3"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775204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25" name="Text Placeholder 11"/>
          <p:cNvSpPr>
            <a:spLocks noGrp="1"/>
          </p:cNvSpPr>
          <p:nvPr>
            <p:ph type="body" sz="quarter" idx="13" hasCustomPrompt="1"/>
          </p:nvPr>
        </p:nvSpPr>
        <p:spPr>
          <a:xfrm>
            <a:off x="4791075" y="4066302"/>
            <a:ext cx="4100514"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8" name="Text Placeholder 11"/>
          <p:cNvSpPr>
            <a:spLocks noGrp="1"/>
          </p:cNvSpPr>
          <p:nvPr>
            <p:ph type="body" sz="quarter" idx="15" hasCustomPrompt="1"/>
          </p:nvPr>
        </p:nvSpPr>
        <p:spPr>
          <a:xfrm>
            <a:off x="252414" y="4066302"/>
            <a:ext cx="4178298"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9" name="Text Placeholder 2"/>
          <p:cNvSpPr>
            <a:spLocks noGrp="1"/>
          </p:cNvSpPr>
          <p:nvPr>
            <p:ph type="body" idx="16"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 name="Content Placeholder 2"/>
          <p:cNvSpPr>
            <a:spLocks noGrp="1"/>
          </p:cNvSpPr>
          <p:nvPr>
            <p:ph sz="quarter" idx="22"/>
          </p:nvPr>
        </p:nvSpPr>
        <p:spPr>
          <a:xfrm>
            <a:off x="258057" y="1209296"/>
            <a:ext cx="4172656" cy="1405513"/>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23"/>
          </p:nvPr>
        </p:nvSpPr>
        <p:spPr>
          <a:xfrm>
            <a:off x="4791075" y="1209296"/>
            <a:ext cx="4100514" cy="1405513"/>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5922868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9" name="Text Placeholder 11"/>
          <p:cNvSpPr>
            <a:spLocks noGrp="1"/>
          </p:cNvSpPr>
          <p:nvPr>
            <p:ph type="body" sz="quarter" idx="13" hasCustomPrompt="1"/>
          </p:nvPr>
        </p:nvSpPr>
        <p:spPr>
          <a:xfrm>
            <a:off x="4791075" y="4066302"/>
            <a:ext cx="4100514"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2" name="Text Placeholder 11"/>
          <p:cNvSpPr>
            <a:spLocks noGrp="1"/>
          </p:cNvSpPr>
          <p:nvPr>
            <p:ph type="body" sz="quarter" idx="15" hasCustomPrompt="1"/>
          </p:nvPr>
        </p:nvSpPr>
        <p:spPr>
          <a:xfrm>
            <a:off x="252413" y="4066302"/>
            <a:ext cx="4178299"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4" name="Text Placeholder 2"/>
          <p:cNvSpPr>
            <a:spLocks noGrp="1"/>
          </p:cNvSpPr>
          <p:nvPr>
            <p:ph type="body" idx="16"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cxnSp>
        <p:nvCxnSpPr>
          <p:cNvPr id="13" name="Straight Connector 12"/>
          <p:cNvCxnSpPr/>
          <p:nvPr userDrawn="1"/>
        </p:nvCxnSpPr>
        <p:spPr>
          <a:xfrm>
            <a:off x="4613516"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52412" y="1203326"/>
            <a:ext cx="4178299" cy="1405513"/>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21"/>
          </p:nvPr>
        </p:nvSpPr>
        <p:spPr>
          <a:xfrm>
            <a:off x="4791074" y="1203326"/>
            <a:ext cx="4100511" cy="1405513"/>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5"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41553253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58055" y="2698483"/>
            <a:ext cx="863353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7"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8" name="Text Placeholder 2"/>
          <p:cNvSpPr>
            <a:spLocks noGrp="1"/>
          </p:cNvSpPr>
          <p:nvPr>
            <p:ph type="body" idx="15"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1"/>
          <p:cNvSpPr>
            <a:spLocks noGrp="1"/>
          </p:cNvSpPr>
          <p:nvPr>
            <p:ph type="body" sz="quarter" idx="13" hasCustomPrompt="1"/>
          </p:nvPr>
        </p:nvSpPr>
        <p:spPr>
          <a:xfrm>
            <a:off x="4791075" y="4413143"/>
            <a:ext cx="4100514"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5" name="Text Placeholder 11"/>
          <p:cNvSpPr>
            <a:spLocks noGrp="1"/>
          </p:cNvSpPr>
          <p:nvPr>
            <p:ph type="body" sz="quarter" idx="16" hasCustomPrompt="1"/>
          </p:nvPr>
        </p:nvSpPr>
        <p:spPr>
          <a:xfrm>
            <a:off x="258055" y="4413143"/>
            <a:ext cx="409487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5" name="Content Placeholder 4"/>
          <p:cNvSpPr>
            <a:spLocks noGrp="1"/>
          </p:cNvSpPr>
          <p:nvPr>
            <p:ph sz="quarter" idx="24"/>
          </p:nvPr>
        </p:nvSpPr>
        <p:spPr>
          <a:xfrm>
            <a:off x="246632" y="1198257"/>
            <a:ext cx="8644953" cy="1405513"/>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25"/>
          </p:nvPr>
        </p:nvSpPr>
        <p:spPr>
          <a:xfrm>
            <a:off x="258055" y="2907433"/>
            <a:ext cx="4094871" cy="1457325"/>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3"/>
          <p:cNvSpPr>
            <a:spLocks noGrp="1"/>
          </p:cNvSpPr>
          <p:nvPr>
            <p:ph sz="quarter" idx="26"/>
          </p:nvPr>
        </p:nvSpPr>
        <p:spPr>
          <a:xfrm>
            <a:off x="4791075" y="2907433"/>
            <a:ext cx="4100514"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6"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1054434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4" name="Text Placeholder 2"/>
          <p:cNvSpPr>
            <a:spLocks noGrp="1"/>
          </p:cNvSpPr>
          <p:nvPr>
            <p:ph type="body" idx="1"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11"/>
          <p:cNvSpPr>
            <a:spLocks noGrp="1"/>
          </p:cNvSpPr>
          <p:nvPr>
            <p:ph type="body" sz="quarter" idx="13" hasCustomPrompt="1"/>
          </p:nvPr>
        </p:nvSpPr>
        <p:spPr>
          <a:xfrm>
            <a:off x="252413" y="4066302"/>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6"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26" name="Text Placeholder 11"/>
          <p:cNvSpPr>
            <a:spLocks noGrp="1"/>
          </p:cNvSpPr>
          <p:nvPr>
            <p:ph type="body" sz="quarter" idx="21" hasCustomPrompt="1"/>
          </p:nvPr>
        </p:nvSpPr>
        <p:spPr>
          <a:xfrm>
            <a:off x="6192838" y="4066302"/>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9" name="Text Placeholder 11"/>
          <p:cNvSpPr>
            <a:spLocks noGrp="1"/>
          </p:cNvSpPr>
          <p:nvPr>
            <p:ph type="body" sz="quarter" idx="24" hasCustomPrompt="1"/>
          </p:nvPr>
        </p:nvSpPr>
        <p:spPr>
          <a:xfrm>
            <a:off x="3232554" y="4066302"/>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3" name="Content Placeholder 2"/>
          <p:cNvSpPr>
            <a:spLocks noGrp="1"/>
          </p:cNvSpPr>
          <p:nvPr>
            <p:ph sz="quarter" idx="32"/>
          </p:nvPr>
        </p:nvSpPr>
        <p:spPr>
          <a:xfrm>
            <a:off x="252414" y="1192752"/>
            <a:ext cx="2698748"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4" y="1192752"/>
            <a:ext cx="2678893" cy="1441450"/>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8" y="1192752"/>
            <a:ext cx="2678893" cy="1441450"/>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4112504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6" name="Text Placeholder 11"/>
          <p:cNvSpPr>
            <a:spLocks noGrp="1"/>
          </p:cNvSpPr>
          <p:nvPr>
            <p:ph type="body" sz="quarter" idx="13" hasCustomPrompt="1"/>
          </p:nvPr>
        </p:nvSpPr>
        <p:spPr>
          <a:xfrm>
            <a:off x="252413" y="4066302"/>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7"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13" name="Text Placeholder 11"/>
          <p:cNvSpPr>
            <a:spLocks noGrp="1"/>
          </p:cNvSpPr>
          <p:nvPr>
            <p:ph type="body" sz="quarter" idx="21" hasCustomPrompt="1"/>
          </p:nvPr>
        </p:nvSpPr>
        <p:spPr>
          <a:xfrm>
            <a:off x="6192838" y="4066302"/>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6" name="Text Placeholder 11"/>
          <p:cNvSpPr>
            <a:spLocks noGrp="1"/>
          </p:cNvSpPr>
          <p:nvPr>
            <p:ph type="body" sz="quarter" idx="24" hasCustomPrompt="1"/>
          </p:nvPr>
        </p:nvSpPr>
        <p:spPr>
          <a:xfrm>
            <a:off x="3232554" y="4066302"/>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5" name="Text Placeholder 2"/>
          <p:cNvSpPr>
            <a:spLocks noGrp="1"/>
          </p:cNvSpPr>
          <p:nvPr>
            <p:ph type="body" idx="1"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cxnSp>
        <p:nvCxnSpPr>
          <p:cNvPr id="19" name="Straight Connector 18"/>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userDrawn="1"/>
        </p:nvCxnSpPr>
        <p:spPr>
          <a:xfrm>
            <a:off x="605503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31"/>
          </p:nvPr>
        </p:nvSpPr>
        <p:spPr>
          <a:xfrm>
            <a:off x="258056" y="1203325"/>
            <a:ext cx="2673249"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32"/>
          </p:nvPr>
        </p:nvSpPr>
        <p:spPr>
          <a:xfrm>
            <a:off x="3232554" y="1203325"/>
            <a:ext cx="2678893" cy="1405513"/>
          </a:xfrm>
        </p:spPr>
        <p:txBody>
          <a:bodyPr wrap="square">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p:cNvSpPr>
            <a:spLocks noGrp="1"/>
          </p:cNvSpPr>
          <p:nvPr>
            <p:ph sz="quarter" idx="33"/>
          </p:nvPr>
        </p:nvSpPr>
        <p:spPr>
          <a:xfrm>
            <a:off x="6192838" y="1203325"/>
            <a:ext cx="2678893"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5"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743290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2" y="1203326"/>
            <a:ext cx="8639175" cy="1405513"/>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33"/>
          </p:nvPr>
        </p:nvSpPr>
        <p:spPr>
          <a:xfrm>
            <a:off x="252412" y="2872039"/>
            <a:ext cx="2683481"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14"/>
          <p:cNvSpPr>
            <a:spLocks noGrp="1"/>
          </p:cNvSpPr>
          <p:nvPr>
            <p:ph sz="quarter" idx="34"/>
          </p:nvPr>
        </p:nvSpPr>
        <p:spPr>
          <a:xfrm>
            <a:off x="3232553" y="2872039"/>
            <a:ext cx="2678893"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8"/>
          <p:cNvSpPr>
            <a:spLocks noGrp="1"/>
          </p:cNvSpPr>
          <p:nvPr>
            <p:ph sz="quarter" idx="35"/>
          </p:nvPr>
        </p:nvSpPr>
        <p:spPr>
          <a:xfrm>
            <a:off x="6192837" y="2872039"/>
            <a:ext cx="2678893"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1"/>
          <p:cNvSpPr>
            <a:spLocks noGrp="1"/>
          </p:cNvSpPr>
          <p:nvPr>
            <p:ph type="body" sz="quarter" idx="18" hasCustomPrompt="1"/>
          </p:nvPr>
        </p:nvSpPr>
        <p:spPr>
          <a:xfrm>
            <a:off x="258055" y="2696071"/>
            <a:ext cx="863353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7"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8" name="Text Placeholder 2"/>
          <p:cNvSpPr>
            <a:spLocks noGrp="1"/>
          </p:cNvSpPr>
          <p:nvPr>
            <p:ph type="body" idx="15"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11"/>
          <p:cNvSpPr>
            <a:spLocks noGrp="1"/>
          </p:cNvSpPr>
          <p:nvPr>
            <p:ph type="body" sz="quarter" idx="13" hasCustomPrompt="1"/>
          </p:nvPr>
        </p:nvSpPr>
        <p:spPr>
          <a:xfrm>
            <a:off x="252413" y="4376262"/>
            <a:ext cx="268348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6" name="Text Placeholder 11"/>
          <p:cNvSpPr>
            <a:spLocks noGrp="1"/>
          </p:cNvSpPr>
          <p:nvPr>
            <p:ph type="body" sz="quarter" idx="21" hasCustomPrompt="1"/>
          </p:nvPr>
        </p:nvSpPr>
        <p:spPr>
          <a:xfrm>
            <a:off x="6192838" y="4376262"/>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8" name="Text Placeholder 11"/>
          <p:cNvSpPr>
            <a:spLocks noGrp="1"/>
          </p:cNvSpPr>
          <p:nvPr>
            <p:ph type="body" sz="quarter" idx="24" hasCustomPrompt="1"/>
          </p:nvPr>
        </p:nvSpPr>
        <p:spPr>
          <a:xfrm>
            <a:off x="3232554" y="4376262"/>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2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690617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5"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40670164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5" y="406630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40" y="4066303"/>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3"/>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4"/>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0"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5"/>
          </p:nvPr>
        </p:nvSpPr>
        <p:spPr>
          <a:xfrm>
            <a:off x="252413" y="230188"/>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7"/>
            <a:ext cx="86852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22183685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6129" y="198834"/>
            <a:ext cx="8229600" cy="822722"/>
          </a:xfrm>
        </p:spPr>
        <p:txBody>
          <a:bodyPr/>
          <a:lstStyle>
            <a:lvl1pPr algn="l">
              <a:defRPr/>
            </a:lvl1pPr>
          </a:lstStyle>
          <a:p>
            <a:r>
              <a:rPr lang="en-US" noProof="0" dirty="0"/>
              <a:t>Headline</a:t>
            </a:r>
          </a:p>
        </p:txBody>
      </p:sp>
      <p:sp>
        <p:nvSpPr>
          <p:cNvPr id="3" name="Content Placeholder 2"/>
          <p:cNvSpPr>
            <a:spLocks noGrp="1"/>
          </p:cNvSpPr>
          <p:nvPr>
            <p:ph idx="1"/>
          </p:nvPr>
        </p:nvSpPr>
        <p:spPr>
          <a:xfrm>
            <a:off x="456129" y="1132285"/>
            <a:ext cx="8229600" cy="3487165"/>
          </a:xfrm>
          <a:prstGeom prst="rect">
            <a:avLst/>
          </a:prstGeom>
        </p:spPr>
        <p:txBody>
          <a:bodyPr/>
          <a:lstStyle>
            <a:lvl1pPr>
              <a:buFont typeface="Arial" pitchFamily="34" charset="0"/>
              <a:buChar char="&gt;"/>
              <a:defRPr/>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Box 4"/>
          <p:cNvSpPr txBox="1"/>
          <p:nvPr userDrawn="1"/>
        </p:nvSpPr>
        <p:spPr>
          <a:xfrm>
            <a:off x="456129" y="4759465"/>
            <a:ext cx="2130481" cy="92333"/>
          </a:xfrm>
          <a:prstGeom prst="rect">
            <a:avLst/>
          </a:prstGeom>
          <a:noFill/>
        </p:spPr>
        <p:txBody>
          <a:bodyPr wrap="square" lIns="0" tIns="0" rIns="0" bIns="0" rtlCol="0" anchor="b" anchorCtr="0">
            <a:spAutoFit/>
          </a:bodyPr>
          <a:lstStyle/>
          <a:p>
            <a:pPr defTabSz="685891"/>
            <a:r>
              <a:rPr lang="en-US" sz="600" dirty="0">
                <a:solidFill>
                  <a:srgbClr val="626469"/>
                </a:solidFill>
                <a:cs typeface="Arial" pitchFamily="34" charset="0"/>
              </a:rPr>
              <a:t>Confidential Property of Schneider Electric</a:t>
            </a:r>
          </a:p>
        </p:txBody>
      </p:sp>
    </p:spTree>
    <p:extLst>
      <p:ext uri="{BB962C8B-B14F-4D97-AF65-F5344CB8AC3E}">
        <p14:creationId xmlns:p14="http://schemas.microsoft.com/office/powerpoint/2010/main" val="14016999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1"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5"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2" name="Text Placeholder 11"/>
          <p:cNvSpPr>
            <a:spLocks noGrp="1"/>
          </p:cNvSpPr>
          <p:nvPr>
            <p:ph type="body" sz="quarter" idx="32"/>
          </p:nvPr>
        </p:nvSpPr>
        <p:spPr>
          <a:xfrm>
            <a:off x="252414"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fr-FR"/>
              <a:t>Modifier les styles du texte du masque</a:t>
            </a:r>
          </a:p>
        </p:txBody>
      </p:sp>
      <p:sp>
        <p:nvSpPr>
          <p:cNvPr id="14" name="Text Placeholder 13"/>
          <p:cNvSpPr>
            <a:spLocks noGrp="1"/>
          </p:cNvSpPr>
          <p:nvPr>
            <p:ph type="body" sz="quarter" idx="33"/>
          </p:nvPr>
        </p:nvSpPr>
        <p:spPr>
          <a:xfrm>
            <a:off x="252414" y="683367"/>
            <a:ext cx="8647112" cy="253916"/>
          </a:xfrm>
        </p:spPr>
        <p:txBody>
          <a:bodyPr/>
          <a:lstStyle>
            <a:lvl1pPr marL="358753" indent="-342880">
              <a:buFontTx/>
              <a:buNone/>
              <a:defRPr sz="1600" baseline="0">
                <a:solidFill>
                  <a:schemeClr val="accent1"/>
                </a:solidFill>
              </a:defRPr>
            </a:lvl1pPr>
            <a:lvl2pPr marL="407963" indent="-228587">
              <a:buFontTx/>
              <a:buNone/>
              <a:defRPr/>
            </a:lvl2pPr>
            <a:lvl3pPr marL="587339" indent="-228587">
              <a:buFontTx/>
              <a:buNone/>
              <a:defRPr/>
            </a:lvl3pPr>
            <a:lvl4pPr marL="768304" indent="-228587">
              <a:buFontTx/>
              <a:buNone/>
              <a:defRPr/>
            </a:lvl4pPr>
            <a:lvl5pPr marL="939743" indent="-228587">
              <a:buFontTx/>
              <a:buNone/>
              <a:defRPr/>
            </a:lvl5pPr>
          </a:lstStyle>
          <a:p>
            <a:pPr lvl="0"/>
            <a:r>
              <a:rPr lang="fr-FR"/>
              <a:t>Modifier les styles du texte du masque</a:t>
            </a:r>
          </a:p>
        </p:txBody>
      </p:sp>
    </p:spTree>
    <p:extLst>
      <p:ext uri="{BB962C8B-B14F-4D97-AF65-F5344CB8AC3E}">
        <p14:creationId xmlns:p14="http://schemas.microsoft.com/office/powerpoint/2010/main" val="34043419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15" name="Text Placeholder 11"/>
          <p:cNvSpPr>
            <a:spLocks noGrp="1"/>
          </p:cNvSpPr>
          <p:nvPr>
            <p:ph type="body" sz="quarter" idx="13" hasCustomPrompt="1"/>
          </p:nvPr>
        </p:nvSpPr>
        <p:spPr>
          <a:xfrm>
            <a:off x="6192839" y="4066303"/>
            <a:ext cx="269875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caption to the chart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1"/>
          <p:cNvSpPr>
            <a:spLocks noGrp="1"/>
          </p:cNvSpPr>
          <p:nvPr>
            <p:ph type="body" sz="quarter" idx="16" hasCustomPrompt="1"/>
          </p:nvPr>
        </p:nvSpPr>
        <p:spPr>
          <a:xfrm>
            <a:off x="258056" y="406630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18"/>
          </p:nvPr>
        </p:nvSpPr>
        <p:spPr>
          <a:xfrm>
            <a:off x="258055" y="1202024"/>
            <a:ext cx="5574419" cy="230009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39"/>
            <a:ext cx="2698750" cy="2287696"/>
          </a:xfrm>
        </p:spPr>
        <p:txBody>
          <a:bodyPr>
            <a:noAutofit/>
          </a:bodyPr>
          <a:lstStyle>
            <a:lvl1pPr>
              <a:defRPr sz="1200"/>
            </a:lvl1pPr>
            <a:lvl2pPr>
              <a:defRPr sz="11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2"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9133514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5"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7"/>
            <a:ext cx="8647112" cy="253916"/>
          </a:xfrm>
        </p:spPr>
        <p:txBody>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34068153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20" name="Text Placeholder 11"/>
          <p:cNvSpPr>
            <a:spLocks noGrp="1"/>
          </p:cNvSpPr>
          <p:nvPr>
            <p:ph type="body" sz="quarter" idx="13" hasCustomPrompt="1"/>
          </p:nvPr>
        </p:nvSpPr>
        <p:spPr>
          <a:xfrm>
            <a:off x="252415" y="4062456"/>
            <a:ext cx="5580061"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4" name="Content Placeholder 3"/>
          <p:cNvSpPr>
            <a:spLocks noGrp="1"/>
          </p:cNvSpPr>
          <p:nvPr>
            <p:ph sz="quarter" idx="17"/>
          </p:nvPr>
        </p:nvSpPr>
        <p:spPr>
          <a:xfrm>
            <a:off x="252413" y="1203327"/>
            <a:ext cx="5580062" cy="271703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8" name="Text Placeholder 11"/>
          <p:cNvSpPr>
            <a:spLocks noGrp="1"/>
          </p:cNvSpPr>
          <p:nvPr>
            <p:ph type="body" sz="quarter" idx="32"/>
          </p:nvPr>
        </p:nvSpPr>
        <p:spPr>
          <a:xfrm>
            <a:off x="252413"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1" name="Text Placeholder 13"/>
          <p:cNvSpPr>
            <a:spLocks noGrp="1"/>
          </p:cNvSpPr>
          <p:nvPr>
            <p:ph type="body" sz="quarter" idx="33"/>
          </p:nvPr>
        </p:nvSpPr>
        <p:spPr>
          <a:xfrm>
            <a:off x="252413" y="683367"/>
            <a:ext cx="8647112" cy="253916"/>
          </a:xfrm>
        </p:spPr>
        <p:txBody>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12095620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11" name="Content Placeholder 5"/>
          <p:cNvSpPr>
            <a:spLocks noGrp="1"/>
          </p:cNvSpPr>
          <p:nvPr>
            <p:ph sz="quarter" idx="34"/>
          </p:nvPr>
        </p:nvSpPr>
        <p:spPr>
          <a:xfrm>
            <a:off x="247391" y="3037461"/>
            <a:ext cx="5574419" cy="147147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p:cNvSpPr>
            <a:spLocks noGrp="1"/>
          </p:cNvSpPr>
          <p:nvPr>
            <p:ph type="body" sz="quarter" idx="16" hasCustomPrompt="1"/>
          </p:nvPr>
        </p:nvSpPr>
        <p:spPr>
          <a:xfrm>
            <a:off x="252415" y="2674811"/>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0" hasCustomPrompt="1"/>
          </p:nvPr>
        </p:nvSpPr>
        <p:spPr>
          <a:xfrm>
            <a:off x="258058" y="456974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23"/>
          </p:nvPr>
        </p:nvSpPr>
        <p:spPr>
          <a:xfrm>
            <a:off x="248011" y="1213548"/>
            <a:ext cx="5574419" cy="1370903"/>
          </a:xfrm>
        </p:spPr>
        <p:txBody>
          <a:bodyPr>
            <a:noAutofit/>
          </a:bodyPr>
          <a:lstStyle>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3"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4"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8553584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26"/>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3"/>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297"/>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1"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27326060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16" name="Content Placeholder 2"/>
          <p:cNvSpPr>
            <a:spLocks noGrp="1"/>
          </p:cNvSpPr>
          <p:nvPr>
            <p:ph sz="quarter" idx="22"/>
          </p:nvPr>
        </p:nvSpPr>
        <p:spPr>
          <a:xfrm>
            <a:off x="4764969" y="1203327"/>
            <a:ext cx="4172656"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1"/>
          <p:cNvSpPr>
            <a:spLocks noGrp="1"/>
          </p:cNvSpPr>
          <p:nvPr>
            <p:ph type="body" sz="quarter" idx="13" hasCustomPrompt="1"/>
          </p:nvPr>
        </p:nvSpPr>
        <p:spPr>
          <a:xfrm>
            <a:off x="4791076" y="406630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2" name="Text Placeholder 11"/>
          <p:cNvSpPr>
            <a:spLocks noGrp="1"/>
          </p:cNvSpPr>
          <p:nvPr>
            <p:ph type="body" sz="quarter" idx="15" hasCustomPrompt="1"/>
          </p:nvPr>
        </p:nvSpPr>
        <p:spPr>
          <a:xfrm>
            <a:off x="252415" y="4066303"/>
            <a:ext cx="417829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cxnSp>
        <p:nvCxnSpPr>
          <p:cNvPr id="13" name="Straight Connector 12"/>
          <p:cNvCxnSpPr/>
          <p:nvPr userDrawn="1"/>
        </p:nvCxnSpPr>
        <p:spPr>
          <a:xfrm>
            <a:off x="4549718"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41904" y="1203328"/>
            <a:ext cx="4178299"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5"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7"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39887425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48531" y="2694637"/>
            <a:ext cx="8633531"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11" name="Text Placeholder 11"/>
          <p:cNvSpPr>
            <a:spLocks noGrp="1"/>
          </p:cNvSpPr>
          <p:nvPr>
            <p:ph type="body" sz="quarter" idx="13" hasCustomPrompt="1"/>
          </p:nvPr>
        </p:nvSpPr>
        <p:spPr>
          <a:xfrm>
            <a:off x="4791076" y="441314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5" name="Text Placeholder 11"/>
          <p:cNvSpPr>
            <a:spLocks noGrp="1"/>
          </p:cNvSpPr>
          <p:nvPr>
            <p:ph type="body" sz="quarter" idx="16" hasCustomPrompt="1"/>
          </p:nvPr>
        </p:nvSpPr>
        <p:spPr>
          <a:xfrm>
            <a:off x="253294" y="4413143"/>
            <a:ext cx="409487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5" name="Content Placeholder 4"/>
          <p:cNvSpPr>
            <a:spLocks noGrp="1"/>
          </p:cNvSpPr>
          <p:nvPr>
            <p:ph sz="quarter" idx="24"/>
          </p:nvPr>
        </p:nvSpPr>
        <p:spPr>
          <a:xfrm>
            <a:off x="246633" y="1198259"/>
            <a:ext cx="8644953" cy="138619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25"/>
          </p:nvPr>
        </p:nvSpPr>
        <p:spPr>
          <a:xfrm>
            <a:off x="248531" y="2907433"/>
            <a:ext cx="4094871"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13"/>
          <p:cNvSpPr>
            <a:spLocks noGrp="1"/>
          </p:cNvSpPr>
          <p:nvPr>
            <p:ph sz="quarter" idx="26"/>
          </p:nvPr>
        </p:nvSpPr>
        <p:spPr>
          <a:xfrm>
            <a:off x="4791076" y="2907433"/>
            <a:ext cx="4100514"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6"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7"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36476913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5" y="406630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40" y="4066303"/>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3"/>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4"/>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0"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5"/>
          </p:nvPr>
        </p:nvSpPr>
        <p:spPr>
          <a:xfrm>
            <a:off x="252413" y="230188"/>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7"/>
            <a:ext cx="86852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37145269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5" y="406630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40" y="4066303"/>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3"/>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4"/>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0"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5"/>
          </p:nvPr>
        </p:nvSpPr>
        <p:spPr>
          <a:xfrm>
            <a:off x="252413" y="230188"/>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7"/>
            <a:ext cx="86852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cxnSp>
        <p:nvCxnSpPr>
          <p:cNvPr id="16" name="Straight Connector 15"/>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076301"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96554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4" y="1203328"/>
            <a:ext cx="8639175" cy="1381124"/>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33"/>
          </p:nvPr>
        </p:nvSpPr>
        <p:spPr>
          <a:xfrm>
            <a:off x="252414" y="2872040"/>
            <a:ext cx="2683481"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14"/>
          <p:cNvSpPr>
            <a:spLocks noGrp="1"/>
          </p:cNvSpPr>
          <p:nvPr>
            <p:ph sz="quarter" idx="34"/>
          </p:nvPr>
        </p:nvSpPr>
        <p:spPr>
          <a:xfrm>
            <a:off x="3232555" y="2872040"/>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18"/>
          <p:cNvSpPr>
            <a:spLocks noGrp="1"/>
          </p:cNvSpPr>
          <p:nvPr>
            <p:ph sz="quarter" idx="35"/>
          </p:nvPr>
        </p:nvSpPr>
        <p:spPr>
          <a:xfrm>
            <a:off x="6192839" y="2872040"/>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type="body" sz="quarter" idx="18" hasCustomPrompt="1"/>
          </p:nvPr>
        </p:nvSpPr>
        <p:spPr>
          <a:xfrm>
            <a:off x="258057" y="2630753"/>
            <a:ext cx="863353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4" name="Text Placeholder 11"/>
          <p:cNvSpPr>
            <a:spLocks noGrp="1"/>
          </p:cNvSpPr>
          <p:nvPr>
            <p:ph type="body" sz="quarter" idx="13" hasCustomPrompt="1"/>
          </p:nvPr>
        </p:nvSpPr>
        <p:spPr>
          <a:xfrm>
            <a:off x="252415" y="4376264"/>
            <a:ext cx="268348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6" name="Text Placeholder 11"/>
          <p:cNvSpPr>
            <a:spLocks noGrp="1"/>
          </p:cNvSpPr>
          <p:nvPr>
            <p:ph type="body" sz="quarter" idx="21" hasCustomPrompt="1"/>
          </p:nvPr>
        </p:nvSpPr>
        <p:spPr>
          <a:xfrm>
            <a:off x="6192839" y="437626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4" hasCustomPrompt="1"/>
          </p:nvPr>
        </p:nvSpPr>
        <p:spPr>
          <a:xfrm>
            <a:off x="3232555" y="437626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7"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21" name="Text Placeholder 11"/>
          <p:cNvSpPr>
            <a:spLocks noGrp="1"/>
          </p:cNvSpPr>
          <p:nvPr>
            <p:ph type="body" sz="quarter" idx="36"/>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22" name="Text Placeholder 13"/>
          <p:cNvSpPr>
            <a:spLocks noGrp="1"/>
          </p:cNvSpPr>
          <p:nvPr>
            <p:ph type="body" sz="quarter" idx="37"/>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5314922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sp>
        <p:nvSpPr>
          <p:cNvPr id="21" name="Rectangle 20"/>
          <p:cNvSpPr/>
          <p:nvPr userDrawn="1"/>
        </p:nvSpPr>
        <p:spPr>
          <a:xfrm>
            <a:off x="0" y="2"/>
            <a:ext cx="9144000" cy="12761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marL="0" marR="0" lvl="0" indent="0" algn="ctr" defTabSz="45716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Content Placeholder 4"/>
          <p:cNvSpPr>
            <a:spLocks noGrp="1"/>
          </p:cNvSpPr>
          <p:nvPr>
            <p:ph sz="quarter" idx="32"/>
          </p:nvPr>
        </p:nvSpPr>
        <p:spPr>
          <a:xfrm>
            <a:off x="252414" y="1735872"/>
            <a:ext cx="8639175" cy="26440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22" name="Rectangle 21"/>
          <p:cNvSpPr/>
          <p:nvPr userDrawn="1"/>
        </p:nvSpPr>
        <p:spPr>
          <a:xfrm>
            <a:off x="0" y="1105321"/>
            <a:ext cx="9144000" cy="371789"/>
          </a:xfrm>
          <a:prstGeom prst="rect">
            <a:avLst/>
          </a:prstGeom>
          <a:solidFill>
            <a:schemeClr val="bg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marL="0" marR="0" lvl="0" indent="0" algn="ctr" defTabSz="45716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Text Placeholder 11"/>
          <p:cNvSpPr>
            <a:spLocks noGrp="1"/>
          </p:cNvSpPr>
          <p:nvPr>
            <p:ph type="body" sz="quarter" idx="33"/>
          </p:nvPr>
        </p:nvSpPr>
        <p:spPr>
          <a:xfrm>
            <a:off x="252413" y="230188"/>
            <a:ext cx="8647112" cy="369332"/>
          </a:xfrm>
        </p:spPr>
        <p:txBody>
          <a:bodyPr>
            <a:noAutofit/>
          </a:bodyPr>
          <a:lstStyle>
            <a:lvl1pPr>
              <a:buFontTx/>
              <a:buNone/>
              <a:defRPr sz="2400">
                <a:solidFill>
                  <a:schemeClr val="bg1"/>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6" name="Text Placeholder 13"/>
          <p:cNvSpPr>
            <a:spLocks noGrp="1"/>
          </p:cNvSpPr>
          <p:nvPr>
            <p:ph type="body" sz="quarter" idx="34"/>
          </p:nvPr>
        </p:nvSpPr>
        <p:spPr>
          <a:xfrm>
            <a:off x="252413" y="683367"/>
            <a:ext cx="8647112" cy="253916"/>
          </a:xfrm>
        </p:spPr>
        <p:txBody>
          <a:bodyPr>
            <a:noAutofit/>
          </a:bodyPr>
          <a:lstStyle>
            <a:lvl1pPr marL="358747" indent="-342874">
              <a:buFontTx/>
              <a:buNone/>
              <a:defRPr sz="1600">
                <a:solidFill>
                  <a:schemeClr val="bg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12916797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37246247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hree column">
    <p:spTree>
      <p:nvGrpSpPr>
        <p:cNvPr id="1" name=""/>
        <p:cNvGrpSpPr/>
        <p:nvPr/>
      </p:nvGrpSpPr>
      <p:grpSpPr>
        <a:xfrm>
          <a:off x="0" y="0"/>
          <a:ext cx="0" cy="0"/>
          <a:chOff x="0" y="0"/>
          <a:chExt cx="0" cy="0"/>
        </a:xfrm>
      </p:grpSpPr>
      <p:sp>
        <p:nvSpPr>
          <p:cNvPr id="4" name="Text Placeholder 2"/>
          <p:cNvSpPr>
            <a:spLocks noGrp="1"/>
          </p:cNvSpPr>
          <p:nvPr>
            <p:ph type="body" idx="1" hasCustomPrompt="1"/>
          </p:nvPr>
        </p:nvSpPr>
        <p:spPr>
          <a:xfrm>
            <a:off x="258057"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62" indent="0">
              <a:buNone/>
              <a:defRPr sz="2000" b="1"/>
            </a:lvl2pPr>
            <a:lvl3pPr marL="914324" indent="0">
              <a:buNone/>
              <a:defRPr sz="1800" b="1"/>
            </a:lvl3pPr>
            <a:lvl4pPr marL="1371486" indent="0">
              <a:buNone/>
              <a:defRPr sz="1600" b="1"/>
            </a:lvl4pPr>
            <a:lvl5pPr marL="1828648" indent="0">
              <a:buNone/>
              <a:defRPr sz="1600" b="1"/>
            </a:lvl5pPr>
            <a:lvl6pPr marL="2285810" indent="0">
              <a:buNone/>
              <a:defRPr sz="1600" b="1"/>
            </a:lvl6pPr>
            <a:lvl7pPr marL="2742972" indent="0">
              <a:buNone/>
              <a:defRPr sz="1600" b="1"/>
            </a:lvl7pPr>
            <a:lvl8pPr marL="3200133" indent="0">
              <a:buNone/>
              <a:defRPr sz="1600" b="1"/>
            </a:lvl8pPr>
            <a:lvl9pPr marL="3657296" indent="0">
              <a:buNone/>
              <a:defRPr sz="1600" b="1"/>
            </a:lvl9pPr>
          </a:lstStyle>
          <a:p>
            <a:pPr lvl="0"/>
            <a:r>
              <a:rPr lang="en-US" dirty="0"/>
              <a:t>Click To Edit Master Text Styles</a:t>
            </a:r>
          </a:p>
        </p:txBody>
      </p:sp>
      <p:sp>
        <p:nvSpPr>
          <p:cNvPr id="9" name="Text Placeholder 11"/>
          <p:cNvSpPr>
            <a:spLocks noGrp="1"/>
          </p:cNvSpPr>
          <p:nvPr>
            <p:ph type="body" sz="quarter" idx="13" hasCustomPrompt="1"/>
          </p:nvPr>
        </p:nvSpPr>
        <p:spPr>
          <a:xfrm>
            <a:off x="252415"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16" name="Title 1"/>
          <p:cNvSpPr>
            <a:spLocks noGrp="1"/>
          </p:cNvSpPr>
          <p:nvPr>
            <p:ph type="title" hasCustomPrompt="1"/>
          </p:nvPr>
        </p:nvSpPr>
        <p:spPr>
          <a:xfrm>
            <a:off x="258058" y="230188"/>
            <a:ext cx="8633531" cy="311624"/>
          </a:xfrm>
        </p:spPr>
        <p:txBody>
          <a:bodyPr>
            <a:spAutoFit/>
          </a:bodyPr>
          <a:lstStyle>
            <a:lvl1pPr>
              <a:defRPr sz="2000"/>
            </a:lvl1pPr>
          </a:lstStyle>
          <a:p>
            <a:r>
              <a:rPr lang="en-US" dirty="0"/>
              <a:t>Click To Edit Master Title Style</a:t>
            </a:r>
          </a:p>
        </p:txBody>
      </p:sp>
      <p:sp>
        <p:nvSpPr>
          <p:cNvPr id="26" name="Text Placeholder 11"/>
          <p:cNvSpPr>
            <a:spLocks noGrp="1"/>
          </p:cNvSpPr>
          <p:nvPr>
            <p:ph type="body" sz="quarter" idx="21" hasCustomPrompt="1"/>
          </p:nvPr>
        </p:nvSpPr>
        <p:spPr>
          <a:xfrm>
            <a:off x="6192840"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29" name="Text Placeholder 11"/>
          <p:cNvSpPr>
            <a:spLocks noGrp="1"/>
          </p:cNvSpPr>
          <p:nvPr>
            <p:ph type="body" sz="quarter" idx="24" hasCustomPrompt="1"/>
          </p:nvPr>
        </p:nvSpPr>
        <p:spPr>
          <a:xfrm>
            <a:off x="3232556"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3" name="Content Placeholder 2"/>
          <p:cNvSpPr>
            <a:spLocks noGrp="1"/>
          </p:cNvSpPr>
          <p:nvPr>
            <p:ph sz="quarter" idx="32"/>
          </p:nvPr>
        </p:nvSpPr>
        <p:spPr>
          <a:xfrm>
            <a:off x="252414" y="1192752"/>
            <a:ext cx="2698748"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6" y="1192752"/>
            <a:ext cx="2678893"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0" y="1192752"/>
            <a:ext cx="2678893"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57"/>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40057514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Two-column">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258058" y="230188"/>
            <a:ext cx="8633531" cy="311624"/>
          </a:xfrm>
        </p:spPr>
        <p:txBody>
          <a:bodyPr>
            <a:spAutoFit/>
          </a:bodyPr>
          <a:lstStyle>
            <a:lvl1pPr>
              <a:defRPr sz="2000"/>
            </a:lvl1pPr>
          </a:lstStyle>
          <a:p>
            <a:r>
              <a:rPr lang="en-US" dirty="0"/>
              <a:t>Click To Edit Master Title Style</a:t>
            </a:r>
          </a:p>
        </p:txBody>
      </p:sp>
      <p:sp>
        <p:nvSpPr>
          <p:cNvPr id="25" name="Text Placeholder 11"/>
          <p:cNvSpPr>
            <a:spLocks noGrp="1"/>
          </p:cNvSpPr>
          <p:nvPr>
            <p:ph type="body" sz="quarter" idx="13" hasCustomPrompt="1"/>
          </p:nvPr>
        </p:nvSpPr>
        <p:spPr>
          <a:xfrm>
            <a:off x="4791075" y="4062456"/>
            <a:ext cx="4100514"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28" name="Text Placeholder 11"/>
          <p:cNvSpPr>
            <a:spLocks noGrp="1"/>
          </p:cNvSpPr>
          <p:nvPr>
            <p:ph type="body" sz="quarter" idx="15" hasCustomPrompt="1"/>
          </p:nvPr>
        </p:nvSpPr>
        <p:spPr>
          <a:xfrm>
            <a:off x="252414" y="4062456"/>
            <a:ext cx="4178298"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29" name="Text Placeholder 2"/>
          <p:cNvSpPr>
            <a:spLocks noGrp="1"/>
          </p:cNvSpPr>
          <p:nvPr>
            <p:ph type="body" idx="16" hasCustomPrompt="1"/>
          </p:nvPr>
        </p:nvSpPr>
        <p:spPr>
          <a:xfrm>
            <a:off x="258057"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62" indent="0">
              <a:buNone/>
              <a:defRPr sz="2000" b="1"/>
            </a:lvl2pPr>
            <a:lvl3pPr marL="914324" indent="0">
              <a:buNone/>
              <a:defRPr sz="1800" b="1"/>
            </a:lvl3pPr>
            <a:lvl4pPr marL="1371486" indent="0">
              <a:buNone/>
              <a:defRPr sz="1600" b="1"/>
            </a:lvl4pPr>
            <a:lvl5pPr marL="1828648" indent="0">
              <a:buNone/>
              <a:defRPr sz="1600" b="1"/>
            </a:lvl5pPr>
            <a:lvl6pPr marL="2285810" indent="0">
              <a:buNone/>
              <a:defRPr sz="1600" b="1"/>
            </a:lvl6pPr>
            <a:lvl7pPr marL="2742972" indent="0">
              <a:buNone/>
              <a:defRPr sz="1600" b="1"/>
            </a:lvl7pPr>
            <a:lvl8pPr marL="3200133" indent="0">
              <a:buNone/>
              <a:defRPr sz="1600" b="1"/>
            </a:lvl8pPr>
            <a:lvl9pPr marL="3657296" indent="0">
              <a:buNone/>
              <a:defRPr sz="1600" b="1"/>
            </a:lvl9pPr>
          </a:lstStyle>
          <a:p>
            <a:pPr lvl="0"/>
            <a:r>
              <a:rPr lang="en-US" dirty="0"/>
              <a:t>Click To Edit Master Text Styles</a:t>
            </a:r>
          </a:p>
        </p:txBody>
      </p:sp>
      <p:sp>
        <p:nvSpPr>
          <p:cNvPr id="3" name="Content Placeholder 2"/>
          <p:cNvSpPr>
            <a:spLocks noGrp="1"/>
          </p:cNvSpPr>
          <p:nvPr>
            <p:ph sz="quarter" idx="22"/>
          </p:nvPr>
        </p:nvSpPr>
        <p:spPr>
          <a:xfrm>
            <a:off x="258057" y="1209297"/>
            <a:ext cx="4172656" cy="1461939"/>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23"/>
          </p:nvPr>
        </p:nvSpPr>
        <p:spPr>
          <a:xfrm>
            <a:off x="4791075" y="1209297"/>
            <a:ext cx="4100514" cy="1461939"/>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a:spLocks noGrp="1"/>
          </p:cNvSpPr>
          <p:nvPr>
            <p:ph type="sldNum" sz="quarter" idx="4"/>
          </p:nvPr>
        </p:nvSpPr>
        <p:spPr>
          <a:xfrm>
            <a:off x="1747892" y="4857157"/>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1"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27505514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32289" y="58341"/>
            <a:ext cx="8279423" cy="863203"/>
          </a:xfrm>
          <a:prstGeom prst="rect">
            <a:avLst/>
          </a:prstGeom>
        </p:spPr>
        <p:txBody>
          <a:bodyPr lIns="77925" tIns="38963" rIns="77925" bIns="38963"/>
          <a:lstStyle/>
          <a:p>
            <a:r>
              <a:rPr lang="fr-FR"/>
              <a:t>Cliquez pour modifier le style du titre</a:t>
            </a:r>
            <a:endParaRPr lang="en-US"/>
          </a:p>
        </p:txBody>
      </p:sp>
      <p:sp>
        <p:nvSpPr>
          <p:cNvPr id="3" name="Espace réservé du contenu 2"/>
          <p:cNvSpPr>
            <a:spLocks noGrp="1"/>
          </p:cNvSpPr>
          <p:nvPr>
            <p:ph idx="1"/>
          </p:nvPr>
        </p:nvSpPr>
        <p:spPr>
          <a:xfrm>
            <a:off x="432289" y="1329928"/>
            <a:ext cx="8279423" cy="3394472"/>
          </a:xfrm>
          <a:prstGeom prst="rect">
            <a:avLst/>
          </a:prstGeom>
        </p:spPr>
        <p:txBody>
          <a:bodyPr lIns="77925" tIns="38963" rIns="77925" bIns="38963"/>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35274566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One-column w/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8074" y="230192"/>
            <a:ext cx="8633531" cy="307777"/>
          </a:xfrm>
        </p:spPr>
        <p:txBody>
          <a:bodyPr>
            <a:spAutoFit/>
          </a:bodyPr>
          <a:lstStyle>
            <a:lvl1pPr>
              <a:defRPr sz="2000"/>
            </a:lvl1pPr>
          </a:lstStyle>
          <a:p>
            <a:r>
              <a:rPr lang="en-US" dirty="0"/>
              <a:t>Click To Edit Master Title Style</a:t>
            </a:r>
          </a:p>
        </p:txBody>
      </p:sp>
      <p:sp>
        <p:nvSpPr>
          <p:cNvPr id="15" name="Text Placeholder 11"/>
          <p:cNvSpPr>
            <a:spLocks noGrp="1"/>
          </p:cNvSpPr>
          <p:nvPr>
            <p:ph type="body" sz="quarter" idx="13" hasCustomPrompt="1"/>
          </p:nvPr>
        </p:nvSpPr>
        <p:spPr>
          <a:xfrm>
            <a:off x="6192844" y="4066307"/>
            <a:ext cx="2698750" cy="123111"/>
          </a:xfrm>
          <a:prstGeom prst="rect">
            <a:avLst/>
          </a:prstGeom>
        </p:spPr>
        <p:txBody>
          <a:bodyPr lIns="0" tIns="0" rIns="0" bIns="0" anchor="b" anchorCtr="0">
            <a:spAutoFit/>
          </a:bodyPr>
          <a:lstStyle>
            <a:lvl1pPr marL="15855" indent="0">
              <a:buNone/>
              <a:defRPr sz="800" baseline="0">
                <a:solidFill>
                  <a:srgbClr val="8E8F93"/>
                </a:solidFill>
              </a:defRPr>
            </a:lvl1pPr>
          </a:lstStyle>
          <a:p>
            <a:pPr lvl="0"/>
            <a:r>
              <a:rPr lang="en-US" dirty="0"/>
              <a:t>Optional caption goes here</a:t>
            </a:r>
          </a:p>
        </p:txBody>
      </p:sp>
      <p:cxnSp>
        <p:nvCxnSpPr>
          <p:cNvPr id="9" name="Straight Connector 8"/>
          <p:cNvCxnSpPr/>
          <p:nvPr userDrawn="1"/>
        </p:nvCxnSpPr>
        <p:spPr>
          <a:xfrm>
            <a:off x="6014065" y="1203331"/>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6" name="Text Placeholder 2"/>
          <p:cNvSpPr>
            <a:spLocks noGrp="1"/>
          </p:cNvSpPr>
          <p:nvPr>
            <p:ph type="body" idx="15" hasCustomPrompt="1"/>
          </p:nvPr>
        </p:nvSpPr>
        <p:spPr>
          <a:xfrm>
            <a:off x="258074" y="604938"/>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6363" indent="0">
              <a:buNone/>
              <a:defRPr sz="2000" b="1"/>
            </a:lvl2pPr>
            <a:lvl3pPr marL="912724" indent="0">
              <a:buNone/>
              <a:defRPr sz="1800" b="1"/>
            </a:lvl3pPr>
            <a:lvl4pPr marL="1369087" indent="0">
              <a:buNone/>
              <a:defRPr sz="1600" b="1"/>
            </a:lvl4pPr>
            <a:lvl5pPr marL="1825445" indent="0">
              <a:buNone/>
              <a:defRPr sz="1600" b="1"/>
            </a:lvl5pPr>
            <a:lvl6pPr marL="2281803" indent="0">
              <a:buNone/>
              <a:defRPr sz="1600" b="1"/>
            </a:lvl6pPr>
            <a:lvl7pPr marL="2738173" indent="0">
              <a:buNone/>
              <a:defRPr sz="1600" b="1"/>
            </a:lvl7pPr>
            <a:lvl8pPr marL="3194528" indent="0">
              <a:buNone/>
              <a:defRPr sz="1600" b="1"/>
            </a:lvl8pPr>
            <a:lvl9pPr marL="3650887" indent="0">
              <a:buNone/>
              <a:defRPr sz="1600" b="1"/>
            </a:lvl9pPr>
          </a:lstStyle>
          <a:p>
            <a:pPr lvl="0"/>
            <a:r>
              <a:rPr lang="en-US" dirty="0"/>
              <a:t>Click To Edit Master Text Styles</a:t>
            </a:r>
          </a:p>
        </p:txBody>
      </p:sp>
      <p:sp>
        <p:nvSpPr>
          <p:cNvPr id="23" name="Text Placeholder 11"/>
          <p:cNvSpPr>
            <a:spLocks noGrp="1"/>
          </p:cNvSpPr>
          <p:nvPr>
            <p:ph type="body" sz="quarter" idx="16" hasCustomPrompt="1"/>
          </p:nvPr>
        </p:nvSpPr>
        <p:spPr>
          <a:xfrm>
            <a:off x="258091" y="4066307"/>
            <a:ext cx="5574419" cy="123111"/>
          </a:xfrm>
          <a:prstGeom prst="rect">
            <a:avLst/>
          </a:prstGeom>
        </p:spPr>
        <p:txBody>
          <a:bodyPr lIns="0" tIns="0" rIns="0" bIns="0" anchor="b" anchorCtr="0">
            <a:spAutoFit/>
          </a:bodyPr>
          <a:lstStyle>
            <a:lvl1pPr marL="15855" indent="0">
              <a:buNone/>
              <a:defRPr sz="800" baseline="0">
                <a:solidFill>
                  <a:srgbClr val="8E8F93"/>
                </a:solidFill>
              </a:defRPr>
            </a:lvl1pPr>
          </a:lstStyle>
          <a:p>
            <a:pPr lvl="0"/>
            <a:r>
              <a:rPr lang="en-US" dirty="0"/>
              <a:t>Optional caption goes here</a:t>
            </a:r>
          </a:p>
        </p:txBody>
      </p:sp>
      <p:sp>
        <p:nvSpPr>
          <p:cNvPr id="6" name="Content Placeholder 5"/>
          <p:cNvSpPr>
            <a:spLocks noGrp="1"/>
          </p:cNvSpPr>
          <p:nvPr>
            <p:ph sz="quarter" idx="18"/>
          </p:nvPr>
        </p:nvSpPr>
        <p:spPr>
          <a:xfrm>
            <a:off x="258090" y="1202032"/>
            <a:ext cx="5574419" cy="1420902"/>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44" y="1201741"/>
            <a:ext cx="2698750" cy="1343958"/>
          </a:xfrm>
        </p:spPr>
        <p:txBody>
          <a:bodyPr>
            <a:spAutoFit/>
          </a:bodyPr>
          <a:lstStyle>
            <a:lvl1pPr>
              <a:defRPr sz="1200"/>
            </a:lvl1pPr>
            <a:lvl2pPr>
              <a:defRPr sz="1100"/>
            </a:lvl2pPr>
            <a:lvl3pPr>
              <a:defRPr sz="11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7" y="4857182"/>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2" name="Footer Placeholder 4"/>
          <p:cNvSpPr>
            <a:spLocks noGrp="1"/>
          </p:cNvSpPr>
          <p:nvPr>
            <p:ph type="ftr" sz="quarter" idx="3"/>
          </p:nvPr>
        </p:nvSpPr>
        <p:spPr>
          <a:xfrm>
            <a:off x="252418" y="485718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24583413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Title White/SE Lif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58059" y="2175154"/>
            <a:ext cx="8633531" cy="369332"/>
          </a:xfrm>
          <a:prstGeom prst="rect">
            <a:avLst/>
          </a:prstGeom>
        </p:spPr>
        <p:txBody>
          <a:bodyPr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258059" y="2632574"/>
            <a:ext cx="8633531" cy="219291"/>
          </a:xfrm>
          <a:prstGeom prst="rect">
            <a:avLst/>
          </a:prstGeom>
        </p:spPr>
        <p:txBody>
          <a:bodyPr lIns="0" tIns="0" rIns="0" bIns="0" anchor="ctr" anchorCtr="0">
            <a:spAutoFit/>
          </a:bodyPr>
          <a:lstStyle>
            <a:lvl1pPr marL="0" indent="0">
              <a:buNone/>
              <a:defRPr sz="1400" baseline="0">
                <a:solidFill>
                  <a:schemeClr val="accent1"/>
                </a:solidFill>
              </a:defRPr>
            </a:lvl1pPr>
          </a:lstStyle>
          <a:p>
            <a:pPr lvl="0"/>
            <a:r>
              <a:rPr lang="en-US" dirty="0"/>
              <a:t>Click To Edit Optional Subtitle</a:t>
            </a:r>
          </a:p>
        </p:txBody>
      </p:sp>
      <p:sp>
        <p:nvSpPr>
          <p:cNvPr id="13" name="Slide Number Placeholder 5"/>
          <p:cNvSpPr>
            <a:spLocks noGrp="1"/>
          </p:cNvSpPr>
          <p:nvPr>
            <p:ph type="sldNum" sz="quarter" idx="4"/>
          </p:nvPr>
        </p:nvSpPr>
        <p:spPr>
          <a:xfrm>
            <a:off x="1747892" y="4857158"/>
            <a:ext cx="525690" cy="92333"/>
          </a:xfrm>
          <a:prstGeom prst="rect">
            <a:avLst/>
          </a:prstGeom>
        </p:spPr>
        <p:txBody>
          <a:bodyPr vert="horz" lIns="0" tIns="0" rIns="0" bIns="0" rtlCol="0" anchor="ctr">
            <a:spAutoFit/>
          </a:bodyPr>
          <a:lstStyle>
            <a:lvl1pPr algn="l" defTabSz="457143">
              <a:defRPr sz="600">
                <a:solidFill>
                  <a:schemeClr val="bg2"/>
                </a:solidFill>
                <a:latin typeface="Arial"/>
                <a:cs typeface="Arial"/>
              </a:defRPr>
            </a:lvl1pPr>
          </a:lstStyle>
          <a:p>
            <a:pPr marL="0" marR="0" lvl="0" indent="0" algn="l" defTabSz="457143"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43"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4" y="4857157"/>
            <a:ext cx="1509767" cy="92333"/>
          </a:xfrm>
          <a:prstGeom prst="rect">
            <a:avLst/>
          </a:prstGeom>
        </p:spPr>
        <p:txBody>
          <a:bodyPr vert="horz" wrap="square" lIns="0" tIns="0" rIns="0" bIns="0" rtlCol="0" anchor="ctr">
            <a:spAutoFit/>
          </a:bodyPr>
          <a:lstStyle>
            <a:lvl1pPr algn="l" defTabSz="457143">
              <a:defRPr sz="600">
                <a:solidFill>
                  <a:schemeClr val="accent1"/>
                </a:solidFill>
                <a:latin typeface="Arial"/>
                <a:cs typeface="Arial"/>
              </a:defRPr>
            </a:lvl1pPr>
          </a:lstStyle>
          <a:p>
            <a:pPr marL="0" marR="0" lvl="0" indent="0" algn="l" defTabSz="457143"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12877816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15" name="Text Placeholder 11"/>
          <p:cNvSpPr>
            <a:spLocks noGrp="1"/>
          </p:cNvSpPr>
          <p:nvPr>
            <p:ph type="body" sz="quarter" idx="13" hasCustomPrompt="1"/>
          </p:nvPr>
        </p:nvSpPr>
        <p:spPr>
          <a:xfrm>
            <a:off x="6192839" y="4066302"/>
            <a:ext cx="269875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caption to the chart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1"/>
          <p:cNvSpPr>
            <a:spLocks noGrp="1"/>
          </p:cNvSpPr>
          <p:nvPr>
            <p:ph type="body" sz="quarter" idx="16" hasCustomPrompt="1"/>
          </p:nvPr>
        </p:nvSpPr>
        <p:spPr>
          <a:xfrm>
            <a:off x="258055" y="4066302"/>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18"/>
          </p:nvPr>
        </p:nvSpPr>
        <p:spPr>
          <a:xfrm>
            <a:off x="258054" y="1202024"/>
            <a:ext cx="5574419" cy="230009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38"/>
            <a:ext cx="2698750" cy="2287696"/>
          </a:xfrm>
        </p:spPr>
        <p:txBody>
          <a:bodyPr>
            <a:noAutofit/>
          </a:bodyPr>
          <a:lstStyle>
            <a:lvl1pPr>
              <a:defRPr sz="1200"/>
            </a:lvl1pPr>
            <a:lvl2pPr>
              <a:defRPr sz="11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2"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3548723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4256773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20" name="Text Placeholder 11"/>
          <p:cNvSpPr>
            <a:spLocks noGrp="1"/>
          </p:cNvSpPr>
          <p:nvPr>
            <p:ph type="body" sz="quarter" idx="13" hasCustomPrompt="1"/>
          </p:nvPr>
        </p:nvSpPr>
        <p:spPr>
          <a:xfrm>
            <a:off x="252414" y="4066302"/>
            <a:ext cx="558006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4" name="Content Placeholder 3"/>
          <p:cNvSpPr>
            <a:spLocks noGrp="1"/>
          </p:cNvSpPr>
          <p:nvPr>
            <p:ph sz="quarter" idx="17"/>
          </p:nvPr>
        </p:nvSpPr>
        <p:spPr>
          <a:xfrm>
            <a:off x="252413" y="1203326"/>
            <a:ext cx="5580062" cy="271703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8"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1"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7824528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11" name="Content Placeholder 5"/>
          <p:cNvSpPr>
            <a:spLocks noGrp="1"/>
          </p:cNvSpPr>
          <p:nvPr>
            <p:ph sz="quarter" idx="34"/>
          </p:nvPr>
        </p:nvSpPr>
        <p:spPr>
          <a:xfrm>
            <a:off x="247390" y="3037460"/>
            <a:ext cx="5574419" cy="147147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p:cNvSpPr>
            <a:spLocks noGrp="1"/>
          </p:cNvSpPr>
          <p:nvPr>
            <p:ph type="body" sz="quarter" idx="16" hasCustomPrompt="1"/>
          </p:nvPr>
        </p:nvSpPr>
        <p:spPr>
          <a:xfrm>
            <a:off x="252414" y="2674811"/>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0" hasCustomPrompt="1"/>
          </p:nvPr>
        </p:nvSpPr>
        <p:spPr>
          <a:xfrm>
            <a:off x="258057" y="456974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23"/>
          </p:nvPr>
        </p:nvSpPr>
        <p:spPr>
          <a:xfrm>
            <a:off x="248010" y="1213547"/>
            <a:ext cx="5574419" cy="1370903"/>
          </a:xfrm>
        </p:spPr>
        <p:txBody>
          <a:bodyPr>
            <a:noAutofit/>
          </a:bodyPr>
          <a:lstStyle>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4"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9652585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25"/>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2"/>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296"/>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1"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0791497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16" name="Content Placeholder 2"/>
          <p:cNvSpPr>
            <a:spLocks noGrp="1"/>
          </p:cNvSpPr>
          <p:nvPr>
            <p:ph sz="quarter" idx="22"/>
          </p:nvPr>
        </p:nvSpPr>
        <p:spPr>
          <a:xfrm>
            <a:off x="4764969" y="1203326"/>
            <a:ext cx="4172656"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2" name="Text Placeholder 11"/>
          <p:cNvSpPr>
            <a:spLocks noGrp="1"/>
          </p:cNvSpPr>
          <p:nvPr>
            <p:ph type="body" sz="quarter" idx="15" hasCustomPrompt="1"/>
          </p:nvPr>
        </p:nvSpPr>
        <p:spPr>
          <a:xfrm>
            <a:off x="252414" y="4066302"/>
            <a:ext cx="417829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cxnSp>
        <p:nvCxnSpPr>
          <p:cNvPr id="13" name="Straight Connector 12"/>
          <p:cNvCxnSpPr/>
          <p:nvPr userDrawn="1"/>
        </p:nvCxnSpPr>
        <p:spPr>
          <a:xfrm>
            <a:off x="4549718"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41903" y="1203327"/>
            <a:ext cx="4178299"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1503071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48530" y="2698483"/>
            <a:ext cx="863353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11" name="Text Placeholder 11"/>
          <p:cNvSpPr>
            <a:spLocks noGrp="1"/>
          </p:cNvSpPr>
          <p:nvPr>
            <p:ph type="body" sz="quarter" idx="13" hasCustomPrompt="1"/>
          </p:nvPr>
        </p:nvSpPr>
        <p:spPr>
          <a:xfrm>
            <a:off x="4791076" y="441314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5" name="Text Placeholder 11"/>
          <p:cNvSpPr>
            <a:spLocks noGrp="1"/>
          </p:cNvSpPr>
          <p:nvPr>
            <p:ph type="body" sz="quarter" idx="16" hasCustomPrompt="1"/>
          </p:nvPr>
        </p:nvSpPr>
        <p:spPr>
          <a:xfrm>
            <a:off x="253293" y="4413143"/>
            <a:ext cx="409487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5" name="Content Placeholder 4"/>
          <p:cNvSpPr>
            <a:spLocks noGrp="1"/>
          </p:cNvSpPr>
          <p:nvPr>
            <p:ph sz="quarter" idx="24"/>
          </p:nvPr>
        </p:nvSpPr>
        <p:spPr>
          <a:xfrm>
            <a:off x="246633" y="1198258"/>
            <a:ext cx="8644953" cy="138619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25"/>
          </p:nvPr>
        </p:nvSpPr>
        <p:spPr>
          <a:xfrm>
            <a:off x="248530" y="2907433"/>
            <a:ext cx="4094871"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13"/>
          <p:cNvSpPr>
            <a:spLocks noGrp="1"/>
          </p:cNvSpPr>
          <p:nvPr>
            <p:ph sz="quarter" idx="26"/>
          </p:nvPr>
        </p:nvSpPr>
        <p:spPr>
          <a:xfrm>
            <a:off x="4791076" y="2907433"/>
            <a:ext cx="4100514"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6"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20885338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264343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cxnSp>
        <p:nvCxnSpPr>
          <p:cNvPr id="16" name="Straight Connector 15"/>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076301"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63027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3" y="1203327"/>
            <a:ext cx="8639175" cy="1381124"/>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33"/>
          </p:nvPr>
        </p:nvSpPr>
        <p:spPr>
          <a:xfrm>
            <a:off x="252413" y="2872039"/>
            <a:ext cx="2683481"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14"/>
          <p:cNvSpPr>
            <a:spLocks noGrp="1"/>
          </p:cNvSpPr>
          <p:nvPr>
            <p:ph sz="quarter" idx="34"/>
          </p:nvPr>
        </p:nvSpPr>
        <p:spPr>
          <a:xfrm>
            <a:off x="3232554"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18"/>
          <p:cNvSpPr>
            <a:spLocks noGrp="1"/>
          </p:cNvSpPr>
          <p:nvPr>
            <p:ph sz="quarter" idx="35"/>
          </p:nvPr>
        </p:nvSpPr>
        <p:spPr>
          <a:xfrm>
            <a:off x="6192838"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type="body" sz="quarter" idx="18" hasCustomPrompt="1"/>
          </p:nvPr>
        </p:nvSpPr>
        <p:spPr>
          <a:xfrm>
            <a:off x="258056" y="2630753"/>
            <a:ext cx="863353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4" name="Text Placeholder 11"/>
          <p:cNvSpPr>
            <a:spLocks noGrp="1"/>
          </p:cNvSpPr>
          <p:nvPr>
            <p:ph type="body" sz="quarter" idx="13" hasCustomPrompt="1"/>
          </p:nvPr>
        </p:nvSpPr>
        <p:spPr>
          <a:xfrm>
            <a:off x="252414" y="4376263"/>
            <a:ext cx="268348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6" name="Text Placeholder 11"/>
          <p:cNvSpPr>
            <a:spLocks noGrp="1"/>
          </p:cNvSpPr>
          <p:nvPr>
            <p:ph type="body" sz="quarter" idx="21" hasCustomPrompt="1"/>
          </p:nvPr>
        </p:nvSpPr>
        <p:spPr>
          <a:xfrm>
            <a:off x="6192838"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4" hasCustomPrompt="1"/>
          </p:nvPr>
        </p:nvSpPr>
        <p:spPr>
          <a:xfrm>
            <a:off x="3232554"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21" name="Text Placeholder 11"/>
          <p:cNvSpPr>
            <a:spLocks noGrp="1"/>
          </p:cNvSpPr>
          <p:nvPr>
            <p:ph type="body" sz="quarter" idx="36"/>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22" name="Text Placeholder 13"/>
          <p:cNvSpPr>
            <a:spLocks noGrp="1"/>
          </p:cNvSpPr>
          <p:nvPr>
            <p:ph type="body" sz="quarter" idx="37"/>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567310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sp>
        <p:nvSpPr>
          <p:cNvPr id="21" name="Rectangle 20"/>
          <p:cNvSpPr/>
          <p:nvPr userDrawn="1"/>
        </p:nvSpPr>
        <p:spPr>
          <a:xfrm>
            <a:off x="0" y="1"/>
            <a:ext cx="9144000" cy="12761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Content Placeholder 4"/>
          <p:cNvSpPr>
            <a:spLocks noGrp="1"/>
          </p:cNvSpPr>
          <p:nvPr>
            <p:ph sz="quarter" idx="32"/>
          </p:nvPr>
        </p:nvSpPr>
        <p:spPr>
          <a:xfrm>
            <a:off x="252413" y="1735871"/>
            <a:ext cx="8639175" cy="26440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22" name="Rectangle 21"/>
          <p:cNvSpPr/>
          <p:nvPr userDrawn="1"/>
        </p:nvSpPr>
        <p:spPr>
          <a:xfrm>
            <a:off x="0" y="1105320"/>
            <a:ext cx="9144000" cy="371789"/>
          </a:xfrm>
          <a:prstGeom prst="rect">
            <a:avLst/>
          </a:prstGeom>
          <a:solidFill>
            <a:schemeClr val="bg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Text Placeholder 11"/>
          <p:cNvSpPr>
            <a:spLocks noGrp="1"/>
          </p:cNvSpPr>
          <p:nvPr>
            <p:ph type="body" sz="quarter" idx="33"/>
          </p:nvPr>
        </p:nvSpPr>
        <p:spPr>
          <a:xfrm>
            <a:off x="252413" y="230187"/>
            <a:ext cx="8647112" cy="369332"/>
          </a:xfrm>
        </p:spPr>
        <p:txBody>
          <a:bodyPr>
            <a:noAutofit/>
          </a:bodyPr>
          <a:lstStyle>
            <a:lvl1pPr>
              <a:buFontTx/>
              <a:buNone/>
              <a:defRPr sz="2400">
                <a:solidFill>
                  <a:schemeClr val="bg1"/>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6" name="Text Placeholder 13"/>
          <p:cNvSpPr>
            <a:spLocks noGrp="1"/>
          </p:cNvSpPr>
          <p:nvPr>
            <p:ph type="body" sz="quarter" idx="34"/>
          </p:nvPr>
        </p:nvSpPr>
        <p:spPr>
          <a:xfrm>
            <a:off x="252413" y="683366"/>
            <a:ext cx="8647112" cy="253916"/>
          </a:xfrm>
        </p:spPr>
        <p:txBody>
          <a:bodyPr>
            <a:noAutofit/>
          </a:bodyPr>
          <a:lstStyle>
            <a:lvl1pPr marL="358762" indent="-342888">
              <a:buFontTx/>
              <a:buNone/>
              <a:defRPr sz="1600">
                <a:solidFill>
                  <a:schemeClr val="bg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3288587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25418060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Section Title w/ Image Option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2000"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FFFFFF"/>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FFFFFF"/>
              </a:solidFill>
              <a:effectLst/>
              <a:uLnTx/>
              <a:uFillTx/>
              <a:latin typeface="Arial"/>
              <a:ea typeface="+mn-ea"/>
              <a:cs typeface="Arial"/>
            </a:endParaRPr>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rPr>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24877105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6129" y="198835"/>
            <a:ext cx="8229600" cy="822722"/>
          </a:xfrm>
        </p:spPr>
        <p:txBody>
          <a:bodyPr/>
          <a:lstStyle>
            <a:lvl1pPr algn="l">
              <a:defRPr/>
            </a:lvl1pPr>
          </a:lstStyle>
          <a:p>
            <a:r>
              <a:rPr lang="en-US" noProof="0" dirty="0"/>
              <a:t>Headline</a:t>
            </a:r>
          </a:p>
        </p:txBody>
      </p:sp>
      <p:sp>
        <p:nvSpPr>
          <p:cNvPr id="3" name="Content Placeholder 2"/>
          <p:cNvSpPr>
            <a:spLocks noGrp="1"/>
          </p:cNvSpPr>
          <p:nvPr>
            <p:ph idx="1"/>
          </p:nvPr>
        </p:nvSpPr>
        <p:spPr>
          <a:xfrm>
            <a:off x="456129" y="1132288"/>
            <a:ext cx="8229600" cy="3487165"/>
          </a:xfrm>
          <a:prstGeom prst="rect">
            <a:avLst/>
          </a:prstGeom>
        </p:spPr>
        <p:txBody>
          <a:bodyPr/>
          <a:lstStyle>
            <a:lvl1pPr>
              <a:buFont typeface="Arial" pitchFamily="34" charset="0"/>
              <a:buChar char="&gt;"/>
              <a:defRPr/>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Box 4"/>
          <p:cNvSpPr txBox="1"/>
          <p:nvPr userDrawn="1"/>
        </p:nvSpPr>
        <p:spPr>
          <a:xfrm>
            <a:off x="456129" y="4759468"/>
            <a:ext cx="2130481" cy="92333"/>
          </a:xfrm>
          <a:prstGeom prst="rect">
            <a:avLst/>
          </a:prstGeom>
          <a:noFill/>
        </p:spPr>
        <p:txBody>
          <a:bodyPr wrap="square" lIns="0" tIns="0" rIns="0" bIns="0" rtlCol="0" anchor="b" anchorCtr="0">
            <a:spAutoFit/>
          </a:bodyPr>
          <a:lstStyle/>
          <a:p>
            <a:pPr marL="0" marR="0" lvl="0" indent="0" algn="l" defTabSz="6858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pitchFamily="34" charset="0"/>
              </a:rPr>
              <a:t>Confidential Property of Schneider Electric</a:t>
            </a:r>
          </a:p>
        </p:txBody>
      </p:sp>
    </p:spTree>
    <p:extLst>
      <p:ext uri="{BB962C8B-B14F-4D97-AF65-F5344CB8AC3E}">
        <p14:creationId xmlns:p14="http://schemas.microsoft.com/office/powerpoint/2010/main" val="17273417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8" y="230188"/>
            <a:ext cx="8633531" cy="311624"/>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5" y="4062456"/>
            <a:ext cx="5580061" cy="126958"/>
          </a:xfrm>
          <a:prstGeom prst="rect">
            <a:avLst/>
          </a:prstGeom>
        </p:spPr>
        <p:txBody>
          <a:bodyPr lIns="0" tIns="0" rIns="0" bIns="0" anchor="b" anchorCtr="0">
            <a:spAutoFit/>
          </a:bodyPr>
          <a:lstStyle>
            <a:lvl1pPr marL="15872"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7"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27" indent="0">
              <a:buNone/>
              <a:defRPr sz="2000" b="1"/>
            </a:lvl2pPr>
            <a:lvl3pPr marL="914256" indent="0">
              <a:buNone/>
              <a:defRPr sz="1800" b="1"/>
            </a:lvl3pPr>
            <a:lvl4pPr marL="1371383" indent="0">
              <a:buNone/>
              <a:defRPr sz="1600" b="1"/>
            </a:lvl4pPr>
            <a:lvl5pPr marL="1828511" indent="0">
              <a:buNone/>
              <a:defRPr sz="1600" b="1"/>
            </a:lvl5pPr>
            <a:lvl6pPr marL="2285638" indent="0">
              <a:buNone/>
              <a:defRPr sz="1600" b="1"/>
            </a:lvl6pPr>
            <a:lvl7pPr marL="2742766" indent="0">
              <a:buNone/>
              <a:defRPr sz="1600" b="1"/>
            </a:lvl7pPr>
            <a:lvl8pPr marL="3199893" indent="0">
              <a:buNone/>
              <a:defRPr sz="1600" b="1"/>
            </a:lvl8pPr>
            <a:lvl9pPr marL="3657021"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3" y="1203328"/>
            <a:ext cx="5580062" cy="151964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57"/>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626469"/>
                </a:solidFill>
                <a:effectLst/>
                <a:uLnTx/>
                <a:uFillTx/>
                <a:latin typeface="Arial"/>
                <a:ea typeface="+mn-ea"/>
                <a:cs typeface="Arial"/>
              </a:rPr>
              <a:t>Confidential Property of Schneider Electric |</a:t>
            </a:r>
            <a:endParaRPr kumimoji="0" lang="en-US" sz="600" b="0" i="0" u="none" strike="noStrike" kern="1200" cap="none" spc="0" normalizeH="0" baseline="0" noProof="0" dirty="0">
              <a:ln>
                <a:noFill/>
              </a:ln>
              <a:solidFill>
                <a:srgbClr val="626469"/>
              </a:solidFill>
              <a:effectLst/>
              <a:uLnTx/>
              <a:uFillTx/>
              <a:latin typeface="Arial"/>
              <a:ea typeface="+mn-ea"/>
              <a:cs typeface="Arial"/>
            </a:endParaRPr>
          </a:p>
        </p:txBody>
      </p:sp>
    </p:spTree>
    <p:extLst>
      <p:ext uri="{BB962C8B-B14F-4D97-AF65-F5344CB8AC3E}">
        <p14:creationId xmlns:p14="http://schemas.microsoft.com/office/powerpoint/2010/main" val="20992029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5" descr="Logo SE A4 Blanc"/>
          <p:cNvPicPr>
            <a:picLocks noChangeAspect="1" noChangeArrowheads="1"/>
          </p:cNvPicPr>
          <p:nvPr/>
        </p:nvPicPr>
        <p:blipFill>
          <a:blip r:embed="rId3" cstate="screen"/>
          <a:srcRect/>
          <a:stretch>
            <a:fillRect/>
          </a:stretch>
        </p:blipFill>
        <p:spPr bwMode="auto">
          <a:xfrm>
            <a:off x="6227763" y="4300538"/>
            <a:ext cx="2576512" cy="706041"/>
          </a:xfrm>
          <a:prstGeom prst="rect">
            <a:avLst/>
          </a:prstGeom>
          <a:noFill/>
          <a:ln w="9525">
            <a:noFill/>
            <a:miter lim="800000"/>
            <a:headEnd/>
            <a:tailEnd/>
          </a:ln>
        </p:spPr>
      </p:pic>
      <p:grpSp>
        <p:nvGrpSpPr>
          <p:cNvPr id="5" name="McK Title Elements"/>
          <p:cNvGrpSpPr>
            <a:grpSpLocks/>
          </p:cNvGrpSpPr>
          <p:nvPr/>
        </p:nvGrpSpPr>
        <p:grpSpPr bwMode="auto">
          <a:xfrm>
            <a:off x="431800" y="3698077"/>
            <a:ext cx="4935538" cy="385762"/>
            <a:chOff x="272" y="3106"/>
            <a:chExt cx="3109" cy="324"/>
          </a:xfrm>
        </p:grpSpPr>
        <p:sp>
          <p:nvSpPr>
            <p:cNvPr id="6" name="McK Document type" hidden="1"/>
            <p:cNvSpPr txBox="1">
              <a:spLocks noChangeArrowheads="1"/>
            </p:cNvSpPr>
            <p:nvPr userDrawn="1"/>
          </p:nvSpPr>
          <p:spPr bwMode="auto">
            <a:xfrm>
              <a:off x="272" y="3106"/>
              <a:ext cx="3109" cy="136"/>
            </a:xfrm>
            <a:prstGeom prst="rect">
              <a:avLst/>
            </a:prstGeom>
            <a:noFill/>
            <a:ln w="9525">
              <a:noFill/>
              <a:miter lim="800000"/>
              <a:headEnd/>
              <a:tailEnd/>
            </a:ln>
            <a:effectLst/>
          </p:spPr>
          <p:txBody>
            <a:bodyPr lIns="0" tIns="0" rIns="0" bIns="0" anchor="b">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1050" b="0" i="0" u="none" strike="noStrike" kern="1200" cap="none" spc="0" normalizeH="0" baseline="0" noProof="0">
                  <a:ln>
                    <a:noFill/>
                  </a:ln>
                  <a:solidFill>
                    <a:srgbClr val="FFFFFF"/>
                  </a:solidFill>
                  <a:effectLst/>
                  <a:uLnTx/>
                  <a:uFillTx/>
                  <a:latin typeface="Arial" pitchFamily="34" charset="0"/>
                  <a:ea typeface="ＭＳ Ｐゴシック" pitchFamily="50" charset="-128"/>
                  <a:cs typeface="Arial" pitchFamily="34" charset="0"/>
                </a:rPr>
                <a:t>Document type</a:t>
              </a:r>
            </a:p>
          </p:txBody>
        </p:sp>
        <p:sp>
          <p:nvSpPr>
            <p:cNvPr id="7" name="McK Date" hidden="1"/>
            <p:cNvSpPr txBox="1">
              <a:spLocks noChangeArrowheads="1"/>
            </p:cNvSpPr>
            <p:nvPr userDrawn="1"/>
          </p:nvSpPr>
          <p:spPr bwMode="auto">
            <a:xfrm>
              <a:off x="272" y="3294"/>
              <a:ext cx="3109" cy="136"/>
            </a:xfrm>
            <a:prstGeom prst="rect">
              <a:avLst/>
            </a:prstGeom>
            <a:noFill/>
            <a:ln w="9525">
              <a:noFill/>
              <a:miter lim="800000"/>
              <a:headEnd/>
              <a:tailEnd/>
            </a:ln>
            <a:effectLst/>
          </p:spPr>
          <p:txBody>
            <a:bodyPr lIns="0" tIns="0" rIns="0" bIns="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1050" b="0" i="0" u="none" strike="noStrike" kern="1200" cap="none" spc="0" normalizeH="0" baseline="0" noProof="0">
                  <a:ln>
                    <a:noFill/>
                  </a:ln>
                  <a:solidFill>
                    <a:srgbClr val="FFFFFF"/>
                  </a:solidFill>
                  <a:effectLst/>
                  <a:uLnTx/>
                  <a:uFillTx/>
                  <a:latin typeface="Arial" pitchFamily="34" charset="0"/>
                  <a:ea typeface="ＭＳ Ｐゴシック" pitchFamily="50" charset="-128"/>
                  <a:cs typeface="Arial" pitchFamily="34" charset="0"/>
                </a:rPr>
                <a:t>Date</a:t>
              </a:r>
            </a:p>
          </p:txBody>
        </p:sp>
      </p:grpSp>
      <p:sp>
        <p:nvSpPr>
          <p:cNvPr id="8" name="doc id"/>
          <p:cNvSpPr txBox="1">
            <a:spLocks noChangeArrowheads="1"/>
          </p:cNvSpPr>
          <p:nvPr/>
        </p:nvSpPr>
        <p:spPr bwMode="auto">
          <a:xfrm>
            <a:off x="9094791" y="27407"/>
            <a:ext cx="65" cy="103875"/>
          </a:xfrm>
          <a:prstGeom prst="rect">
            <a:avLst/>
          </a:prstGeom>
          <a:noFill/>
          <a:ln w="9525">
            <a:noFill/>
            <a:miter lim="800000"/>
            <a:headEnd/>
            <a:tailEnd/>
          </a:ln>
          <a:effectLst/>
        </p:spPr>
        <p:txBody>
          <a:bodyPr wrap="none" lIns="0" tIns="0" rIns="0" bIns="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5122" name="Rectangle 2"/>
          <p:cNvSpPr>
            <a:spLocks noGrp="1" noChangeArrowheads="1"/>
          </p:cNvSpPr>
          <p:nvPr>
            <p:ph type="ctrTitle"/>
          </p:nvPr>
        </p:nvSpPr>
        <p:spPr>
          <a:xfrm>
            <a:off x="431800" y="1504950"/>
            <a:ext cx="8280400" cy="434579"/>
          </a:xfrm>
        </p:spPr>
        <p:txBody>
          <a:bodyPr anchor="b"/>
          <a:lstStyle>
            <a:lvl1pPr>
              <a:defRPr sz="2850"/>
            </a:lvl1pPr>
          </a:lstStyle>
          <a:p>
            <a:r>
              <a:rPr lang="en-US" altLang="ja-JP"/>
              <a:t>Title</a:t>
            </a:r>
          </a:p>
        </p:txBody>
      </p:sp>
      <p:sp>
        <p:nvSpPr>
          <p:cNvPr id="5123" name="Rectangle 3"/>
          <p:cNvSpPr>
            <a:spLocks noGrp="1" noChangeArrowheads="1"/>
          </p:cNvSpPr>
          <p:nvPr>
            <p:ph type="subTitle" idx="1"/>
          </p:nvPr>
        </p:nvSpPr>
        <p:spPr>
          <a:xfrm>
            <a:off x="431851" y="2055094"/>
            <a:ext cx="4968875" cy="183356"/>
          </a:xfrm>
          <a:ln/>
        </p:spPr>
        <p:txBody>
          <a:bodyPr/>
          <a:lstStyle>
            <a:lvl1pPr>
              <a:defRPr/>
            </a:lvl1pPr>
          </a:lstStyle>
          <a:p>
            <a:r>
              <a:rPr lang="en-US" altLang="ja-JP"/>
              <a:t>sub-title</a:t>
            </a:r>
          </a:p>
        </p:txBody>
      </p:sp>
    </p:spTree>
    <p:extLst>
      <p:ext uri="{BB962C8B-B14F-4D97-AF65-F5344CB8AC3E}">
        <p14:creationId xmlns:p14="http://schemas.microsoft.com/office/powerpoint/2010/main" val="4065489461"/>
      </p:ext>
    </p:extLst>
  </p:cSld>
  <p:clrMapOvr>
    <a:overrideClrMapping bg1="dk2" tx1="lt1" bg2="dk1"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13687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213"/>
            <a:ext cx="7772400" cy="461665"/>
          </a:xfrm>
        </p:spPr>
        <p:txBody>
          <a:bodyPr/>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3074346"/>
            <a:ext cx="7772400" cy="230833"/>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Tree>
    <p:extLst>
      <p:ext uri="{BB962C8B-B14F-4D97-AF65-F5344CB8AC3E}">
        <p14:creationId xmlns:p14="http://schemas.microsoft.com/office/powerpoint/2010/main" val="34839365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0" y="1425182"/>
            <a:ext cx="4038600" cy="124649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2800" y="1425182"/>
            <a:ext cx="4038600" cy="124649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361467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82"/>
            <a:ext cx="8229600" cy="288541"/>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354157"/>
            <a:ext cx="4040188" cy="27699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1084913"/>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354157"/>
            <a:ext cx="4041775" cy="27699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1084913"/>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79243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543333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948708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51" y="845557"/>
            <a:ext cx="3008313" cy="230832"/>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807"/>
            <a:ext cx="5111750" cy="143116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51" y="1076326"/>
            <a:ext cx="3008313" cy="16158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10434732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794745"/>
            <a:ext cx="5486400" cy="230833"/>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4"/>
            <a:ext cx="5486400" cy="369332"/>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4"/>
            <a:ext cx="5486400" cy="16158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9489674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445412" y="1425179"/>
            <a:ext cx="2215991" cy="91678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851523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84320" y="111919"/>
            <a:ext cx="577081" cy="223004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28270" y="111919"/>
            <a:ext cx="923330" cy="223004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798783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15" name="Text Placeholder 11"/>
          <p:cNvSpPr>
            <a:spLocks noGrp="1"/>
          </p:cNvSpPr>
          <p:nvPr>
            <p:ph type="body" sz="quarter" idx="13" hasCustomPrompt="1"/>
          </p:nvPr>
        </p:nvSpPr>
        <p:spPr>
          <a:xfrm>
            <a:off x="6192839" y="4066304"/>
            <a:ext cx="269875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caption to the chart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1"/>
          <p:cNvSpPr>
            <a:spLocks noGrp="1"/>
          </p:cNvSpPr>
          <p:nvPr>
            <p:ph type="body" sz="quarter" idx="16" hasCustomPrompt="1"/>
          </p:nvPr>
        </p:nvSpPr>
        <p:spPr>
          <a:xfrm>
            <a:off x="258069" y="4066304"/>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18"/>
          </p:nvPr>
        </p:nvSpPr>
        <p:spPr>
          <a:xfrm>
            <a:off x="258068" y="1202024"/>
            <a:ext cx="5574419" cy="2300091"/>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40"/>
            <a:ext cx="2698750" cy="2287696"/>
          </a:xfrm>
        </p:spPr>
        <p:txBody>
          <a:bodyPr>
            <a:noAutofit/>
          </a:bodyPr>
          <a:lstStyle>
            <a:lvl1pPr>
              <a:defRPr sz="1200"/>
            </a:lvl1pPr>
            <a:lvl2pPr>
              <a:defRPr sz="11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2"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23043966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5"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8"/>
            <a:ext cx="8647112" cy="253916"/>
          </a:xfrm>
        </p:spPr>
        <p:txBody>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
        <p:nvSpPr>
          <p:cNvPr id="7" name="Rectangle 6"/>
          <p:cNvSpPr/>
          <p:nvPr userDrawn="1"/>
        </p:nvSpPr>
        <p:spPr>
          <a:xfrm>
            <a:off x="7097486" y="4499429"/>
            <a:ext cx="2046514" cy="644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l-PL"/>
          </a:p>
        </p:txBody>
      </p:sp>
      <p:pic>
        <p:nvPicPr>
          <p:cNvPr id="10" name="Picture 9" descr="schneider_LIO_Life-Green_RGB.png"/>
          <p:cNvPicPr>
            <a:picLocks noChangeAspect="1"/>
          </p:cNvPicPr>
          <p:nvPr userDrawn="1"/>
        </p:nvPicPr>
        <p:blipFill>
          <a:blip r:embed="rId2" cstate="print"/>
          <a:stretch>
            <a:fillRect/>
          </a:stretch>
        </p:blipFill>
        <p:spPr>
          <a:xfrm>
            <a:off x="7067034" y="4494998"/>
            <a:ext cx="2041798" cy="562953"/>
          </a:xfrm>
          <a:prstGeom prst="rect">
            <a:avLst/>
          </a:prstGeom>
        </p:spPr>
      </p:pic>
    </p:spTree>
    <p:extLst>
      <p:ext uri="{BB962C8B-B14F-4D97-AF65-F5344CB8AC3E}">
        <p14:creationId xmlns:p14="http://schemas.microsoft.com/office/powerpoint/2010/main" val="25010251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20" name="Text Placeholder 11"/>
          <p:cNvSpPr>
            <a:spLocks noGrp="1"/>
          </p:cNvSpPr>
          <p:nvPr>
            <p:ph type="body" sz="quarter" idx="13" hasCustomPrompt="1"/>
          </p:nvPr>
        </p:nvSpPr>
        <p:spPr>
          <a:xfrm>
            <a:off x="252415" y="4062456"/>
            <a:ext cx="5580061"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4" name="Content Placeholder 3"/>
          <p:cNvSpPr>
            <a:spLocks noGrp="1"/>
          </p:cNvSpPr>
          <p:nvPr>
            <p:ph sz="quarter" idx="17"/>
          </p:nvPr>
        </p:nvSpPr>
        <p:spPr>
          <a:xfrm>
            <a:off x="252413" y="1203340"/>
            <a:ext cx="5580062" cy="271703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0"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Text Placeholder 11"/>
          <p:cNvSpPr>
            <a:spLocks noGrp="1"/>
          </p:cNvSpPr>
          <p:nvPr>
            <p:ph type="body" sz="quarter" idx="32"/>
          </p:nvPr>
        </p:nvSpPr>
        <p:spPr>
          <a:xfrm>
            <a:off x="252413"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1" name="Text Placeholder 13"/>
          <p:cNvSpPr>
            <a:spLocks noGrp="1"/>
          </p:cNvSpPr>
          <p:nvPr>
            <p:ph type="body" sz="quarter" idx="33"/>
          </p:nvPr>
        </p:nvSpPr>
        <p:spPr>
          <a:xfrm>
            <a:off x="252413" y="683368"/>
            <a:ext cx="8647112" cy="253916"/>
          </a:xfrm>
        </p:spPr>
        <p:txBody>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272749322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11" name="Content Placeholder 5"/>
          <p:cNvSpPr>
            <a:spLocks noGrp="1"/>
          </p:cNvSpPr>
          <p:nvPr>
            <p:ph sz="quarter" idx="34"/>
          </p:nvPr>
        </p:nvSpPr>
        <p:spPr>
          <a:xfrm>
            <a:off x="247404" y="3037462"/>
            <a:ext cx="5574419" cy="1471478"/>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p:cNvSpPr>
            <a:spLocks noGrp="1"/>
          </p:cNvSpPr>
          <p:nvPr>
            <p:ph type="body" sz="quarter" idx="16" hasCustomPrompt="1"/>
          </p:nvPr>
        </p:nvSpPr>
        <p:spPr>
          <a:xfrm>
            <a:off x="252428" y="2674811"/>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0" hasCustomPrompt="1"/>
          </p:nvPr>
        </p:nvSpPr>
        <p:spPr>
          <a:xfrm>
            <a:off x="258071" y="456974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23"/>
          </p:nvPr>
        </p:nvSpPr>
        <p:spPr>
          <a:xfrm>
            <a:off x="248024" y="1213561"/>
            <a:ext cx="5574419" cy="1370903"/>
          </a:xfrm>
        </p:spPr>
        <p:txBody>
          <a:bodyPr>
            <a:noAutofit/>
          </a:bodyPr>
          <a:lstStyle>
            <a:lvl1pPr>
              <a:defRPr sz="1400"/>
            </a:lvl1pPr>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3"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4"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331217876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39"/>
            <a:ext cx="4172656" cy="271106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4"/>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4"/>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310"/>
            <a:ext cx="4172656" cy="271106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358745142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16" name="Content Placeholder 2"/>
          <p:cNvSpPr>
            <a:spLocks noGrp="1"/>
          </p:cNvSpPr>
          <p:nvPr>
            <p:ph sz="quarter" idx="22"/>
          </p:nvPr>
        </p:nvSpPr>
        <p:spPr>
          <a:xfrm>
            <a:off x="4764969" y="1203340"/>
            <a:ext cx="4172656" cy="273805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1"/>
          <p:cNvSpPr>
            <a:spLocks noGrp="1"/>
          </p:cNvSpPr>
          <p:nvPr>
            <p:ph type="body" sz="quarter" idx="13" hasCustomPrompt="1"/>
          </p:nvPr>
        </p:nvSpPr>
        <p:spPr>
          <a:xfrm>
            <a:off x="4791076" y="4066304"/>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2" name="Text Placeholder 11"/>
          <p:cNvSpPr>
            <a:spLocks noGrp="1"/>
          </p:cNvSpPr>
          <p:nvPr>
            <p:ph type="body" sz="quarter" idx="15" hasCustomPrompt="1"/>
          </p:nvPr>
        </p:nvSpPr>
        <p:spPr>
          <a:xfrm>
            <a:off x="252428" y="4066304"/>
            <a:ext cx="417829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cxnSp>
        <p:nvCxnSpPr>
          <p:cNvPr id="13" name="Straight Connector 12"/>
          <p:cNvCxnSpPr/>
          <p:nvPr userDrawn="1"/>
        </p:nvCxnSpPr>
        <p:spPr>
          <a:xfrm>
            <a:off x="4549718"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41917" y="1203341"/>
            <a:ext cx="4178299" cy="273805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5"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19103778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48544" y="2694637"/>
            <a:ext cx="8633531"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11" name="Text Placeholder 11"/>
          <p:cNvSpPr>
            <a:spLocks noGrp="1"/>
          </p:cNvSpPr>
          <p:nvPr>
            <p:ph type="body" sz="quarter" idx="13" hasCustomPrompt="1"/>
          </p:nvPr>
        </p:nvSpPr>
        <p:spPr>
          <a:xfrm>
            <a:off x="4791076" y="441314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5" name="Text Placeholder 11"/>
          <p:cNvSpPr>
            <a:spLocks noGrp="1"/>
          </p:cNvSpPr>
          <p:nvPr>
            <p:ph type="body" sz="quarter" idx="16" hasCustomPrompt="1"/>
          </p:nvPr>
        </p:nvSpPr>
        <p:spPr>
          <a:xfrm>
            <a:off x="253294" y="4413143"/>
            <a:ext cx="409487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5" name="Content Placeholder 4"/>
          <p:cNvSpPr>
            <a:spLocks noGrp="1"/>
          </p:cNvSpPr>
          <p:nvPr>
            <p:ph sz="quarter" idx="24"/>
          </p:nvPr>
        </p:nvSpPr>
        <p:spPr>
          <a:xfrm>
            <a:off x="246633" y="1198272"/>
            <a:ext cx="8644953" cy="138619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25"/>
          </p:nvPr>
        </p:nvSpPr>
        <p:spPr>
          <a:xfrm>
            <a:off x="248531" y="2907433"/>
            <a:ext cx="4094871" cy="1472480"/>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13"/>
          <p:cNvSpPr>
            <a:spLocks noGrp="1"/>
          </p:cNvSpPr>
          <p:nvPr>
            <p:ph sz="quarter" idx="26"/>
          </p:nvPr>
        </p:nvSpPr>
        <p:spPr>
          <a:xfrm>
            <a:off x="4791076" y="2907433"/>
            <a:ext cx="4100514" cy="1472480"/>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6"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42785130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28" y="406630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53" y="4066304"/>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4"/>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67"/>
            <a:ext cx="2698748" cy="2666729"/>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53" y="1192753"/>
            <a:ext cx="2744787" cy="2669564"/>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8"/>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8"/>
            <a:ext cx="86852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371430423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28" y="406630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53" y="4066304"/>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4"/>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67"/>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53"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8"/>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8"/>
            <a:ext cx="86852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cxnSp>
        <p:nvCxnSpPr>
          <p:cNvPr id="16" name="Straight Connector 15"/>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076301"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48851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4" y="1203328"/>
            <a:ext cx="8639175" cy="1381124"/>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33"/>
          </p:nvPr>
        </p:nvSpPr>
        <p:spPr>
          <a:xfrm>
            <a:off x="252427" y="2872041"/>
            <a:ext cx="2683481"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14"/>
          <p:cNvSpPr>
            <a:spLocks noGrp="1"/>
          </p:cNvSpPr>
          <p:nvPr>
            <p:ph sz="quarter" idx="34"/>
          </p:nvPr>
        </p:nvSpPr>
        <p:spPr>
          <a:xfrm>
            <a:off x="3232568" y="2872041"/>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18"/>
          <p:cNvSpPr>
            <a:spLocks noGrp="1"/>
          </p:cNvSpPr>
          <p:nvPr>
            <p:ph sz="quarter" idx="35"/>
          </p:nvPr>
        </p:nvSpPr>
        <p:spPr>
          <a:xfrm>
            <a:off x="6192852" y="2872041"/>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type="body" sz="quarter" idx="18" hasCustomPrompt="1"/>
          </p:nvPr>
        </p:nvSpPr>
        <p:spPr>
          <a:xfrm>
            <a:off x="258070" y="2630753"/>
            <a:ext cx="863353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4" name="Text Placeholder 11"/>
          <p:cNvSpPr>
            <a:spLocks noGrp="1"/>
          </p:cNvSpPr>
          <p:nvPr>
            <p:ph type="body" sz="quarter" idx="13" hasCustomPrompt="1"/>
          </p:nvPr>
        </p:nvSpPr>
        <p:spPr>
          <a:xfrm>
            <a:off x="252428" y="4376264"/>
            <a:ext cx="268348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6" name="Text Placeholder 11"/>
          <p:cNvSpPr>
            <a:spLocks noGrp="1"/>
          </p:cNvSpPr>
          <p:nvPr>
            <p:ph type="body" sz="quarter" idx="21" hasCustomPrompt="1"/>
          </p:nvPr>
        </p:nvSpPr>
        <p:spPr>
          <a:xfrm>
            <a:off x="6192852" y="437626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4" hasCustomPrompt="1"/>
          </p:nvPr>
        </p:nvSpPr>
        <p:spPr>
          <a:xfrm>
            <a:off x="3232568" y="437626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7"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20"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1" name="Text Placeholder 11"/>
          <p:cNvSpPr>
            <a:spLocks noGrp="1"/>
          </p:cNvSpPr>
          <p:nvPr>
            <p:ph type="body" sz="quarter" idx="36"/>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22" name="Text Placeholder 13"/>
          <p:cNvSpPr>
            <a:spLocks noGrp="1"/>
          </p:cNvSpPr>
          <p:nvPr>
            <p:ph type="body" sz="quarter" idx="37"/>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9536831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sp>
        <p:nvSpPr>
          <p:cNvPr id="21" name="Rectangle 20"/>
          <p:cNvSpPr/>
          <p:nvPr userDrawn="1"/>
        </p:nvSpPr>
        <p:spPr>
          <a:xfrm>
            <a:off x="0" y="15"/>
            <a:ext cx="9144000" cy="12761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381" tIns="45690" rIns="91381" bIns="45690" rtlCol="0" anchor="ctr"/>
          <a:lstStyle/>
          <a:p>
            <a:pPr algn="ctr"/>
            <a:endParaRPr lang="en-US"/>
          </a:p>
        </p:txBody>
      </p:sp>
      <p:sp>
        <p:nvSpPr>
          <p:cNvPr id="5" name="Content Placeholder 4"/>
          <p:cNvSpPr>
            <a:spLocks noGrp="1"/>
          </p:cNvSpPr>
          <p:nvPr>
            <p:ph sz="quarter" idx="32"/>
          </p:nvPr>
        </p:nvSpPr>
        <p:spPr>
          <a:xfrm>
            <a:off x="252414" y="1735875"/>
            <a:ext cx="8639175" cy="26440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20"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2" name="Rectangle 21"/>
          <p:cNvSpPr/>
          <p:nvPr userDrawn="1"/>
        </p:nvSpPr>
        <p:spPr>
          <a:xfrm>
            <a:off x="0" y="1105332"/>
            <a:ext cx="9144000" cy="371789"/>
          </a:xfrm>
          <a:prstGeom prst="rect">
            <a:avLst/>
          </a:prstGeom>
          <a:solidFill>
            <a:schemeClr val="bg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381" tIns="45690" rIns="91381" bIns="45690" rtlCol="0" anchor="ctr"/>
          <a:lstStyle/>
          <a:p>
            <a:pPr algn="ctr"/>
            <a:endParaRPr lang="en-US"/>
          </a:p>
        </p:txBody>
      </p:sp>
      <p:sp>
        <p:nvSpPr>
          <p:cNvPr id="15" name="Text Placeholder 11"/>
          <p:cNvSpPr>
            <a:spLocks noGrp="1"/>
          </p:cNvSpPr>
          <p:nvPr>
            <p:ph type="body" sz="quarter" idx="33"/>
          </p:nvPr>
        </p:nvSpPr>
        <p:spPr>
          <a:xfrm>
            <a:off x="252413" y="230188"/>
            <a:ext cx="8647112" cy="369332"/>
          </a:xfrm>
        </p:spPr>
        <p:txBody>
          <a:bodyPr>
            <a:noAutofit/>
          </a:bodyPr>
          <a:lstStyle>
            <a:lvl1pPr>
              <a:buFontTx/>
              <a:buNone/>
              <a:defRPr sz="2400">
                <a:solidFill>
                  <a:schemeClr val="bg1"/>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6" name="Text Placeholder 13"/>
          <p:cNvSpPr>
            <a:spLocks noGrp="1"/>
          </p:cNvSpPr>
          <p:nvPr>
            <p:ph type="body" sz="quarter" idx="34"/>
          </p:nvPr>
        </p:nvSpPr>
        <p:spPr>
          <a:xfrm>
            <a:off x="252413" y="683368"/>
            <a:ext cx="8647112" cy="253916"/>
          </a:xfrm>
        </p:spPr>
        <p:txBody>
          <a:bodyPr>
            <a:noAutofit/>
          </a:bodyPr>
          <a:lstStyle>
            <a:lvl1pPr marL="358552" indent="-342679">
              <a:buFontTx/>
              <a:buNone/>
              <a:defRPr sz="1600">
                <a:solidFill>
                  <a:schemeClr val="bg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216733402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20"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00411239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65" y="230194"/>
            <a:ext cx="8633531" cy="400097"/>
          </a:xfrm>
          <a:prstGeom prst="rect">
            <a:avLst/>
          </a:prstGeom>
        </p:spPr>
        <p:txBody>
          <a:bodyPr lIns="91428" tIns="45714" rIns="91428" bIns="45714">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5" y="4062459"/>
            <a:ext cx="5580061" cy="126958"/>
          </a:xfrm>
          <a:prstGeom prst="rect">
            <a:avLst/>
          </a:prstGeom>
        </p:spPr>
        <p:txBody>
          <a:bodyPr lIns="0" tIns="0" rIns="0" bIns="0" anchor="b" anchorCtr="0">
            <a:spAutoFit/>
          </a:bodyPr>
          <a:lstStyle>
            <a:lvl1pPr marL="15870"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62"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6867" indent="0">
              <a:buNone/>
              <a:defRPr sz="2000" b="1"/>
            </a:lvl2pPr>
            <a:lvl3pPr marL="913733" indent="0">
              <a:buNone/>
              <a:defRPr sz="1799" b="1"/>
            </a:lvl3pPr>
            <a:lvl4pPr marL="1370598" indent="0">
              <a:buNone/>
              <a:defRPr sz="1600" b="1"/>
            </a:lvl4pPr>
            <a:lvl5pPr marL="1827462" indent="0">
              <a:buNone/>
              <a:defRPr sz="1600" b="1"/>
            </a:lvl5pPr>
            <a:lvl6pPr marL="2284328" indent="0">
              <a:buNone/>
              <a:defRPr sz="1600" b="1"/>
            </a:lvl6pPr>
            <a:lvl7pPr marL="2741195" indent="0">
              <a:buNone/>
              <a:defRPr sz="1600" b="1"/>
            </a:lvl7pPr>
            <a:lvl8pPr marL="3198062" indent="0">
              <a:buNone/>
              <a:defRPr sz="1600" b="1"/>
            </a:lvl8pPr>
            <a:lvl9pPr marL="3654923"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3" y="1203339"/>
            <a:ext cx="5580062" cy="1528611"/>
          </a:xfrm>
          <a:prstGeom prst="rect">
            <a:avLst/>
          </a:prstGeom>
        </p:spPr>
        <p:txBody>
          <a:bodyPr lIns="91428" tIns="45714" rIns="91428" bIns="45714">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62"/>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0" name="Footer Placeholder 4"/>
          <p:cNvSpPr>
            <a:spLocks noGrp="1"/>
          </p:cNvSpPr>
          <p:nvPr>
            <p:ph type="ftr" sz="quarter" idx="3"/>
          </p:nvPr>
        </p:nvSpPr>
        <p:spPr>
          <a:xfrm>
            <a:off x="252420" y="4857162"/>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62315742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1" y="1200150"/>
            <a:ext cx="4135438" cy="31003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19639" y="1200150"/>
            <a:ext cx="4137025" cy="31003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1835150" y="4839892"/>
            <a:ext cx="1874838" cy="134540"/>
          </a:xfrm>
          <a:prstGeom prst="rect">
            <a:avLst/>
          </a:prstGeom>
          <a:ln/>
        </p:spPr>
        <p:txBody>
          <a:bodyPr/>
          <a:lstStyle>
            <a:lvl1pPr>
              <a:defRPr/>
            </a:lvl1pPr>
          </a:lstStyle>
          <a:p>
            <a:pPr>
              <a:defRPr/>
            </a:pPr>
            <a:r>
              <a:rPr lang="en-US">
                <a:solidFill>
                  <a:srgbClr val="000000"/>
                </a:solidFill>
              </a:rPr>
              <a:t>© Invensys </a:t>
            </a:r>
            <a:fld id="{01DB89CD-02B5-4C28-929C-A0A137985817}" type="datetime1">
              <a:rPr lang="en-US">
                <a:solidFill>
                  <a:srgbClr val="000000"/>
                </a:solidFill>
              </a:rPr>
              <a:pPr>
                <a:defRPr/>
              </a:pPr>
              <a:t>6/19/2018</a:t>
            </a:fld>
            <a:endParaRPr lang="en-US">
              <a:solidFill>
                <a:srgbClr val="000000"/>
              </a:solidFill>
            </a:endParaRPr>
          </a:p>
        </p:txBody>
      </p:sp>
      <p:sp>
        <p:nvSpPr>
          <p:cNvPr id="6" name="Footer Placeholder 5"/>
          <p:cNvSpPr>
            <a:spLocks noGrp="1" noChangeArrowheads="1"/>
          </p:cNvSpPr>
          <p:nvPr>
            <p:ph type="ftr" sz="quarter" idx="11"/>
          </p:nvPr>
        </p:nvSpPr>
        <p:spPr>
          <a:xfrm>
            <a:off x="684213" y="4814829"/>
            <a:ext cx="1104900" cy="184666"/>
          </a:xfrm>
          <a:prstGeom prst="rect">
            <a:avLst/>
          </a:prstGeom>
          <a:ln/>
        </p:spPr>
        <p:txBody>
          <a:bodyPr/>
          <a:lstStyle>
            <a:lvl1pPr>
              <a:defRPr/>
            </a:lvl1pPr>
          </a:lstStyle>
          <a:p>
            <a:pPr>
              <a:defRPr/>
            </a:pPr>
            <a:r>
              <a:rPr lang="en-US">
                <a:solidFill>
                  <a:srgbClr val="000000"/>
                </a:solidFill>
              </a:rPr>
              <a:t>Invensys proprietary &amp; confidential</a:t>
            </a:r>
          </a:p>
        </p:txBody>
      </p:sp>
      <p:sp>
        <p:nvSpPr>
          <p:cNvPr id="7" name="Slide Number Placeholder 6"/>
          <p:cNvSpPr>
            <a:spLocks noGrp="1" noChangeArrowheads="1"/>
          </p:cNvSpPr>
          <p:nvPr>
            <p:ph type="sldNum" sz="quarter" idx="12"/>
          </p:nvPr>
        </p:nvSpPr>
        <p:spPr>
          <a:xfrm>
            <a:off x="431800" y="4838373"/>
            <a:ext cx="215900" cy="92333"/>
          </a:xfrm>
          <a:prstGeom prst="rect">
            <a:avLst/>
          </a:prstGeom>
          <a:ln/>
        </p:spPr>
        <p:txBody>
          <a:bodyPr/>
          <a:lstStyle>
            <a:lvl1pPr>
              <a:defRPr/>
            </a:lvl1pPr>
          </a:lstStyle>
          <a:p>
            <a:pPr>
              <a:defRPr/>
            </a:pPr>
            <a:fld id="{938CEEF0-5C67-4F90-8F52-7A3E8F55105F}" type="slidenum">
              <a:rPr lang="en-US">
                <a:solidFill>
                  <a:srgbClr val="000000"/>
                </a:solidFill>
              </a:rPr>
              <a:pPr>
                <a:defRPr/>
              </a:pPr>
              <a:t>‹N°›</a:t>
            </a:fld>
            <a:endParaRPr lang="en-US" dirty="0">
              <a:solidFill>
                <a:srgbClr val="000000"/>
              </a:solidFill>
            </a:endParaRPr>
          </a:p>
        </p:txBody>
      </p:sp>
    </p:spTree>
    <p:extLst>
      <p:ext uri="{BB962C8B-B14F-4D97-AF65-F5344CB8AC3E}">
        <p14:creationId xmlns:p14="http://schemas.microsoft.com/office/powerpoint/2010/main" val="345000366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15" name="Text Placeholder 11"/>
          <p:cNvSpPr>
            <a:spLocks noGrp="1"/>
          </p:cNvSpPr>
          <p:nvPr>
            <p:ph type="body" sz="quarter" idx="13" hasCustomPrompt="1"/>
          </p:nvPr>
        </p:nvSpPr>
        <p:spPr>
          <a:xfrm>
            <a:off x="6192839" y="4066302"/>
            <a:ext cx="269875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caption to the chart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1"/>
          <p:cNvSpPr>
            <a:spLocks noGrp="1"/>
          </p:cNvSpPr>
          <p:nvPr>
            <p:ph type="body" sz="quarter" idx="16" hasCustomPrompt="1"/>
          </p:nvPr>
        </p:nvSpPr>
        <p:spPr>
          <a:xfrm>
            <a:off x="258055" y="4066302"/>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18"/>
          </p:nvPr>
        </p:nvSpPr>
        <p:spPr>
          <a:xfrm>
            <a:off x="258054" y="1202024"/>
            <a:ext cx="5574419" cy="230009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38"/>
            <a:ext cx="2698750" cy="2287696"/>
          </a:xfrm>
        </p:spPr>
        <p:txBody>
          <a:bodyPr>
            <a:noAutofit/>
          </a:bodyPr>
          <a:lstStyle>
            <a:lvl1pPr>
              <a:defRPr sz="1200"/>
            </a:lvl1pPr>
            <a:lvl2pPr>
              <a:defRPr sz="11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2"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46387608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1627235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20" name="Text Placeholder 11"/>
          <p:cNvSpPr>
            <a:spLocks noGrp="1"/>
          </p:cNvSpPr>
          <p:nvPr>
            <p:ph type="body" sz="quarter" idx="13" hasCustomPrompt="1"/>
          </p:nvPr>
        </p:nvSpPr>
        <p:spPr>
          <a:xfrm>
            <a:off x="252414" y="4066302"/>
            <a:ext cx="558006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4" name="Content Placeholder 3"/>
          <p:cNvSpPr>
            <a:spLocks noGrp="1"/>
          </p:cNvSpPr>
          <p:nvPr>
            <p:ph sz="quarter" idx="17"/>
          </p:nvPr>
        </p:nvSpPr>
        <p:spPr>
          <a:xfrm>
            <a:off x="252413" y="1203326"/>
            <a:ext cx="5580062" cy="271703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1"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6125486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11" name="Content Placeholder 5"/>
          <p:cNvSpPr>
            <a:spLocks noGrp="1"/>
          </p:cNvSpPr>
          <p:nvPr>
            <p:ph sz="quarter" idx="34"/>
          </p:nvPr>
        </p:nvSpPr>
        <p:spPr>
          <a:xfrm>
            <a:off x="247390" y="3037460"/>
            <a:ext cx="5574419" cy="147147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p:cNvSpPr>
            <a:spLocks noGrp="1"/>
          </p:cNvSpPr>
          <p:nvPr>
            <p:ph type="body" sz="quarter" idx="16" hasCustomPrompt="1"/>
          </p:nvPr>
        </p:nvSpPr>
        <p:spPr>
          <a:xfrm>
            <a:off x="252414" y="2674811"/>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0" hasCustomPrompt="1"/>
          </p:nvPr>
        </p:nvSpPr>
        <p:spPr>
          <a:xfrm>
            <a:off x="258057" y="456974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23"/>
          </p:nvPr>
        </p:nvSpPr>
        <p:spPr>
          <a:xfrm>
            <a:off x="248010" y="1213547"/>
            <a:ext cx="5574419" cy="1370903"/>
          </a:xfrm>
        </p:spPr>
        <p:txBody>
          <a:bodyPr>
            <a:noAutofit/>
          </a:bodyPr>
          <a:lstStyle>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4"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254982638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25"/>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2"/>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296"/>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9022835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16" name="Content Placeholder 2"/>
          <p:cNvSpPr>
            <a:spLocks noGrp="1"/>
          </p:cNvSpPr>
          <p:nvPr>
            <p:ph sz="quarter" idx="22"/>
          </p:nvPr>
        </p:nvSpPr>
        <p:spPr>
          <a:xfrm>
            <a:off x="4764969" y="1203326"/>
            <a:ext cx="4172656"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2" name="Text Placeholder 11"/>
          <p:cNvSpPr>
            <a:spLocks noGrp="1"/>
          </p:cNvSpPr>
          <p:nvPr>
            <p:ph type="body" sz="quarter" idx="15" hasCustomPrompt="1"/>
          </p:nvPr>
        </p:nvSpPr>
        <p:spPr>
          <a:xfrm>
            <a:off x="252414" y="4066302"/>
            <a:ext cx="417829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cxnSp>
        <p:nvCxnSpPr>
          <p:cNvPr id="13" name="Straight Connector 12"/>
          <p:cNvCxnSpPr/>
          <p:nvPr userDrawn="1"/>
        </p:nvCxnSpPr>
        <p:spPr>
          <a:xfrm>
            <a:off x="4549718"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41903" y="1203327"/>
            <a:ext cx="4178299"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33322290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48530" y="2698483"/>
            <a:ext cx="863353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11" name="Text Placeholder 11"/>
          <p:cNvSpPr>
            <a:spLocks noGrp="1"/>
          </p:cNvSpPr>
          <p:nvPr>
            <p:ph type="body" sz="quarter" idx="13" hasCustomPrompt="1"/>
          </p:nvPr>
        </p:nvSpPr>
        <p:spPr>
          <a:xfrm>
            <a:off x="4791076" y="441314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5" name="Text Placeholder 11"/>
          <p:cNvSpPr>
            <a:spLocks noGrp="1"/>
          </p:cNvSpPr>
          <p:nvPr>
            <p:ph type="body" sz="quarter" idx="16" hasCustomPrompt="1"/>
          </p:nvPr>
        </p:nvSpPr>
        <p:spPr>
          <a:xfrm>
            <a:off x="253293" y="4413143"/>
            <a:ext cx="409487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5" name="Content Placeholder 4"/>
          <p:cNvSpPr>
            <a:spLocks noGrp="1"/>
          </p:cNvSpPr>
          <p:nvPr>
            <p:ph sz="quarter" idx="24"/>
          </p:nvPr>
        </p:nvSpPr>
        <p:spPr>
          <a:xfrm>
            <a:off x="246633" y="1198258"/>
            <a:ext cx="8644953" cy="138619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25"/>
          </p:nvPr>
        </p:nvSpPr>
        <p:spPr>
          <a:xfrm>
            <a:off x="248530" y="2907433"/>
            <a:ext cx="4094871"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13"/>
          <p:cNvSpPr>
            <a:spLocks noGrp="1"/>
          </p:cNvSpPr>
          <p:nvPr>
            <p:ph sz="quarter" idx="26"/>
          </p:nvPr>
        </p:nvSpPr>
        <p:spPr>
          <a:xfrm>
            <a:off x="4791076" y="2907433"/>
            <a:ext cx="4100514"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6"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88942046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13509289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cxnSp>
        <p:nvCxnSpPr>
          <p:cNvPr id="16" name="Straight Connector 15"/>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076301"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016489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3" y="1203327"/>
            <a:ext cx="8639175" cy="1381124"/>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33"/>
          </p:nvPr>
        </p:nvSpPr>
        <p:spPr>
          <a:xfrm>
            <a:off x="252413" y="2872039"/>
            <a:ext cx="2683481"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14"/>
          <p:cNvSpPr>
            <a:spLocks noGrp="1"/>
          </p:cNvSpPr>
          <p:nvPr>
            <p:ph sz="quarter" idx="34"/>
          </p:nvPr>
        </p:nvSpPr>
        <p:spPr>
          <a:xfrm>
            <a:off x="3232554"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18"/>
          <p:cNvSpPr>
            <a:spLocks noGrp="1"/>
          </p:cNvSpPr>
          <p:nvPr>
            <p:ph sz="quarter" idx="35"/>
          </p:nvPr>
        </p:nvSpPr>
        <p:spPr>
          <a:xfrm>
            <a:off x="6192838"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type="body" sz="quarter" idx="18" hasCustomPrompt="1"/>
          </p:nvPr>
        </p:nvSpPr>
        <p:spPr>
          <a:xfrm>
            <a:off x="258056" y="2630753"/>
            <a:ext cx="863353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4" name="Text Placeholder 11"/>
          <p:cNvSpPr>
            <a:spLocks noGrp="1"/>
          </p:cNvSpPr>
          <p:nvPr>
            <p:ph type="body" sz="quarter" idx="13" hasCustomPrompt="1"/>
          </p:nvPr>
        </p:nvSpPr>
        <p:spPr>
          <a:xfrm>
            <a:off x="252414" y="4376263"/>
            <a:ext cx="268348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6" name="Text Placeholder 11"/>
          <p:cNvSpPr>
            <a:spLocks noGrp="1"/>
          </p:cNvSpPr>
          <p:nvPr>
            <p:ph type="body" sz="quarter" idx="21" hasCustomPrompt="1"/>
          </p:nvPr>
        </p:nvSpPr>
        <p:spPr>
          <a:xfrm>
            <a:off x="6192838"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4" hasCustomPrompt="1"/>
          </p:nvPr>
        </p:nvSpPr>
        <p:spPr>
          <a:xfrm>
            <a:off x="3232554"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1" name="Text Placeholder 11"/>
          <p:cNvSpPr>
            <a:spLocks noGrp="1"/>
          </p:cNvSpPr>
          <p:nvPr>
            <p:ph type="body" sz="quarter" idx="36"/>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22" name="Text Placeholder 13"/>
          <p:cNvSpPr>
            <a:spLocks noGrp="1"/>
          </p:cNvSpPr>
          <p:nvPr>
            <p:ph type="body" sz="quarter" idx="37"/>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4631071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sp>
        <p:nvSpPr>
          <p:cNvPr id="21" name="Rectangle 20"/>
          <p:cNvSpPr/>
          <p:nvPr userDrawn="1"/>
        </p:nvSpPr>
        <p:spPr>
          <a:xfrm>
            <a:off x="0" y="1"/>
            <a:ext cx="9144000" cy="12761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a:p>
        </p:txBody>
      </p:sp>
      <p:sp>
        <p:nvSpPr>
          <p:cNvPr id="5" name="Content Placeholder 4"/>
          <p:cNvSpPr>
            <a:spLocks noGrp="1"/>
          </p:cNvSpPr>
          <p:nvPr>
            <p:ph sz="quarter" idx="32"/>
          </p:nvPr>
        </p:nvSpPr>
        <p:spPr>
          <a:xfrm>
            <a:off x="252413" y="1735871"/>
            <a:ext cx="8639175" cy="26440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2" name="Rectangle 21"/>
          <p:cNvSpPr/>
          <p:nvPr userDrawn="1"/>
        </p:nvSpPr>
        <p:spPr>
          <a:xfrm>
            <a:off x="0" y="1105320"/>
            <a:ext cx="9144000" cy="371789"/>
          </a:xfrm>
          <a:prstGeom prst="rect">
            <a:avLst/>
          </a:prstGeom>
          <a:solidFill>
            <a:schemeClr val="bg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a:p>
        </p:txBody>
      </p:sp>
      <p:sp>
        <p:nvSpPr>
          <p:cNvPr id="15" name="Text Placeholder 11"/>
          <p:cNvSpPr>
            <a:spLocks noGrp="1"/>
          </p:cNvSpPr>
          <p:nvPr>
            <p:ph type="body" sz="quarter" idx="33"/>
          </p:nvPr>
        </p:nvSpPr>
        <p:spPr>
          <a:xfrm>
            <a:off x="252413" y="230187"/>
            <a:ext cx="8647112" cy="369332"/>
          </a:xfrm>
        </p:spPr>
        <p:txBody>
          <a:bodyPr>
            <a:noAutofit/>
          </a:bodyPr>
          <a:lstStyle>
            <a:lvl1pPr>
              <a:buFontTx/>
              <a:buNone/>
              <a:defRPr sz="2400">
                <a:solidFill>
                  <a:schemeClr val="bg1"/>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6" name="Text Placeholder 13"/>
          <p:cNvSpPr>
            <a:spLocks noGrp="1"/>
          </p:cNvSpPr>
          <p:nvPr>
            <p:ph type="body" sz="quarter" idx="34"/>
          </p:nvPr>
        </p:nvSpPr>
        <p:spPr>
          <a:xfrm>
            <a:off x="252413" y="683366"/>
            <a:ext cx="8647112" cy="253916"/>
          </a:xfrm>
        </p:spPr>
        <p:txBody>
          <a:bodyPr>
            <a:noAutofit/>
          </a:bodyPr>
          <a:lstStyle>
            <a:lvl1pPr marL="358762" indent="-342888">
              <a:buFontTx/>
              <a:buNone/>
              <a:defRPr sz="1600">
                <a:solidFill>
                  <a:schemeClr val="bg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5163334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23872487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Title Slide_1">
    <p:spTree>
      <p:nvGrpSpPr>
        <p:cNvPr id="1" name=""/>
        <p:cNvGrpSpPr/>
        <p:nvPr/>
      </p:nvGrpSpPr>
      <p:grpSpPr>
        <a:xfrm>
          <a:off x="0" y="0"/>
          <a:ext cx="0" cy="0"/>
          <a:chOff x="0" y="0"/>
          <a:chExt cx="0" cy="0"/>
        </a:xfrm>
      </p:grpSpPr>
      <p:sp>
        <p:nvSpPr>
          <p:cNvPr id="19" name="Espace réservé pour une image  18"/>
          <p:cNvSpPr>
            <a:spLocks noGrp="1"/>
          </p:cNvSpPr>
          <p:nvPr>
            <p:ph type="pic" sz="quarter" idx="14"/>
          </p:nvPr>
        </p:nvSpPr>
        <p:spPr>
          <a:xfrm>
            <a:off x="0" y="0"/>
            <a:ext cx="9144000" cy="4330794"/>
          </a:xfrm>
          <a:prstGeom prst="rect">
            <a:avLst/>
          </a:prstGeom>
          <a:solidFill>
            <a:schemeClr val="bg1">
              <a:lumMod val="95000"/>
            </a:schemeClr>
          </a:solidFill>
        </p:spPr>
        <p:txBody>
          <a:bodyPr lIns="91437" tIns="45718" rIns="91437" bIns="45718"/>
          <a:lstStyle>
            <a:lvl1pPr>
              <a:buNone/>
              <a:defRPr sz="1400">
                <a:solidFill>
                  <a:schemeClr val="bg1">
                    <a:lumMod val="85000"/>
                  </a:schemeClr>
                </a:solidFill>
              </a:defRPr>
            </a:lvl1pPr>
          </a:lstStyle>
          <a:p>
            <a:r>
              <a:rPr lang="fr-FR"/>
              <a:t>Cliquez sur l'icône pour ajouter une image</a:t>
            </a:r>
            <a:endParaRPr lang="en-US" dirty="0"/>
          </a:p>
        </p:txBody>
      </p:sp>
      <p:sp>
        <p:nvSpPr>
          <p:cNvPr id="8" name="Title 1"/>
          <p:cNvSpPr>
            <a:spLocks noGrp="1"/>
          </p:cNvSpPr>
          <p:nvPr>
            <p:ph type="ctrTitle" hasCustomPrompt="1"/>
          </p:nvPr>
        </p:nvSpPr>
        <p:spPr>
          <a:xfrm>
            <a:off x="252415" y="2609224"/>
            <a:ext cx="8673872" cy="553998"/>
          </a:xfrm>
          <a:prstGeom prst="rect">
            <a:avLst/>
          </a:prstGeom>
        </p:spPr>
        <p:txBody>
          <a:bodyPr lIns="0" tIns="0" rIns="0" bIns="0" anchor="ctr" anchorCtr="0">
            <a:noAutofit/>
          </a:bodyPr>
          <a:lstStyle>
            <a:lvl1pPr marL="0" indent="0" algn="l">
              <a:buFont typeface="Arial"/>
              <a:buNone/>
              <a:defRPr sz="3600">
                <a:solidFill>
                  <a:schemeClr val="bg1"/>
                </a:solidFill>
              </a:defRPr>
            </a:lvl1pPr>
          </a:lstStyle>
          <a:p>
            <a:r>
              <a:rPr lang="en-US" dirty="0"/>
              <a:t>Presentation Title</a:t>
            </a:r>
          </a:p>
        </p:txBody>
      </p:sp>
      <p:sp>
        <p:nvSpPr>
          <p:cNvPr id="9" name="Subtitle 2"/>
          <p:cNvSpPr>
            <a:spLocks noGrp="1"/>
          </p:cNvSpPr>
          <p:nvPr>
            <p:ph type="subTitle" idx="1" hasCustomPrompt="1"/>
          </p:nvPr>
        </p:nvSpPr>
        <p:spPr>
          <a:xfrm>
            <a:off x="252415" y="3204247"/>
            <a:ext cx="8673872" cy="215444"/>
          </a:xfrm>
          <a:prstGeom prst="rect">
            <a:avLst/>
          </a:prstGeom>
        </p:spPr>
        <p:txBody>
          <a:bodyPr lIns="0" tIns="0" rIns="0" bIns="0">
            <a:noAutofit/>
          </a:bodyPr>
          <a:lstStyle>
            <a:lvl1pPr marL="0" indent="0" algn="l">
              <a:buNone/>
              <a:defRPr sz="1400" baseline="0">
                <a:solidFill>
                  <a:schemeClr val="bg1"/>
                </a:solidFill>
              </a:defRPr>
            </a:lvl1pPr>
            <a:lvl2pPr marL="457184" indent="0" algn="ctr">
              <a:buNone/>
              <a:defRPr>
                <a:solidFill>
                  <a:schemeClr val="tx1">
                    <a:tint val="75000"/>
                  </a:schemeClr>
                </a:solidFill>
              </a:defRPr>
            </a:lvl2pPr>
            <a:lvl3pPr marL="914367" indent="0" algn="ctr">
              <a:buNone/>
              <a:defRPr>
                <a:solidFill>
                  <a:schemeClr val="tx1">
                    <a:tint val="75000"/>
                  </a:schemeClr>
                </a:solidFill>
              </a:defRPr>
            </a:lvl3pPr>
            <a:lvl4pPr marL="1371552" indent="0" algn="ctr">
              <a:buNone/>
              <a:defRPr>
                <a:solidFill>
                  <a:schemeClr val="tx1">
                    <a:tint val="75000"/>
                  </a:schemeClr>
                </a:solidFill>
              </a:defRPr>
            </a:lvl4pPr>
            <a:lvl5pPr marL="1828736" indent="0" algn="ctr">
              <a:buNone/>
              <a:defRPr>
                <a:solidFill>
                  <a:schemeClr val="tx1">
                    <a:tint val="75000"/>
                  </a:schemeClr>
                </a:solidFill>
              </a:defRPr>
            </a:lvl5pPr>
            <a:lvl6pPr marL="2285919" indent="0" algn="ctr">
              <a:buNone/>
              <a:defRPr>
                <a:solidFill>
                  <a:schemeClr val="tx1">
                    <a:tint val="75000"/>
                  </a:schemeClr>
                </a:solidFill>
              </a:defRPr>
            </a:lvl6pPr>
            <a:lvl7pPr marL="2743103" indent="0" algn="ctr">
              <a:buNone/>
              <a:defRPr>
                <a:solidFill>
                  <a:schemeClr val="tx1">
                    <a:tint val="75000"/>
                  </a:schemeClr>
                </a:solidFill>
              </a:defRPr>
            </a:lvl7pPr>
            <a:lvl8pPr marL="3200287" indent="0" algn="ctr">
              <a:buNone/>
              <a:defRPr>
                <a:solidFill>
                  <a:schemeClr val="tx1">
                    <a:tint val="75000"/>
                  </a:schemeClr>
                </a:solidFill>
              </a:defRPr>
            </a:lvl8pPr>
            <a:lvl9pPr marL="3657471"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print"/>
          <a:stretch>
            <a:fillRect/>
          </a:stretch>
        </p:blipFill>
        <p:spPr>
          <a:xfrm>
            <a:off x="7067034" y="4494997"/>
            <a:ext cx="2041798" cy="562953"/>
          </a:xfrm>
          <a:prstGeom prst="rect">
            <a:avLst/>
          </a:prstGeom>
        </p:spPr>
      </p:pic>
      <p:sp>
        <p:nvSpPr>
          <p:cNvPr id="14" name="Footer Placeholder 4"/>
          <p:cNvSpPr>
            <a:spLocks noGrp="1"/>
          </p:cNvSpPr>
          <p:nvPr>
            <p:ph type="ftr" sz="quarter" idx="3"/>
          </p:nvPr>
        </p:nvSpPr>
        <p:spPr>
          <a:xfrm>
            <a:off x="252415" y="4857155"/>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dirty="0"/>
              <a:t>Confidential Property of Schneider Electric  </a:t>
            </a:r>
          </a:p>
        </p:txBody>
      </p:sp>
      <p:sp>
        <p:nvSpPr>
          <p:cNvPr id="21" name="Espace réservé du texte 20"/>
          <p:cNvSpPr>
            <a:spLocks noGrp="1"/>
          </p:cNvSpPr>
          <p:nvPr>
            <p:ph type="body" sz="quarter" idx="15" hasCustomPrompt="1"/>
          </p:nvPr>
        </p:nvSpPr>
        <p:spPr>
          <a:xfrm>
            <a:off x="0" y="3573629"/>
            <a:ext cx="9144000" cy="761890"/>
          </a:xfrm>
          <a:prstGeom prst="rect">
            <a:avLst/>
          </a:prstGeom>
          <a:solidFill>
            <a:schemeClr val="tx2">
              <a:alpha val="80000"/>
            </a:schemeClr>
          </a:solidFill>
        </p:spPr>
        <p:txBody>
          <a:bodyPr lIns="91437" tIns="45718" rIns="91437" bIns="45718"/>
          <a:lstStyle>
            <a:lvl1pPr marL="178299" indent="-2362">
              <a:buNone/>
              <a:defRPr sz="12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err="1"/>
              <a:t>Presented</a:t>
            </a:r>
            <a:r>
              <a:rPr lang="fr-FR" dirty="0"/>
              <a:t> by: </a:t>
            </a:r>
          </a:p>
          <a:p>
            <a:pPr lvl="0"/>
            <a:r>
              <a:rPr lang="fr-FR" dirty="0"/>
              <a:t>Date: </a:t>
            </a:r>
          </a:p>
          <a:p>
            <a:pPr lvl="0"/>
            <a:endParaRPr lang="fr-FR" dirty="0"/>
          </a:p>
          <a:p>
            <a:pPr lvl="0"/>
            <a:endParaRPr lang="fr-FR" dirty="0"/>
          </a:p>
          <a:p>
            <a:pPr lvl="0"/>
            <a:endParaRPr lang="fr-FR" dirty="0"/>
          </a:p>
          <a:p>
            <a:pPr lvl="0"/>
            <a:endParaRPr lang="fr-FR" dirty="0"/>
          </a:p>
          <a:p>
            <a:pPr lvl="0"/>
            <a:endParaRPr lang="fr-FR" dirty="0"/>
          </a:p>
        </p:txBody>
      </p:sp>
      <p:sp>
        <p:nvSpPr>
          <p:cNvPr id="13" name="Rectangle 12"/>
          <p:cNvSpPr/>
          <p:nvPr userDrawn="1"/>
        </p:nvSpPr>
        <p:spPr>
          <a:xfrm>
            <a:off x="0" y="4261502"/>
            <a:ext cx="9144000" cy="2019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dirty="0"/>
          </a:p>
        </p:txBody>
      </p:sp>
    </p:spTree>
    <p:extLst>
      <p:ext uri="{BB962C8B-B14F-4D97-AF65-F5344CB8AC3E}">
        <p14:creationId xmlns:p14="http://schemas.microsoft.com/office/powerpoint/2010/main" val="387714612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6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7" y="230189"/>
            <a:ext cx="8633531" cy="307777"/>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4" y="4066303"/>
            <a:ext cx="5580061" cy="123111"/>
          </a:xfrm>
          <a:prstGeom prst="rect">
            <a:avLst/>
          </a:prstGeom>
        </p:spPr>
        <p:txBody>
          <a:bodyPr lIns="0" tIns="0" rIns="0" bIns="0" anchor="b" anchorCtr="0">
            <a:spAutoFit/>
          </a:bodyPr>
          <a:lstStyle>
            <a:lvl1pPr marL="15871"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6" y="604936"/>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086" indent="0">
              <a:buNone/>
              <a:defRPr sz="2000" b="1"/>
            </a:lvl2pPr>
            <a:lvl3pPr marL="914171" indent="0">
              <a:buNone/>
              <a:defRPr sz="1799" b="1"/>
            </a:lvl3pPr>
            <a:lvl4pPr marL="1371257" indent="0">
              <a:buNone/>
              <a:defRPr sz="1600" b="1"/>
            </a:lvl4pPr>
            <a:lvl5pPr marL="1828343" indent="0">
              <a:buNone/>
              <a:defRPr sz="1600" b="1"/>
            </a:lvl5pPr>
            <a:lvl6pPr marL="2285429" indent="0">
              <a:buNone/>
              <a:defRPr sz="1600" b="1"/>
            </a:lvl6pPr>
            <a:lvl7pPr marL="2742515" indent="0">
              <a:buNone/>
              <a:defRPr sz="1600" b="1"/>
            </a:lvl7pPr>
            <a:lvl8pPr marL="3199600" indent="0">
              <a:buNone/>
              <a:defRPr sz="1600" b="1"/>
            </a:lvl8pPr>
            <a:lvl9pPr marL="3656686"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3" y="1203327"/>
            <a:ext cx="5580062" cy="1497846"/>
          </a:xfrm>
        </p:spPr>
        <p:txBody>
          <a:bodyPr>
            <a:sp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9"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0" name="Footer Placeholder 4"/>
          <p:cNvSpPr>
            <a:spLocks noGrp="1"/>
          </p:cNvSpPr>
          <p:nvPr>
            <p:ph type="ftr" sz="quarter" idx="3"/>
          </p:nvPr>
        </p:nvSpPr>
        <p:spPr>
          <a:xfrm>
            <a:off x="252414"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8247038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Closing Slide Master">
    <p:bg>
      <p:bgPr>
        <a:solidFill>
          <a:schemeClr val="tx2"/>
        </a:solidFill>
        <a:effectLst/>
      </p:bgPr>
    </p:bg>
    <p:spTree>
      <p:nvGrpSpPr>
        <p:cNvPr id="1" name=""/>
        <p:cNvGrpSpPr/>
        <p:nvPr/>
      </p:nvGrpSpPr>
      <p:grpSpPr>
        <a:xfrm>
          <a:off x="0" y="0"/>
          <a:ext cx="0" cy="0"/>
          <a:chOff x="0" y="0"/>
          <a:chExt cx="0" cy="0"/>
        </a:xfrm>
      </p:grpSpPr>
      <p:pic>
        <p:nvPicPr>
          <p:cNvPr id="4" name="Picture 3" descr="schneider_LIO_White_RGB.png"/>
          <p:cNvPicPr>
            <a:picLocks noChangeAspect="1"/>
          </p:cNvPicPr>
          <p:nvPr userDrawn="1"/>
        </p:nvPicPr>
        <p:blipFill>
          <a:blip r:embed="rId2" cstate="print"/>
          <a:stretch>
            <a:fillRect/>
          </a:stretch>
        </p:blipFill>
        <p:spPr>
          <a:xfrm>
            <a:off x="2769124" y="1958662"/>
            <a:ext cx="3559382" cy="981372"/>
          </a:xfrm>
          <a:prstGeom prst="rect">
            <a:avLst/>
          </a:prstGeom>
        </p:spPr>
      </p:pic>
    </p:spTree>
    <p:extLst>
      <p:ext uri="{BB962C8B-B14F-4D97-AF65-F5344CB8AC3E}">
        <p14:creationId xmlns:p14="http://schemas.microsoft.com/office/powerpoint/2010/main" val="309204605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15" name="Rectangle 14"/>
          <p:cNvSpPr/>
          <p:nvPr userDrawn="1"/>
        </p:nvSpPr>
        <p:spPr>
          <a:xfrm rot="5400000">
            <a:off x="-310762" y="267086"/>
            <a:ext cx="5143498" cy="46093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hasCustomPrompt="1"/>
          </p:nvPr>
        </p:nvSpPr>
        <p:spPr>
          <a:xfrm>
            <a:off x="-31899" y="-2"/>
            <a:ext cx="4881491" cy="5143502"/>
          </a:xfrm>
          <a:prstGeom prst="rect">
            <a:avLst/>
          </a:prstGeom>
          <a:solidFill>
            <a:schemeClr val="tx2">
              <a:alpha val="80000"/>
            </a:schemeClr>
          </a:solidFill>
        </p:spPr>
        <p:txBody>
          <a:bodyPr vert="horz" lIns="252000" tIns="252000" rIns="252000" bIns="252000"/>
          <a:lstStyle>
            <a:lvl1pPr marL="0" indent="0">
              <a:buNone/>
              <a:defRPr sz="2400" baseline="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en-US" dirty="0"/>
              <a:t>Agenda (edit text)</a:t>
            </a:r>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10" name="Rechteck 7"/>
          <p:cNvSpPr/>
          <p:nvPr userDrawn="1"/>
        </p:nvSpPr>
        <p:spPr>
          <a:xfrm>
            <a:off x="5032059" y="274283"/>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chemeClr val="accent1"/>
              </a:solidFill>
              <a:latin typeface="+mn-lt"/>
              <a:ea typeface="Arial Unicode MS" pitchFamily="34" charset="-128"/>
              <a:cs typeface="Arial" pitchFamily="34" charset="0"/>
            </a:endParaRPr>
          </a:p>
        </p:txBody>
      </p:sp>
      <p:sp>
        <p:nvSpPr>
          <p:cNvPr id="11" name="Rechteck 8"/>
          <p:cNvSpPr/>
          <p:nvPr userDrawn="1"/>
        </p:nvSpPr>
        <p:spPr>
          <a:xfrm>
            <a:off x="5616268" y="274288"/>
            <a:ext cx="32004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endParaRPr lang="en-US" sz="1300" b="1" dirty="0">
              <a:solidFill>
                <a:schemeClr val="accent1"/>
              </a:solidFill>
              <a:latin typeface="+mn-lt"/>
              <a:cs typeface="Arial" pitchFamily="34" charset="0"/>
            </a:endParaRPr>
          </a:p>
        </p:txBody>
      </p:sp>
      <p:sp>
        <p:nvSpPr>
          <p:cNvPr id="12" name="Rechteck 10"/>
          <p:cNvSpPr/>
          <p:nvPr userDrawn="1"/>
        </p:nvSpPr>
        <p:spPr>
          <a:xfrm>
            <a:off x="5028791" y="7858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13" name="Rechteck 11"/>
          <p:cNvSpPr/>
          <p:nvPr userDrawn="1"/>
        </p:nvSpPr>
        <p:spPr>
          <a:xfrm>
            <a:off x="5624172" y="7868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31" name="Rechteck 10"/>
          <p:cNvSpPr/>
          <p:nvPr userDrawn="1"/>
        </p:nvSpPr>
        <p:spPr>
          <a:xfrm>
            <a:off x="5028791" y="13001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32" name="Rechteck 11"/>
          <p:cNvSpPr/>
          <p:nvPr userDrawn="1"/>
        </p:nvSpPr>
        <p:spPr>
          <a:xfrm>
            <a:off x="5624172" y="13011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5" name="Rechteck 10"/>
          <p:cNvSpPr/>
          <p:nvPr userDrawn="1"/>
        </p:nvSpPr>
        <p:spPr>
          <a:xfrm>
            <a:off x="5028791" y="18145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6" name="Rechteck 11"/>
          <p:cNvSpPr/>
          <p:nvPr userDrawn="1"/>
        </p:nvSpPr>
        <p:spPr>
          <a:xfrm>
            <a:off x="5624172" y="18155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7" name="Rechteck 10"/>
          <p:cNvSpPr/>
          <p:nvPr userDrawn="1"/>
        </p:nvSpPr>
        <p:spPr>
          <a:xfrm>
            <a:off x="5028791" y="23288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8" name="Rechteck 11"/>
          <p:cNvSpPr/>
          <p:nvPr userDrawn="1"/>
        </p:nvSpPr>
        <p:spPr>
          <a:xfrm>
            <a:off x="5624172" y="23298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9" name="Rechteck 10"/>
          <p:cNvSpPr/>
          <p:nvPr userDrawn="1"/>
        </p:nvSpPr>
        <p:spPr>
          <a:xfrm>
            <a:off x="5028791" y="28622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0" name="Rechteck 11"/>
          <p:cNvSpPr/>
          <p:nvPr userDrawn="1"/>
        </p:nvSpPr>
        <p:spPr>
          <a:xfrm>
            <a:off x="5624172" y="28632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1" name="Rechteck 10"/>
          <p:cNvSpPr/>
          <p:nvPr userDrawn="1"/>
        </p:nvSpPr>
        <p:spPr>
          <a:xfrm>
            <a:off x="5028791" y="33956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2" name="Rechteck 11"/>
          <p:cNvSpPr/>
          <p:nvPr userDrawn="1"/>
        </p:nvSpPr>
        <p:spPr>
          <a:xfrm>
            <a:off x="5624172" y="33966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5" name="Rechteck 10"/>
          <p:cNvSpPr/>
          <p:nvPr userDrawn="1"/>
        </p:nvSpPr>
        <p:spPr>
          <a:xfrm>
            <a:off x="5028791" y="3919570"/>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6" name="Rechteck 11"/>
          <p:cNvSpPr/>
          <p:nvPr userDrawn="1"/>
        </p:nvSpPr>
        <p:spPr>
          <a:xfrm>
            <a:off x="5624172" y="3920561"/>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24" name="Text Placeholder 4"/>
          <p:cNvSpPr>
            <a:spLocks noGrp="1"/>
          </p:cNvSpPr>
          <p:nvPr userDrawn="1">
            <p:ph type="body" sz="quarter" idx="13" hasCustomPrompt="1"/>
          </p:nvPr>
        </p:nvSpPr>
        <p:spPr>
          <a:xfrm>
            <a:off x="5004100" y="382137"/>
            <a:ext cx="509596" cy="210641"/>
          </a:xfrm>
          <a:prstGeom prst="rect">
            <a:avLst/>
          </a:prstGeom>
        </p:spPr>
        <p:txBody>
          <a:bodyPr anchor="ctr"/>
          <a:lstStyle>
            <a:lvl1pPr algn="ctr">
              <a:buNone/>
              <a:defRPr sz="1300" b="1">
                <a:solidFill>
                  <a:schemeClr val="accent1"/>
                </a:solidFill>
              </a:defRPr>
            </a:lvl1pPr>
          </a:lstStyle>
          <a:p>
            <a:r>
              <a:rPr lang="en-US" dirty="0"/>
              <a:t>1</a:t>
            </a:r>
          </a:p>
        </p:txBody>
      </p:sp>
      <p:sp>
        <p:nvSpPr>
          <p:cNvPr id="23" name="Text Placeholder 4"/>
          <p:cNvSpPr>
            <a:spLocks noGrp="1"/>
          </p:cNvSpPr>
          <p:nvPr userDrawn="1">
            <p:ph type="body" sz="quarter" idx="12" hasCustomPrompt="1"/>
          </p:nvPr>
        </p:nvSpPr>
        <p:spPr>
          <a:xfrm>
            <a:off x="5629632" y="3957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6" name="Text Placeholder 4"/>
          <p:cNvSpPr>
            <a:spLocks noGrp="1"/>
          </p:cNvSpPr>
          <p:nvPr userDrawn="1">
            <p:ph type="body" sz="quarter" idx="15" hasCustomPrompt="1"/>
          </p:nvPr>
        </p:nvSpPr>
        <p:spPr>
          <a:xfrm>
            <a:off x="5006372" y="875737"/>
            <a:ext cx="509596" cy="210641"/>
          </a:xfrm>
          <a:prstGeom prst="rect">
            <a:avLst/>
          </a:prstGeom>
        </p:spPr>
        <p:txBody>
          <a:bodyPr anchor="ctr"/>
          <a:lstStyle>
            <a:lvl1pPr algn="ctr">
              <a:buNone/>
              <a:defRPr sz="1300" b="1">
                <a:solidFill>
                  <a:schemeClr val="accent1"/>
                </a:solidFill>
              </a:defRPr>
            </a:lvl1pPr>
          </a:lstStyle>
          <a:p>
            <a:r>
              <a:rPr lang="en-US" dirty="0"/>
              <a:t>2</a:t>
            </a:r>
          </a:p>
        </p:txBody>
      </p:sp>
      <p:sp>
        <p:nvSpPr>
          <p:cNvPr id="25" name="Text Placeholder 4"/>
          <p:cNvSpPr>
            <a:spLocks noGrp="1"/>
          </p:cNvSpPr>
          <p:nvPr userDrawn="1">
            <p:ph type="body" sz="quarter" idx="14" hasCustomPrompt="1"/>
          </p:nvPr>
        </p:nvSpPr>
        <p:spPr>
          <a:xfrm>
            <a:off x="5631904" y="8893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7" name="Text Placeholder 4"/>
          <p:cNvSpPr>
            <a:spLocks noGrp="1"/>
          </p:cNvSpPr>
          <p:nvPr userDrawn="1">
            <p:ph type="body" sz="quarter" idx="16" hasCustomPrompt="1"/>
          </p:nvPr>
        </p:nvSpPr>
        <p:spPr>
          <a:xfrm>
            <a:off x="4994996" y="1410281"/>
            <a:ext cx="509596" cy="210641"/>
          </a:xfrm>
          <a:prstGeom prst="rect">
            <a:avLst/>
          </a:prstGeom>
        </p:spPr>
        <p:txBody>
          <a:bodyPr anchor="ctr"/>
          <a:lstStyle>
            <a:lvl1pPr algn="ctr">
              <a:buNone/>
              <a:defRPr sz="1300" b="1">
                <a:solidFill>
                  <a:schemeClr val="accent1"/>
                </a:solidFill>
              </a:defRPr>
            </a:lvl1pPr>
          </a:lstStyle>
          <a:p>
            <a:r>
              <a:rPr lang="en-US" dirty="0"/>
              <a:t>3</a:t>
            </a:r>
          </a:p>
        </p:txBody>
      </p:sp>
      <p:sp>
        <p:nvSpPr>
          <p:cNvPr id="28" name="Text Placeholder 4"/>
          <p:cNvSpPr>
            <a:spLocks noGrp="1"/>
          </p:cNvSpPr>
          <p:nvPr userDrawn="1">
            <p:ph type="body" sz="quarter" idx="17" hasCustomPrompt="1"/>
          </p:nvPr>
        </p:nvSpPr>
        <p:spPr>
          <a:xfrm>
            <a:off x="5620528" y="1423929"/>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9" name="Text Placeholder 4"/>
          <p:cNvSpPr>
            <a:spLocks noGrp="1"/>
          </p:cNvSpPr>
          <p:nvPr userDrawn="1">
            <p:ph type="body" sz="quarter" idx="18" hasCustomPrompt="1"/>
          </p:nvPr>
        </p:nvSpPr>
        <p:spPr>
          <a:xfrm>
            <a:off x="4992724" y="1926633"/>
            <a:ext cx="509596" cy="210641"/>
          </a:xfrm>
          <a:prstGeom prst="rect">
            <a:avLst/>
          </a:prstGeom>
        </p:spPr>
        <p:txBody>
          <a:bodyPr anchor="ctr"/>
          <a:lstStyle>
            <a:lvl1pPr algn="ctr">
              <a:buNone/>
              <a:defRPr sz="1300" b="1">
                <a:solidFill>
                  <a:schemeClr val="accent1"/>
                </a:solidFill>
              </a:defRPr>
            </a:lvl1pPr>
          </a:lstStyle>
          <a:p>
            <a:r>
              <a:rPr lang="en-US" dirty="0"/>
              <a:t>4</a:t>
            </a:r>
          </a:p>
        </p:txBody>
      </p:sp>
      <p:sp>
        <p:nvSpPr>
          <p:cNvPr id="30" name="Text Placeholder 4"/>
          <p:cNvSpPr>
            <a:spLocks noGrp="1"/>
          </p:cNvSpPr>
          <p:nvPr userDrawn="1">
            <p:ph type="body" sz="quarter" idx="19" hasCustomPrompt="1"/>
          </p:nvPr>
        </p:nvSpPr>
        <p:spPr>
          <a:xfrm>
            <a:off x="5618256" y="19402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3" name="Text Placeholder 4"/>
          <p:cNvSpPr>
            <a:spLocks noGrp="1"/>
          </p:cNvSpPr>
          <p:nvPr userDrawn="1">
            <p:ph type="body" sz="quarter" idx="20" hasCustomPrompt="1"/>
          </p:nvPr>
        </p:nvSpPr>
        <p:spPr>
          <a:xfrm>
            <a:off x="4994996" y="2420233"/>
            <a:ext cx="509596" cy="210641"/>
          </a:xfrm>
          <a:prstGeom prst="rect">
            <a:avLst/>
          </a:prstGeom>
        </p:spPr>
        <p:txBody>
          <a:bodyPr anchor="ctr"/>
          <a:lstStyle>
            <a:lvl1pPr algn="ctr">
              <a:buNone/>
              <a:defRPr sz="1300" b="1">
                <a:solidFill>
                  <a:schemeClr val="accent1"/>
                </a:solidFill>
              </a:defRPr>
            </a:lvl1pPr>
          </a:lstStyle>
          <a:p>
            <a:r>
              <a:rPr lang="en-US" dirty="0"/>
              <a:t>5</a:t>
            </a:r>
          </a:p>
        </p:txBody>
      </p:sp>
      <p:sp>
        <p:nvSpPr>
          <p:cNvPr id="34" name="Text Placeholder 4"/>
          <p:cNvSpPr>
            <a:spLocks noGrp="1"/>
          </p:cNvSpPr>
          <p:nvPr userDrawn="1">
            <p:ph type="body" sz="quarter" idx="21" hasCustomPrompt="1"/>
          </p:nvPr>
        </p:nvSpPr>
        <p:spPr>
          <a:xfrm>
            <a:off x="5620528" y="24338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5" name="Text Placeholder 4"/>
          <p:cNvSpPr>
            <a:spLocks noGrp="1"/>
          </p:cNvSpPr>
          <p:nvPr userDrawn="1">
            <p:ph type="body" sz="quarter" idx="22" hasCustomPrompt="1"/>
          </p:nvPr>
        </p:nvSpPr>
        <p:spPr>
          <a:xfrm>
            <a:off x="4997268" y="2954777"/>
            <a:ext cx="509596" cy="210641"/>
          </a:xfrm>
          <a:prstGeom prst="rect">
            <a:avLst/>
          </a:prstGeom>
        </p:spPr>
        <p:txBody>
          <a:bodyPr anchor="ctr"/>
          <a:lstStyle>
            <a:lvl1pPr algn="ctr">
              <a:buNone/>
              <a:defRPr sz="1300" b="1">
                <a:solidFill>
                  <a:schemeClr val="accent1"/>
                </a:solidFill>
              </a:defRPr>
            </a:lvl1pPr>
          </a:lstStyle>
          <a:p>
            <a:r>
              <a:rPr lang="en-US" dirty="0"/>
              <a:t>6</a:t>
            </a:r>
          </a:p>
        </p:txBody>
      </p:sp>
      <p:sp>
        <p:nvSpPr>
          <p:cNvPr id="36" name="Text Placeholder 4"/>
          <p:cNvSpPr>
            <a:spLocks noGrp="1"/>
          </p:cNvSpPr>
          <p:nvPr userDrawn="1">
            <p:ph type="body" sz="quarter" idx="23" hasCustomPrompt="1"/>
          </p:nvPr>
        </p:nvSpPr>
        <p:spPr>
          <a:xfrm>
            <a:off x="5609152" y="296842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7" name="Text Placeholder 4"/>
          <p:cNvSpPr>
            <a:spLocks noGrp="1"/>
          </p:cNvSpPr>
          <p:nvPr userDrawn="1">
            <p:ph type="body" sz="quarter" idx="24" hasCustomPrompt="1"/>
          </p:nvPr>
        </p:nvSpPr>
        <p:spPr>
          <a:xfrm>
            <a:off x="4983620" y="3487049"/>
            <a:ext cx="509596" cy="210641"/>
          </a:xfrm>
          <a:prstGeom prst="rect">
            <a:avLst/>
          </a:prstGeom>
        </p:spPr>
        <p:txBody>
          <a:bodyPr anchor="ctr"/>
          <a:lstStyle>
            <a:lvl1pPr algn="ctr">
              <a:buNone/>
              <a:defRPr sz="1300" b="1">
                <a:solidFill>
                  <a:schemeClr val="accent1"/>
                </a:solidFill>
              </a:defRPr>
            </a:lvl1pPr>
          </a:lstStyle>
          <a:p>
            <a:r>
              <a:rPr lang="en-US" dirty="0"/>
              <a:t>7</a:t>
            </a:r>
          </a:p>
        </p:txBody>
      </p:sp>
      <p:sp>
        <p:nvSpPr>
          <p:cNvPr id="38" name="Text Placeholder 4"/>
          <p:cNvSpPr>
            <a:spLocks noGrp="1"/>
          </p:cNvSpPr>
          <p:nvPr userDrawn="1">
            <p:ph type="body" sz="quarter" idx="25" hasCustomPrompt="1"/>
          </p:nvPr>
        </p:nvSpPr>
        <p:spPr>
          <a:xfrm>
            <a:off x="5622800" y="3500697"/>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9" name="Text Placeholder 4"/>
          <p:cNvSpPr>
            <a:spLocks noGrp="1"/>
          </p:cNvSpPr>
          <p:nvPr userDrawn="1">
            <p:ph type="body" sz="quarter" idx="26" hasCustomPrompt="1"/>
          </p:nvPr>
        </p:nvSpPr>
        <p:spPr>
          <a:xfrm>
            <a:off x="4985892" y="4021593"/>
            <a:ext cx="509596" cy="210641"/>
          </a:xfrm>
          <a:prstGeom prst="rect">
            <a:avLst/>
          </a:prstGeom>
        </p:spPr>
        <p:txBody>
          <a:bodyPr anchor="ctr"/>
          <a:lstStyle>
            <a:lvl1pPr algn="ctr">
              <a:buNone/>
              <a:defRPr sz="1300" b="1">
                <a:solidFill>
                  <a:schemeClr val="accent1"/>
                </a:solidFill>
              </a:defRPr>
            </a:lvl1pPr>
          </a:lstStyle>
          <a:p>
            <a:r>
              <a:rPr lang="en-US" dirty="0"/>
              <a:t>8</a:t>
            </a:r>
          </a:p>
        </p:txBody>
      </p:sp>
      <p:sp>
        <p:nvSpPr>
          <p:cNvPr id="40" name="Text Placeholder 4"/>
          <p:cNvSpPr>
            <a:spLocks noGrp="1"/>
          </p:cNvSpPr>
          <p:nvPr userDrawn="1">
            <p:ph type="body" sz="quarter" idx="27" hasCustomPrompt="1"/>
          </p:nvPr>
        </p:nvSpPr>
        <p:spPr>
          <a:xfrm>
            <a:off x="5611424" y="4035241"/>
            <a:ext cx="3145878" cy="208365"/>
          </a:xfrm>
          <a:prstGeom prst="rect">
            <a:avLst/>
          </a:prstGeom>
        </p:spPr>
        <p:txBody>
          <a:bodyPr anchor="ctr"/>
          <a:lstStyle>
            <a:lvl1pPr>
              <a:buNone/>
              <a:defRPr sz="1300" b="1">
                <a:solidFill>
                  <a:schemeClr val="accent1"/>
                </a:solidFill>
              </a:defRPr>
            </a:lvl1pPr>
          </a:lstStyle>
          <a:p>
            <a:r>
              <a:rPr lang="en-US" dirty="0"/>
              <a:t>Edit text</a:t>
            </a:r>
          </a:p>
        </p:txBody>
      </p:sp>
    </p:spTree>
    <p:extLst>
      <p:ext uri="{BB962C8B-B14F-4D97-AF65-F5344CB8AC3E}">
        <p14:creationId xmlns:p14="http://schemas.microsoft.com/office/powerpoint/2010/main" val="401305575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2_Three column">
    <p:spTree>
      <p:nvGrpSpPr>
        <p:cNvPr id="1" name=""/>
        <p:cNvGrpSpPr/>
        <p:nvPr/>
      </p:nvGrpSpPr>
      <p:grpSpPr>
        <a:xfrm>
          <a:off x="0" y="0"/>
          <a:ext cx="0" cy="0"/>
          <a:chOff x="0" y="0"/>
          <a:chExt cx="0" cy="0"/>
        </a:xfrm>
      </p:grpSpPr>
      <p:sp>
        <p:nvSpPr>
          <p:cNvPr id="4" name="Text Placeholder 2"/>
          <p:cNvSpPr>
            <a:spLocks noGrp="1"/>
          </p:cNvSpPr>
          <p:nvPr>
            <p:ph type="body" idx="1" hasCustomPrompt="1"/>
          </p:nvPr>
        </p:nvSpPr>
        <p:spPr>
          <a:xfrm>
            <a:off x="258058"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51" indent="0">
              <a:buNone/>
              <a:defRPr sz="2000" b="1"/>
            </a:lvl2pPr>
            <a:lvl3pPr marL="914301" indent="0">
              <a:buNone/>
              <a:defRPr sz="1800" b="1"/>
            </a:lvl3pPr>
            <a:lvl4pPr marL="1371452" indent="0">
              <a:buNone/>
              <a:defRPr sz="1600" b="1"/>
            </a:lvl4pPr>
            <a:lvl5pPr marL="1828602" indent="0">
              <a:buNone/>
              <a:defRPr sz="1600" b="1"/>
            </a:lvl5pPr>
            <a:lvl6pPr marL="2285753" indent="0">
              <a:buNone/>
              <a:defRPr sz="1600" b="1"/>
            </a:lvl6pPr>
            <a:lvl7pPr marL="2742904" indent="0">
              <a:buNone/>
              <a:defRPr sz="1600" b="1"/>
            </a:lvl7pPr>
            <a:lvl8pPr marL="3200053" indent="0">
              <a:buNone/>
              <a:defRPr sz="1600" b="1"/>
            </a:lvl8pPr>
            <a:lvl9pPr marL="3657205" indent="0">
              <a:buNone/>
              <a:defRPr sz="1600" b="1"/>
            </a:lvl9pPr>
          </a:lstStyle>
          <a:p>
            <a:pPr lvl="0"/>
            <a:r>
              <a:rPr lang="en-US" dirty="0"/>
              <a:t>Click To Edit Master Text Styles</a:t>
            </a:r>
          </a:p>
        </p:txBody>
      </p:sp>
      <p:sp>
        <p:nvSpPr>
          <p:cNvPr id="9" name="Text Placeholder 11"/>
          <p:cNvSpPr>
            <a:spLocks noGrp="1"/>
          </p:cNvSpPr>
          <p:nvPr>
            <p:ph type="body" sz="quarter" idx="13" hasCustomPrompt="1"/>
          </p:nvPr>
        </p:nvSpPr>
        <p:spPr>
          <a:xfrm>
            <a:off x="252416"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16" name="Title 1"/>
          <p:cNvSpPr>
            <a:spLocks noGrp="1"/>
          </p:cNvSpPr>
          <p:nvPr>
            <p:ph type="title" hasCustomPrompt="1"/>
          </p:nvPr>
        </p:nvSpPr>
        <p:spPr>
          <a:xfrm>
            <a:off x="258059" y="230188"/>
            <a:ext cx="8633531" cy="311624"/>
          </a:xfrm>
        </p:spPr>
        <p:txBody>
          <a:bodyPr>
            <a:spAutoFit/>
          </a:bodyPr>
          <a:lstStyle>
            <a:lvl1pPr>
              <a:defRPr sz="2000"/>
            </a:lvl1pPr>
          </a:lstStyle>
          <a:p>
            <a:r>
              <a:rPr lang="en-US" dirty="0"/>
              <a:t>Click To Edit Master Title Style</a:t>
            </a:r>
          </a:p>
        </p:txBody>
      </p:sp>
      <p:sp>
        <p:nvSpPr>
          <p:cNvPr id="26" name="Text Placeholder 11"/>
          <p:cNvSpPr>
            <a:spLocks noGrp="1"/>
          </p:cNvSpPr>
          <p:nvPr>
            <p:ph type="body" sz="quarter" idx="21" hasCustomPrompt="1"/>
          </p:nvPr>
        </p:nvSpPr>
        <p:spPr>
          <a:xfrm>
            <a:off x="6192841"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29" name="Text Placeholder 11"/>
          <p:cNvSpPr>
            <a:spLocks noGrp="1"/>
          </p:cNvSpPr>
          <p:nvPr>
            <p:ph type="body" sz="quarter" idx="24" hasCustomPrompt="1"/>
          </p:nvPr>
        </p:nvSpPr>
        <p:spPr>
          <a:xfrm>
            <a:off x="3232557"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3" name="Content Placeholder 2"/>
          <p:cNvSpPr>
            <a:spLocks noGrp="1"/>
          </p:cNvSpPr>
          <p:nvPr>
            <p:ph sz="quarter" idx="32"/>
          </p:nvPr>
        </p:nvSpPr>
        <p:spPr>
          <a:xfrm>
            <a:off x="252415" y="1192753"/>
            <a:ext cx="2698748"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7" y="1192753"/>
            <a:ext cx="2678893"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1" y="1192753"/>
            <a:ext cx="2678893"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58"/>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54">
              <a:defRPr/>
            </a:pPr>
            <a:r>
              <a:rPr lang="en-US">
                <a:solidFill>
                  <a:srgbClr val="3DCD58"/>
                </a:solidFill>
              </a:rPr>
              <a:t>Page </a:t>
            </a:r>
            <a:fld id="{5A9C12DC-491F-9444-86A2-13AC5C62A2FC}" type="slidenum">
              <a:rPr lang="en-US" smtClean="0">
                <a:solidFill>
                  <a:srgbClr val="3DCD58"/>
                </a:solidFill>
              </a:rPr>
              <a:pPr defTabSz="457154">
                <a:defRPr/>
              </a:pPr>
              <a:t>‹N°›</a:t>
            </a:fld>
            <a:endParaRPr lang="en-US" dirty="0">
              <a:solidFill>
                <a:srgbClr val="3DCD58"/>
              </a:solidFill>
            </a:endParaRPr>
          </a:p>
        </p:txBody>
      </p:sp>
      <p:sp>
        <p:nvSpPr>
          <p:cNvPr id="14" name="Footer Placeholder 4"/>
          <p:cNvSpPr>
            <a:spLocks noGrp="1"/>
          </p:cNvSpPr>
          <p:nvPr>
            <p:ph type="ftr" sz="quarter" idx="3"/>
          </p:nvPr>
        </p:nvSpPr>
        <p:spPr>
          <a:xfrm>
            <a:off x="252415" y="4857158"/>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54">
              <a:defRPr/>
            </a:pPr>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397017378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Split Page Spruce Green">
    <p:bg>
      <p:bgPr>
        <a:solidFill>
          <a:srgbClr val="009530"/>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6129" y="196454"/>
            <a:ext cx="3882448" cy="953690"/>
          </a:xfrm>
        </p:spPr>
        <p:txBody>
          <a:bodyPr anchor="t" anchorCtr="0"/>
          <a:lstStyle>
            <a:lvl1pPr algn="l">
              <a:defRPr>
                <a:solidFill>
                  <a:schemeClr val="bg1"/>
                </a:solidFill>
              </a:defRPr>
            </a:lvl1pPr>
          </a:lstStyle>
          <a:p>
            <a:r>
              <a:rPr lang="en-US" dirty="0"/>
              <a:t>Click to edit title</a:t>
            </a:r>
          </a:p>
        </p:txBody>
      </p:sp>
      <p:sp>
        <p:nvSpPr>
          <p:cNvPr id="3" name="Rectangle 2"/>
          <p:cNvSpPr/>
          <p:nvPr userDrawn="1"/>
        </p:nvSpPr>
        <p:spPr>
          <a:xfrm>
            <a:off x="4572000" y="0"/>
            <a:ext cx="4572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15" name="Content Placeholder 14"/>
          <p:cNvSpPr>
            <a:spLocks noGrp="1"/>
          </p:cNvSpPr>
          <p:nvPr>
            <p:ph sz="quarter" idx="12" hasCustomPrompt="1"/>
          </p:nvPr>
        </p:nvSpPr>
        <p:spPr>
          <a:xfrm>
            <a:off x="4571999" y="0"/>
            <a:ext cx="4572000" cy="5143500"/>
          </a:xfrm>
        </p:spPr>
        <p:txBody>
          <a:bodyPr lIns="274320" tIns="1691640" anchor="t" anchorCtr="0">
            <a:noAutofit/>
          </a:bodyPr>
          <a:lstStyle>
            <a:lvl1pPr>
              <a:buClr>
                <a:srgbClr val="009530"/>
              </a:buClr>
              <a:buFont typeface="Arial" pitchFamily="34" charset="0"/>
              <a:buChar char="&gt;"/>
              <a:defRPr sz="1500">
                <a:solidFill>
                  <a:srgbClr val="009530"/>
                </a:solidFill>
              </a:defRPr>
            </a:lvl1pPr>
            <a:lvl2pPr marL="346472" indent="-166688">
              <a:buClr>
                <a:srgbClr val="626469"/>
              </a:buClr>
              <a:buFont typeface="SE Rounded Medium" pitchFamily="50" charset="0"/>
              <a:buChar char="&gt;"/>
              <a:defRPr sz="1350">
                <a:solidFill>
                  <a:srgbClr val="626469"/>
                </a:solidFill>
              </a:defRPr>
            </a:lvl2pPr>
            <a:lvl3pPr marL="514350" marR="0" indent="-163116" algn="l" defTabSz="685800" rtl="0" eaLnBrk="1" fontAlgn="auto" latinLnBrk="0" hangingPunct="1">
              <a:lnSpc>
                <a:spcPct val="100000"/>
              </a:lnSpc>
              <a:spcBef>
                <a:spcPct val="20000"/>
              </a:spcBef>
              <a:spcAft>
                <a:spcPts val="0"/>
              </a:spcAft>
              <a:buClr>
                <a:srgbClr val="626469"/>
              </a:buClr>
              <a:buSzTx/>
              <a:buFont typeface="Arial" pitchFamily="34" charset="0"/>
              <a:buChar char="-"/>
              <a:tabLst/>
              <a:defRPr sz="1200">
                <a:solidFill>
                  <a:srgbClr val="626469"/>
                </a:solidFill>
              </a:defRPr>
            </a:lvl3pPr>
            <a:lvl4pPr marL="685800" indent="-171450">
              <a:buClr>
                <a:srgbClr val="626469"/>
              </a:buClr>
              <a:buFont typeface="Arial" pitchFamily="34" charset="0"/>
              <a:buChar char="-"/>
              <a:defRPr sz="1050">
                <a:solidFill>
                  <a:srgbClr val="626469"/>
                </a:solidFill>
              </a:defRPr>
            </a:lvl4pPr>
            <a:lvl5pPr>
              <a:defRPr sz="1500">
                <a:solidFill>
                  <a:schemeClr val="bg1"/>
                </a:solidFill>
              </a:defRPr>
            </a:lvl5pPr>
          </a:lstStyle>
          <a:p>
            <a:pPr lvl="0"/>
            <a:r>
              <a:rPr lang="en-US" dirty="0"/>
              <a:t>Paragraph, bullets or photography can be used here.</a:t>
            </a:r>
          </a:p>
          <a:p>
            <a:pPr lvl="1"/>
            <a:r>
              <a:rPr lang="en-US" dirty="0"/>
              <a:t>Bullet</a:t>
            </a:r>
          </a:p>
          <a:p>
            <a:pPr lvl="2"/>
            <a:r>
              <a:rPr lang="en-US" dirty="0"/>
              <a:t>Second level</a:t>
            </a:r>
          </a:p>
          <a:p>
            <a:pPr lvl="3"/>
            <a:r>
              <a:rPr lang="en-US" dirty="0"/>
              <a:t>Third level</a:t>
            </a:r>
          </a:p>
        </p:txBody>
      </p:sp>
      <p:sp>
        <p:nvSpPr>
          <p:cNvPr id="10" name="Text Placeholder 11"/>
          <p:cNvSpPr>
            <a:spLocks noGrp="1"/>
          </p:cNvSpPr>
          <p:nvPr>
            <p:ph type="body" sz="quarter" idx="15" hasCustomPrompt="1"/>
          </p:nvPr>
        </p:nvSpPr>
        <p:spPr>
          <a:xfrm>
            <a:off x="456357" y="1222772"/>
            <a:ext cx="3890556" cy="3315891"/>
          </a:xfrm>
        </p:spPr>
        <p:txBody>
          <a:bodyPr/>
          <a:lstStyle>
            <a:lvl1pPr marL="0" indent="0">
              <a:buClr>
                <a:schemeClr val="accent1"/>
              </a:buClr>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a:t>
            </a:r>
          </a:p>
        </p:txBody>
      </p:sp>
      <p:sp>
        <p:nvSpPr>
          <p:cNvPr id="9" name="TextBox 8"/>
          <p:cNvSpPr txBox="1"/>
          <p:nvPr userDrawn="1"/>
        </p:nvSpPr>
        <p:spPr>
          <a:xfrm>
            <a:off x="456129" y="4759465"/>
            <a:ext cx="2130481" cy="92333"/>
          </a:xfrm>
          <a:prstGeom prst="rect">
            <a:avLst/>
          </a:prstGeom>
          <a:noFill/>
        </p:spPr>
        <p:txBody>
          <a:bodyPr wrap="square" lIns="0" tIns="0" rIns="0" bIns="0" rtlCol="0" anchor="b" anchorCtr="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itchFamily="34" charset="0"/>
                <a:ea typeface="+mn-ea"/>
                <a:cs typeface="Arial" pitchFamily="34" charset="0"/>
              </a:rPr>
              <a:t>Confidential Property of Schneider Electric</a:t>
            </a:r>
          </a:p>
        </p:txBody>
      </p:sp>
      <p:sp>
        <p:nvSpPr>
          <p:cNvPr id="13" name="Slide Number Placeholder 3"/>
          <p:cNvSpPr txBox="1">
            <a:spLocks/>
          </p:cNvSpPr>
          <p:nvPr userDrawn="1"/>
        </p:nvSpPr>
        <p:spPr>
          <a:xfrm>
            <a:off x="8388947" y="4713299"/>
            <a:ext cx="297734" cy="138499"/>
          </a:xfrm>
          <a:prstGeom prst="rect">
            <a:avLst/>
          </a:prstGeom>
        </p:spPr>
        <p:txBody>
          <a:bodyPr vert="horz" wrap="square" lIns="0" tIns="0" rIns="0" bIns="0" numCol="1" anchor="b" anchorCtr="0" compatLnSpc="1">
            <a:prstTxWarp prst="textNoShape">
              <a:avLst/>
            </a:prstTxWarp>
            <a:spAutoFit/>
          </a:bodyPr>
          <a:lstStyle/>
          <a:p>
            <a:pPr marL="0" marR="0" lvl="0" indent="0" algn="r" defTabSz="685800" rtl="0" eaLnBrk="1" fontAlgn="base" latinLnBrk="0" hangingPunct="1">
              <a:lnSpc>
                <a:spcPct val="100000"/>
              </a:lnSpc>
              <a:spcBef>
                <a:spcPct val="0"/>
              </a:spcBef>
              <a:spcAft>
                <a:spcPct val="0"/>
              </a:spcAft>
              <a:buClrTx/>
              <a:buSzTx/>
              <a:buFontTx/>
              <a:buNone/>
              <a:tabLst/>
              <a:defRPr/>
            </a:pPr>
            <a:fld id="{B71EA597-8D80-41E5-B030-69B08F708DA5}" type="slidenum">
              <a:rPr kumimoji="0" lang="en-US" sz="900" b="0" i="0" u="none" strike="noStrike" kern="1200" cap="none" spc="0" normalizeH="0" baseline="0" noProof="0">
                <a:ln>
                  <a:noFill/>
                </a:ln>
                <a:solidFill>
                  <a:srgbClr val="626469"/>
                </a:solidFill>
                <a:effectLst/>
                <a:uLnTx/>
                <a:uFillTx/>
                <a:latin typeface="Arial" pitchFamily="34" charset="0"/>
                <a:ea typeface="ＭＳ Ｐゴシック" pitchFamily="34" charset="-128"/>
                <a:cs typeface="Arial"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‹N°›</a:t>
            </a:fld>
            <a:endParaRPr kumimoji="0" lang="en-US" sz="900" b="0" i="0" u="none" strike="noStrike" kern="1200" cap="none" spc="0" normalizeH="0" baseline="0" noProof="0" dirty="0">
              <a:ln>
                <a:noFill/>
              </a:ln>
              <a:solidFill>
                <a:srgbClr val="626469"/>
              </a:solidFill>
              <a:effectLst/>
              <a:uLnTx/>
              <a:uFillTx/>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44570811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4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3" y="4066302"/>
            <a:ext cx="558006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2" y="1203326"/>
            <a:ext cx="5580062"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46466911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3" y="4066302"/>
            <a:ext cx="558006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2" y="1203326"/>
            <a:ext cx="5580062"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cxnSp>
        <p:nvCxnSpPr>
          <p:cNvPr id="8"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007954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431800" y="58344"/>
            <a:ext cx="8280400" cy="369332"/>
          </a:xfrm>
        </p:spPr>
        <p:txBody>
          <a:bodyPr/>
          <a:lstStyle/>
          <a:p>
            <a:r>
              <a:rPr lang="fr-FR"/>
              <a:t>Cliquez pour modifier le style du titre</a:t>
            </a:r>
            <a:endParaRPr lang="en-US"/>
          </a:p>
        </p:txBody>
      </p:sp>
      <p:sp>
        <p:nvSpPr>
          <p:cNvPr id="3" name="Espace réservé du tableau 2"/>
          <p:cNvSpPr>
            <a:spLocks noGrp="1"/>
          </p:cNvSpPr>
          <p:nvPr>
            <p:ph type="tbl" idx="1"/>
          </p:nvPr>
        </p:nvSpPr>
        <p:spPr>
          <a:xfrm>
            <a:off x="431800" y="1329931"/>
            <a:ext cx="8280400" cy="215444"/>
          </a:xfrm>
        </p:spPr>
        <p:txBody>
          <a:bodyPr/>
          <a:lstStyle/>
          <a:p>
            <a:endParaRPr lang="en-US" dirty="0"/>
          </a:p>
        </p:txBody>
      </p:sp>
    </p:spTree>
    <p:extLst>
      <p:ext uri="{BB962C8B-B14F-4D97-AF65-F5344CB8AC3E}">
        <p14:creationId xmlns:p14="http://schemas.microsoft.com/office/powerpoint/2010/main" val="357684662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3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84" y="230188"/>
            <a:ext cx="8633531" cy="311624"/>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5" y="4062456"/>
            <a:ext cx="5580061" cy="126958"/>
          </a:xfrm>
          <a:prstGeom prst="rect">
            <a:avLst/>
          </a:prstGeom>
        </p:spPr>
        <p:txBody>
          <a:bodyPr lIns="0" tIns="0" rIns="0" bIns="0" anchor="b" anchorCtr="0">
            <a:spAutoFit/>
          </a:bodyPr>
          <a:lstStyle>
            <a:lvl1pPr marL="15870"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83"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6573" indent="0">
              <a:buNone/>
              <a:defRPr sz="2000" b="1"/>
            </a:lvl2pPr>
            <a:lvl3pPr marL="913146" indent="0">
              <a:buNone/>
              <a:defRPr sz="1799" b="1"/>
            </a:lvl3pPr>
            <a:lvl4pPr marL="1369718" indent="0">
              <a:buNone/>
              <a:defRPr sz="1600" b="1"/>
            </a:lvl4pPr>
            <a:lvl5pPr marL="1826288" indent="0">
              <a:buNone/>
              <a:defRPr sz="1600" b="1"/>
            </a:lvl5pPr>
            <a:lvl6pPr marL="2282852" indent="0">
              <a:buNone/>
              <a:defRPr sz="1600" b="1"/>
            </a:lvl6pPr>
            <a:lvl7pPr marL="2739436" indent="0">
              <a:buNone/>
              <a:defRPr sz="1600" b="1"/>
            </a:lvl7pPr>
            <a:lvl8pPr marL="3195999" indent="0">
              <a:buNone/>
              <a:defRPr sz="1600" b="1"/>
            </a:lvl8pPr>
            <a:lvl9pPr marL="3652562"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3" y="1203329"/>
            <a:ext cx="5580062" cy="1497846"/>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83"/>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solidFill>
                  <a:srgbClr val="3DCD58"/>
                </a:solidFill>
              </a:rPr>
              <a:t>Page </a:t>
            </a:r>
            <a:fld id="{5A9C12DC-491F-9444-86A2-13AC5C62A2FC}" type="slidenum">
              <a:rPr lang="en-US" smtClean="0">
                <a:solidFill>
                  <a:srgbClr val="3DCD58"/>
                </a:solidFill>
              </a:rPr>
              <a:pPr/>
              <a:t>‹N°›</a:t>
            </a:fld>
            <a:endParaRPr lang="en-US" dirty="0">
              <a:solidFill>
                <a:srgbClr val="3DCD58"/>
              </a:solidFill>
            </a:endParaRPr>
          </a:p>
        </p:txBody>
      </p:sp>
      <p:sp>
        <p:nvSpPr>
          <p:cNvPr id="10" name="Footer Placeholder 4"/>
          <p:cNvSpPr>
            <a:spLocks noGrp="1"/>
          </p:cNvSpPr>
          <p:nvPr>
            <p:ph type="ftr" sz="quarter" idx="3"/>
          </p:nvPr>
        </p:nvSpPr>
        <p:spPr>
          <a:xfrm>
            <a:off x="252414" y="4857182"/>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solidFill>
                  <a:srgbClr val="626469"/>
                </a:solidFill>
              </a:rPr>
              <a:t>Confidential Property of Schneider Electric |</a:t>
            </a:r>
          </a:p>
        </p:txBody>
      </p:sp>
    </p:spTree>
    <p:extLst>
      <p:ext uri="{BB962C8B-B14F-4D97-AF65-F5344CB8AC3E}">
        <p14:creationId xmlns:p14="http://schemas.microsoft.com/office/powerpoint/2010/main" val="103387449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cSld name="Large Object White">
    <p:spTree>
      <p:nvGrpSpPr>
        <p:cNvPr id="1" name=""/>
        <p:cNvGrpSpPr/>
        <p:nvPr/>
      </p:nvGrpSpPr>
      <p:grpSpPr>
        <a:xfrm>
          <a:off x="0" y="0"/>
          <a:ext cx="0" cy="0"/>
          <a:chOff x="0" y="0"/>
          <a:chExt cx="0" cy="0"/>
        </a:xfrm>
      </p:grpSpPr>
      <p:sp>
        <p:nvSpPr>
          <p:cNvPr id="2" name="Title 1"/>
          <p:cNvSpPr>
            <a:spLocks noGrp="1"/>
          </p:cNvSpPr>
          <p:nvPr>
            <p:ph type="title"/>
          </p:nvPr>
        </p:nvSpPr>
        <p:spPr>
          <a:xfrm>
            <a:off x="457200" y="203598"/>
            <a:ext cx="8229600" cy="821531"/>
          </a:xfrm>
        </p:spPr>
        <p:txBody>
          <a:bodyPr/>
          <a:lstStyle/>
          <a:p>
            <a:r>
              <a:rPr lang="fr-FR"/>
              <a:t>Cliquez pour modifier le style du titre</a:t>
            </a:r>
            <a:endParaRPr lang="en-US" dirty="0"/>
          </a:p>
        </p:txBody>
      </p:sp>
      <p:sp>
        <p:nvSpPr>
          <p:cNvPr id="3" name="Content Placeholder 2"/>
          <p:cNvSpPr>
            <a:spLocks noGrp="1"/>
          </p:cNvSpPr>
          <p:nvPr>
            <p:ph sz="half" idx="1"/>
          </p:nvPr>
        </p:nvSpPr>
        <p:spPr>
          <a:xfrm>
            <a:off x="457200" y="1132285"/>
            <a:ext cx="8229600" cy="3571875"/>
          </a:xfrm>
        </p:spPr>
        <p:txBody>
          <a:bodyPr rIns="0">
            <a:noAutofit/>
          </a:bodyPr>
          <a:lstStyle>
            <a:lvl1pPr marL="0" indent="0" algn="l">
              <a:buNone/>
              <a:defRPr sz="1650">
                <a:solidFill>
                  <a:srgbClr val="626469"/>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Cliquez pour modifier les styles du texte du masque</a:t>
            </a:r>
          </a:p>
        </p:txBody>
      </p:sp>
      <p:sp>
        <p:nvSpPr>
          <p:cNvPr id="5" name="TextBox 4"/>
          <p:cNvSpPr txBox="1"/>
          <p:nvPr userDrawn="1"/>
        </p:nvSpPr>
        <p:spPr>
          <a:xfrm>
            <a:off x="456129" y="4759465"/>
            <a:ext cx="2130481" cy="92333"/>
          </a:xfrm>
          <a:prstGeom prst="rect">
            <a:avLst/>
          </a:prstGeom>
          <a:noFill/>
        </p:spPr>
        <p:txBody>
          <a:bodyPr wrap="square" lIns="0" tIns="0" rIns="0" bIns="0" rtlCol="0" anchor="b" anchorCtr="0">
            <a:spAutoFit/>
          </a:bodyPr>
          <a:lstStyle/>
          <a:p>
            <a:r>
              <a:rPr lang="en-US" sz="600" dirty="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136969177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Section Title w/ Image Option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2000"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44026156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6129" y="198835"/>
            <a:ext cx="8229600" cy="822722"/>
          </a:xfrm>
        </p:spPr>
        <p:txBody>
          <a:bodyPr/>
          <a:lstStyle>
            <a:lvl1pPr algn="l">
              <a:defRPr/>
            </a:lvl1pPr>
          </a:lstStyle>
          <a:p>
            <a:r>
              <a:rPr lang="en-US" noProof="0" dirty="0"/>
              <a:t>Headline</a:t>
            </a:r>
          </a:p>
        </p:txBody>
      </p:sp>
      <p:sp>
        <p:nvSpPr>
          <p:cNvPr id="3" name="Content Placeholder 2"/>
          <p:cNvSpPr>
            <a:spLocks noGrp="1"/>
          </p:cNvSpPr>
          <p:nvPr>
            <p:ph idx="1"/>
          </p:nvPr>
        </p:nvSpPr>
        <p:spPr>
          <a:xfrm>
            <a:off x="456129" y="1132285"/>
            <a:ext cx="8229600" cy="3487165"/>
          </a:xfrm>
          <a:prstGeom prst="rect">
            <a:avLst/>
          </a:prstGeom>
        </p:spPr>
        <p:txBody>
          <a:bodyPr/>
          <a:lstStyle>
            <a:lvl1pPr>
              <a:buFont typeface="Arial" pitchFamily="34" charset="0"/>
              <a:buChar char="&gt;"/>
              <a:defRPr/>
            </a:lvl1pPr>
            <a:lvl5pP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Box 4"/>
          <p:cNvSpPr txBox="1"/>
          <p:nvPr userDrawn="1"/>
        </p:nvSpPr>
        <p:spPr>
          <a:xfrm>
            <a:off x="456129" y="4759465"/>
            <a:ext cx="2130481" cy="92333"/>
          </a:xfrm>
          <a:prstGeom prst="rect">
            <a:avLst/>
          </a:prstGeom>
          <a:noFill/>
        </p:spPr>
        <p:txBody>
          <a:bodyPr wrap="square" lIns="0" tIns="0" rIns="0" bIns="0" rtlCol="0" anchor="b" anchorCtr="0">
            <a:spAutoFit/>
          </a:bodyPr>
          <a:lstStyle/>
          <a:p>
            <a:r>
              <a:rPr lang="en-US" sz="600" dirty="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175604724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Section Title w/ Image ">
    <p:spTree>
      <p:nvGrpSpPr>
        <p:cNvPr id="1" name=""/>
        <p:cNvGrpSpPr/>
        <p:nvPr/>
      </p:nvGrpSpPr>
      <p:grpSpPr>
        <a:xfrm>
          <a:off x="0" y="0"/>
          <a:ext cx="0" cy="0"/>
          <a:chOff x="0" y="0"/>
          <a:chExt cx="0" cy="0"/>
        </a:xfrm>
      </p:grpSpPr>
      <p:sp>
        <p:nvSpPr>
          <p:cNvPr id="20" name="Content Placeholder 12"/>
          <p:cNvSpPr>
            <a:spLocks noGrp="1"/>
          </p:cNvSpPr>
          <p:nvPr>
            <p:ph sz="quarter" idx="12" hasCustomPrompt="1"/>
          </p:nvPr>
        </p:nvSpPr>
        <p:spPr>
          <a:xfrm>
            <a:off x="4613273" y="0"/>
            <a:ext cx="4530727"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1"/>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3" name="Content Placeholder 12"/>
          <p:cNvSpPr>
            <a:spLocks noGrp="1"/>
          </p:cNvSpPr>
          <p:nvPr>
            <p:ph sz="quarter" idx="11"/>
          </p:nvPr>
        </p:nvSpPr>
        <p:spPr>
          <a:xfrm>
            <a:off x="252413" y="982952"/>
            <a:ext cx="3749962" cy="3418927"/>
          </a:xfrm>
          <a:prstGeom prst="rect">
            <a:avLst/>
          </a:prstGeom>
          <a:noFill/>
        </p:spPr>
        <p:txBody>
          <a:bodyPr vert="horz" wrap="square" lIns="0" tIns="0" rIns="0" bIns="0">
            <a:noAutofit/>
          </a:bodyPr>
          <a:lstStyle>
            <a:lvl1pPr marL="236538" indent="-236538">
              <a:buClr>
                <a:schemeClr val="tx2"/>
              </a:buClr>
              <a:buFont typeface="Arial" panose="020B0604020202020204" pitchFamily="34" charset="0"/>
              <a:buNone/>
              <a:defRPr sz="1800">
                <a:solidFill>
                  <a:schemeClr val="accent1"/>
                </a:solidFill>
              </a:defRPr>
            </a:lvl1pPr>
            <a:lvl2pPr marL="457200" indent="-220663">
              <a:buClr>
                <a:schemeClr val="tx2"/>
              </a:buClr>
              <a:buFont typeface="Arial" panose="020B0604020202020204" pitchFamily="34" charset="0"/>
              <a:buChar char="•"/>
              <a:defRPr sz="1600">
                <a:solidFill>
                  <a:schemeClr val="accent1"/>
                </a:solidFill>
              </a:defRPr>
            </a:lvl2pPr>
            <a:lvl3pPr marL="630238" indent="-173038">
              <a:buClr>
                <a:schemeClr val="tx2"/>
              </a:buClr>
              <a:buFont typeface="Arial" panose="020B0604020202020204" pitchFamily="34" charset="0"/>
              <a:buChar char="•"/>
              <a:defRPr sz="1400">
                <a:solidFill>
                  <a:schemeClr val="accent1"/>
                </a:solidFill>
              </a:defRPr>
            </a:lvl3pPr>
            <a:lvl4pPr marL="803275" indent="-173038">
              <a:buClr>
                <a:schemeClr val="tx2"/>
              </a:buClr>
              <a:buFont typeface="Arial" panose="020B0604020202020204" pitchFamily="34" charset="0"/>
              <a:buChar char="•"/>
              <a:defRPr sz="1400">
                <a:solidFill>
                  <a:schemeClr val="accent1"/>
                </a:solidFill>
              </a:defRPr>
            </a:lvl4pPr>
            <a:lvl5pPr marL="977900" indent="-174625" defTabSz="314325">
              <a:buClr>
                <a:schemeClr val="tx2"/>
              </a:buClr>
              <a:buFont typeface="Arial" panose="020B0604020202020204" pitchFamily="34" charset="0"/>
              <a:buChar char="•"/>
              <a:defRPr sz="1400">
                <a:solidFill>
                  <a:schemeClr val="accent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7" name="Title 1"/>
          <p:cNvSpPr>
            <a:spLocks noGrp="1"/>
          </p:cNvSpPr>
          <p:nvPr>
            <p:ph type="title" hasCustomPrompt="1"/>
          </p:nvPr>
        </p:nvSpPr>
        <p:spPr>
          <a:xfrm>
            <a:off x="252413" y="348333"/>
            <a:ext cx="3749962" cy="369332"/>
          </a:xfrm>
          <a:prstGeom prst="rect">
            <a:avLst/>
          </a:prstGeom>
        </p:spPr>
        <p:txBody>
          <a:bodyPr wrap="square"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23" name="Rectangle 22"/>
          <p:cNvSpPr/>
          <p:nvPr userDrawn="1"/>
        </p:nvSpPr>
        <p:spPr>
          <a:xfrm rot="5400000">
            <a:off x="1854991" y="2385218"/>
            <a:ext cx="5143498" cy="3730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4" hasCustomPrompt="1"/>
          </p:nvPr>
        </p:nvSpPr>
        <p:spPr>
          <a:xfrm>
            <a:off x="4240208" y="0"/>
            <a:ext cx="746127" cy="5143500"/>
          </a:xfrm>
          <a:prstGeom prst="rect">
            <a:avLst/>
          </a:prstGeom>
          <a:solidFill>
            <a:schemeClr val="tx2">
              <a:alpha val="80000"/>
            </a:schemeClr>
          </a:solidFill>
          <a:ln>
            <a:noFill/>
          </a:ln>
        </p:spPr>
        <p:txBody>
          <a:bodyPr/>
          <a:lstStyle>
            <a:lvl1pPr marL="0" indent="0">
              <a:buNone/>
              <a:defRPr/>
            </a:lvl1pPr>
          </a:lstStyle>
          <a:p>
            <a:pPr lvl="0"/>
            <a:r>
              <a:rPr lang="en-US" dirty="0"/>
              <a:t> </a:t>
            </a:r>
          </a:p>
        </p:txBody>
      </p:sp>
      <p:sp>
        <p:nvSpPr>
          <p:cNvPr id="15"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6"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10" name="Picture 9"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301308927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sp>
        <p:nvSpPr>
          <p:cNvPr id="19" name="Espace réservé pour une image  18"/>
          <p:cNvSpPr>
            <a:spLocks noGrp="1"/>
          </p:cNvSpPr>
          <p:nvPr>
            <p:ph type="pic" sz="quarter" idx="14"/>
          </p:nvPr>
        </p:nvSpPr>
        <p:spPr>
          <a:xfrm>
            <a:off x="0" y="0"/>
            <a:ext cx="9144000" cy="4330794"/>
          </a:xfrm>
          <a:prstGeom prst="rect">
            <a:avLst/>
          </a:prstGeom>
          <a:solidFill>
            <a:schemeClr val="bg1">
              <a:lumMod val="95000"/>
            </a:schemeClr>
          </a:solidFill>
        </p:spPr>
        <p:txBody>
          <a:bodyPr lIns="91437" tIns="45718" rIns="91437" bIns="45718"/>
          <a:lstStyle>
            <a:lvl1pPr>
              <a:buNone/>
              <a:defRPr sz="1400">
                <a:solidFill>
                  <a:schemeClr val="bg1">
                    <a:lumMod val="85000"/>
                  </a:schemeClr>
                </a:solidFill>
              </a:defRPr>
            </a:lvl1pPr>
          </a:lstStyle>
          <a:p>
            <a:r>
              <a:rPr lang="fr-FR"/>
              <a:t>Cliquez sur l'icône pour ajouter une image</a:t>
            </a:r>
            <a:endParaRPr lang="en-US" dirty="0"/>
          </a:p>
        </p:txBody>
      </p:sp>
      <p:sp>
        <p:nvSpPr>
          <p:cNvPr id="8" name="Title 1"/>
          <p:cNvSpPr>
            <a:spLocks noGrp="1"/>
          </p:cNvSpPr>
          <p:nvPr>
            <p:ph type="ctrTitle" hasCustomPrompt="1"/>
          </p:nvPr>
        </p:nvSpPr>
        <p:spPr>
          <a:xfrm>
            <a:off x="252415" y="2609224"/>
            <a:ext cx="8673872" cy="553998"/>
          </a:xfrm>
          <a:prstGeom prst="rect">
            <a:avLst/>
          </a:prstGeom>
        </p:spPr>
        <p:txBody>
          <a:bodyPr lIns="0" tIns="0" rIns="0" bIns="0" anchor="ctr" anchorCtr="0">
            <a:noAutofit/>
          </a:bodyPr>
          <a:lstStyle>
            <a:lvl1pPr marL="0" indent="0" algn="l">
              <a:buFont typeface="Arial"/>
              <a:buNone/>
              <a:defRPr sz="3600">
                <a:solidFill>
                  <a:schemeClr val="bg1"/>
                </a:solidFill>
              </a:defRPr>
            </a:lvl1pPr>
          </a:lstStyle>
          <a:p>
            <a:r>
              <a:rPr lang="en-US" dirty="0"/>
              <a:t>Presentation Title</a:t>
            </a:r>
          </a:p>
        </p:txBody>
      </p:sp>
      <p:sp>
        <p:nvSpPr>
          <p:cNvPr id="9" name="Subtitle 2"/>
          <p:cNvSpPr>
            <a:spLocks noGrp="1"/>
          </p:cNvSpPr>
          <p:nvPr>
            <p:ph type="subTitle" idx="1" hasCustomPrompt="1"/>
          </p:nvPr>
        </p:nvSpPr>
        <p:spPr>
          <a:xfrm>
            <a:off x="252415" y="3204247"/>
            <a:ext cx="8673872" cy="215444"/>
          </a:xfrm>
          <a:prstGeom prst="rect">
            <a:avLst/>
          </a:prstGeom>
        </p:spPr>
        <p:txBody>
          <a:bodyPr lIns="0" tIns="0" rIns="0" bIns="0">
            <a:noAutofit/>
          </a:bodyPr>
          <a:lstStyle>
            <a:lvl1pPr marL="0" indent="0" algn="l">
              <a:buNone/>
              <a:defRPr sz="1400" baseline="0">
                <a:solidFill>
                  <a:schemeClr val="bg1"/>
                </a:solidFill>
              </a:defRPr>
            </a:lvl1pPr>
            <a:lvl2pPr marL="457184" indent="0" algn="ctr">
              <a:buNone/>
              <a:defRPr>
                <a:solidFill>
                  <a:schemeClr val="tx1">
                    <a:tint val="75000"/>
                  </a:schemeClr>
                </a:solidFill>
              </a:defRPr>
            </a:lvl2pPr>
            <a:lvl3pPr marL="914367" indent="0" algn="ctr">
              <a:buNone/>
              <a:defRPr>
                <a:solidFill>
                  <a:schemeClr val="tx1">
                    <a:tint val="75000"/>
                  </a:schemeClr>
                </a:solidFill>
              </a:defRPr>
            </a:lvl3pPr>
            <a:lvl4pPr marL="1371552" indent="0" algn="ctr">
              <a:buNone/>
              <a:defRPr>
                <a:solidFill>
                  <a:schemeClr val="tx1">
                    <a:tint val="75000"/>
                  </a:schemeClr>
                </a:solidFill>
              </a:defRPr>
            </a:lvl4pPr>
            <a:lvl5pPr marL="1828736" indent="0" algn="ctr">
              <a:buNone/>
              <a:defRPr>
                <a:solidFill>
                  <a:schemeClr val="tx1">
                    <a:tint val="75000"/>
                  </a:schemeClr>
                </a:solidFill>
              </a:defRPr>
            </a:lvl5pPr>
            <a:lvl6pPr marL="2285919" indent="0" algn="ctr">
              <a:buNone/>
              <a:defRPr>
                <a:solidFill>
                  <a:schemeClr val="tx1">
                    <a:tint val="75000"/>
                  </a:schemeClr>
                </a:solidFill>
              </a:defRPr>
            </a:lvl6pPr>
            <a:lvl7pPr marL="2743103" indent="0" algn="ctr">
              <a:buNone/>
              <a:defRPr>
                <a:solidFill>
                  <a:schemeClr val="tx1">
                    <a:tint val="75000"/>
                  </a:schemeClr>
                </a:solidFill>
              </a:defRPr>
            </a:lvl7pPr>
            <a:lvl8pPr marL="3200287" indent="0" algn="ctr">
              <a:buNone/>
              <a:defRPr>
                <a:solidFill>
                  <a:schemeClr val="tx1">
                    <a:tint val="75000"/>
                  </a:schemeClr>
                </a:solidFill>
              </a:defRPr>
            </a:lvl8pPr>
            <a:lvl9pPr marL="3657471"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print"/>
          <a:stretch>
            <a:fillRect/>
          </a:stretch>
        </p:blipFill>
        <p:spPr>
          <a:xfrm>
            <a:off x="7067034" y="4494997"/>
            <a:ext cx="2041798" cy="562953"/>
          </a:xfrm>
          <a:prstGeom prst="rect">
            <a:avLst/>
          </a:prstGeom>
        </p:spPr>
      </p:pic>
      <p:sp>
        <p:nvSpPr>
          <p:cNvPr id="14" name="Footer Placeholder 4"/>
          <p:cNvSpPr>
            <a:spLocks noGrp="1"/>
          </p:cNvSpPr>
          <p:nvPr>
            <p:ph type="ftr" sz="quarter" idx="3"/>
          </p:nvPr>
        </p:nvSpPr>
        <p:spPr>
          <a:xfrm>
            <a:off x="252415" y="4857155"/>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dirty="0"/>
              <a:t>Confidential Property of Schneider Electric  </a:t>
            </a:r>
          </a:p>
        </p:txBody>
      </p:sp>
      <p:sp>
        <p:nvSpPr>
          <p:cNvPr id="21" name="Espace réservé du texte 20"/>
          <p:cNvSpPr>
            <a:spLocks noGrp="1"/>
          </p:cNvSpPr>
          <p:nvPr>
            <p:ph type="body" sz="quarter" idx="15" hasCustomPrompt="1"/>
          </p:nvPr>
        </p:nvSpPr>
        <p:spPr>
          <a:xfrm>
            <a:off x="0" y="3573629"/>
            <a:ext cx="9144000" cy="761890"/>
          </a:xfrm>
          <a:prstGeom prst="rect">
            <a:avLst/>
          </a:prstGeom>
          <a:solidFill>
            <a:schemeClr val="tx2">
              <a:alpha val="80000"/>
            </a:schemeClr>
          </a:solidFill>
        </p:spPr>
        <p:txBody>
          <a:bodyPr lIns="91437" tIns="45718" rIns="91437" bIns="45718"/>
          <a:lstStyle>
            <a:lvl1pPr marL="178299" indent="-2362">
              <a:buNone/>
              <a:defRPr sz="12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err="1"/>
              <a:t>Presented</a:t>
            </a:r>
            <a:r>
              <a:rPr lang="fr-FR" dirty="0"/>
              <a:t> by: </a:t>
            </a:r>
          </a:p>
          <a:p>
            <a:pPr lvl="0"/>
            <a:r>
              <a:rPr lang="fr-FR" dirty="0"/>
              <a:t>Date: </a:t>
            </a:r>
          </a:p>
          <a:p>
            <a:pPr lvl="0"/>
            <a:endParaRPr lang="fr-FR" dirty="0"/>
          </a:p>
          <a:p>
            <a:pPr lvl="0"/>
            <a:endParaRPr lang="fr-FR" dirty="0"/>
          </a:p>
          <a:p>
            <a:pPr lvl="0"/>
            <a:endParaRPr lang="fr-FR" dirty="0"/>
          </a:p>
          <a:p>
            <a:pPr lvl="0"/>
            <a:endParaRPr lang="fr-FR" dirty="0"/>
          </a:p>
          <a:p>
            <a:pPr lvl="0"/>
            <a:endParaRPr lang="fr-FR" dirty="0"/>
          </a:p>
        </p:txBody>
      </p:sp>
      <p:sp>
        <p:nvSpPr>
          <p:cNvPr id="13" name="Rectangle 12"/>
          <p:cNvSpPr/>
          <p:nvPr userDrawn="1"/>
        </p:nvSpPr>
        <p:spPr>
          <a:xfrm>
            <a:off x="0" y="4261502"/>
            <a:ext cx="9144000" cy="2019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dirty="0"/>
          </a:p>
        </p:txBody>
      </p:sp>
    </p:spTree>
    <p:extLst>
      <p:ext uri="{BB962C8B-B14F-4D97-AF65-F5344CB8AC3E}">
        <p14:creationId xmlns:p14="http://schemas.microsoft.com/office/powerpoint/2010/main" val="1542371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ection Titl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1"/>
            <a:ext cx="9144000" cy="2908710"/>
          </a:xfrm>
          <a:prstGeom prst="rect">
            <a:avLst/>
          </a:prstGeom>
          <a:solidFill>
            <a:schemeClr val="tx2">
              <a:alpha val="80000"/>
            </a:schemeClr>
          </a:solidFill>
        </p:spPr>
        <p:txBody>
          <a:bodyPr lIns="252000" tIns="0" rIns="0" bIns="252000" anchor="b" anchorCtr="0"/>
          <a:lstStyle>
            <a:lvl1pPr algn="l">
              <a:defRPr sz="2400" baseline="0">
                <a:solidFill>
                  <a:srgbClr val="FFFFFF"/>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133284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ection Title w/ Image Option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2000"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353633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Horizontal Section Title">
    <p:spTree>
      <p:nvGrpSpPr>
        <p:cNvPr id="1" name=""/>
        <p:cNvGrpSpPr/>
        <p:nvPr/>
      </p:nvGrpSpPr>
      <p:grpSpPr>
        <a:xfrm>
          <a:off x="0" y="0"/>
          <a:ext cx="0" cy="0"/>
          <a:chOff x="0" y="0"/>
          <a:chExt cx="0" cy="0"/>
        </a:xfrm>
      </p:grpSpPr>
      <p:sp>
        <p:nvSpPr>
          <p:cNvPr id="14" name="Picture Placeholder 5"/>
          <p:cNvSpPr>
            <a:spLocks noGrp="1"/>
          </p:cNvSpPr>
          <p:nvPr>
            <p:ph type="pic" sz="quarter" idx="10" hasCustomPrompt="1"/>
          </p:nvPr>
        </p:nvSpPr>
        <p:spPr>
          <a:xfrm>
            <a:off x="0" y="0"/>
            <a:ext cx="9144000" cy="1981308"/>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3" name="Title 1"/>
          <p:cNvSpPr>
            <a:spLocks noGrp="1"/>
          </p:cNvSpPr>
          <p:nvPr>
            <p:ph type="title" hasCustomPrompt="1"/>
          </p:nvPr>
        </p:nvSpPr>
        <p:spPr>
          <a:xfrm>
            <a:off x="0" y="1981308"/>
            <a:ext cx="9144000" cy="3162191"/>
          </a:xfrm>
          <a:prstGeom prst="rect">
            <a:avLst/>
          </a:prstGeom>
          <a:solidFill>
            <a:schemeClr val="tx2"/>
          </a:solidFill>
        </p:spPr>
        <p:txBody>
          <a:bodyPr lIns="252000" tIns="252000" rIns="252000" bIns="252000" anchor="t" anchorCtr="0"/>
          <a:lstStyle>
            <a:lvl1pPr algn="l">
              <a:defRPr sz="2400" baseline="0">
                <a:solidFill>
                  <a:srgbClr val="FFFFFF"/>
                </a:solidFill>
              </a:defRPr>
            </a:lvl1pPr>
          </a:lstStyle>
          <a:p>
            <a:r>
              <a:rPr lang="en-US" dirty="0"/>
              <a:t>Click To Edit Section Title</a:t>
            </a:r>
          </a:p>
        </p:txBody>
      </p:sp>
      <p:sp>
        <p:nvSpPr>
          <p:cNvPr id="4" name="Text Placeholder 9"/>
          <p:cNvSpPr>
            <a:spLocks noGrp="1"/>
          </p:cNvSpPr>
          <p:nvPr>
            <p:ph type="body" sz="quarter" idx="11" hasCustomPrompt="1"/>
          </p:nvPr>
        </p:nvSpPr>
        <p:spPr>
          <a:xfrm>
            <a:off x="0" y="1608245"/>
            <a:ext cx="9144000" cy="373063"/>
          </a:xfrm>
          <a:prstGeom prst="rect">
            <a:avLst/>
          </a:prstGeom>
          <a:solidFill>
            <a:schemeClr val="tx2">
              <a:alpha val="80000"/>
            </a:schemeClr>
          </a:solidFill>
        </p:spPr>
        <p:txBody>
          <a:bodyPr lIns="252000" tIns="0" rIns="252000" bIns="0" anchor="ctr" anchorCtr="0"/>
          <a:lstStyle>
            <a:lvl1pPr marL="0" indent="0">
              <a:buNone/>
              <a:defRPr sz="1200" baseline="0">
                <a:solidFill>
                  <a:schemeClr val="bg1"/>
                </a:solidFill>
              </a:defRPr>
            </a:lvl1pPr>
          </a:lstStyle>
          <a:p>
            <a:pPr lvl="0"/>
            <a:r>
              <a:rPr lang="en-US" dirty="0"/>
              <a:t>Click To Edit Optional Subtitle</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3"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White_RGB.png"/>
          <p:cNvPicPr>
            <a:picLocks noChangeAspect="1"/>
          </p:cNvPicPr>
          <p:nvPr userDrawn="1"/>
        </p:nvPicPr>
        <p:blipFill>
          <a:blip r:embed="rId2" cstate="print"/>
          <a:stretch>
            <a:fillRect/>
          </a:stretch>
        </p:blipFill>
        <p:spPr>
          <a:xfrm>
            <a:off x="7075053" y="4508525"/>
            <a:ext cx="2018707" cy="556586"/>
          </a:xfrm>
          <a:prstGeom prst="rect">
            <a:avLst/>
          </a:prstGeom>
        </p:spPr>
      </p:pic>
    </p:spTree>
    <p:extLst>
      <p:ext uri="{BB962C8B-B14F-4D97-AF65-F5344CB8AC3E}">
        <p14:creationId xmlns:p14="http://schemas.microsoft.com/office/powerpoint/2010/main" val="2893399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w/ Green_Image  ">
    <p:spTree>
      <p:nvGrpSpPr>
        <p:cNvPr id="1" name=""/>
        <p:cNvGrpSpPr/>
        <p:nvPr/>
      </p:nvGrpSpPr>
      <p:grpSpPr>
        <a:xfrm>
          <a:off x="0" y="0"/>
          <a:ext cx="0" cy="0"/>
          <a:chOff x="0" y="0"/>
          <a:chExt cx="0" cy="0"/>
        </a:xfrm>
      </p:grpSpPr>
      <p:sp>
        <p:nvSpPr>
          <p:cNvPr id="14" name="Content Placeholder 12"/>
          <p:cNvSpPr>
            <a:spLocks noGrp="1"/>
          </p:cNvSpPr>
          <p:nvPr>
            <p:ph sz="quarter" idx="12" hasCustomPrompt="1"/>
          </p:nvPr>
        </p:nvSpPr>
        <p:spPr>
          <a:xfrm>
            <a:off x="4565650" y="-2"/>
            <a:ext cx="4578351"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2">
                    <a:lumMod val="60000"/>
                    <a:lumOff val="40000"/>
                  </a:schemeClr>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15" name="Rectangle 14"/>
          <p:cNvSpPr/>
          <p:nvPr userDrawn="1"/>
        </p:nvSpPr>
        <p:spPr>
          <a:xfrm rot="5400000">
            <a:off x="-310762" y="267086"/>
            <a:ext cx="5143498" cy="46093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p:nvPr>
        </p:nvSpPr>
        <p:spPr>
          <a:xfrm>
            <a:off x="-31899" y="-2"/>
            <a:ext cx="4881491" cy="5143502"/>
          </a:xfrm>
          <a:prstGeom prst="rect">
            <a:avLst/>
          </a:prstGeom>
          <a:solidFill>
            <a:schemeClr val="tx2">
              <a:alpha val="80000"/>
            </a:schemeClr>
          </a:solidFill>
        </p:spPr>
        <p:txBody>
          <a:bodyPr vert="horz" lIns="252000" tIns="252000" rIns="252000" bIns="252000"/>
          <a:lstStyle>
            <a:lvl1pPr marL="0" indent="0">
              <a:buNone/>
              <a:defRPr sz="240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2273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5" name="Rectangle 14"/>
          <p:cNvSpPr/>
          <p:nvPr userDrawn="1"/>
        </p:nvSpPr>
        <p:spPr>
          <a:xfrm rot="5400000">
            <a:off x="-310762" y="267086"/>
            <a:ext cx="5143498" cy="46093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hasCustomPrompt="1"/>
          </p:nvPr>
        </p:nvSpPr>
        <p:spPr>
          <a:xfrm>
            <a:off x="-31899" y="-2"/>
            <a:ext cx="4881491" cy="5143502"/>
          </a:xfrm>
          <a:prstGeom prst="rect">
            <a:avLst/>
          </a:prstGeom>
          <a:solidFill>
            <a:schemeClr val="tx2">
              <a:alpha val="80000"/>
            </a:schemeClr>
          </a:solidFill>
        </p:spPr>
        <p:txBody>
          <a:bodyPr vert="horz" lIns="252000" tIns="252000" rIns="252000" bIns="252000"/>
          <a:lstStyle>
            <a:lvl1pPr marL="0" indent="0">
              <a:buNone/>
              <a:defRPr sz="2400" baseline="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en-US" dirty="0"/>
              <a:t>Agenda (edit text)</a:t>
            </a:r>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10" name="Rechteck 7"/>
          <p:cNvSpPr/>
          <p:nvPr userDrawn="1"/>
        </p:nvSpPr>
        <p:spPr>
          <a:xfrm>
            <a:off x="5032059" y="274283"/>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chemeClr val="accent1"/>
              </a:solidFill>
              <a:latin typeface="+mn-lt"/>
              <a:ea typeface="Arial Unicode MS" pitchFamily="34" charset="-128"/>
              <a:cs typeface="Arial" pitchFamily="34" charset="0"/>
            </a:endParaRPr>
          </a:p>
        </p:txBody>
      </p:sp>
      <p:sp>
        <p:nvSpPr>
          <p:cNvPr id="11" name="Rechteck 8"/>
          <p:cNvSpPr/>
          <p:nvPr userDrawn="1"/>
        </p:nvSpPr>
        <p:spPr>
          <a:xfrm>
            <a:off x="5616268" y="274288"/>
            <a:ext cx="32004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endParaRPr lang="en-US" sz="1300" b="1" dirty="0">
              <a:solidFill>
                <a:schemeClr val="accent1"/>
              </a:solidFill>
              <a:latin typeface="+mn-lt"/>
              <a:cs typeface="Arial" pitchFamily="34" charset="0"/>
            </a:endParaRPr>
          </a:p>
        </p:txBody>
      </p:sp>
      <p:sp>
        <p:nvSpPr>
          <p:cNvPr id="12" name="Rechteck 10"/>
          <p:cNvSpPr/>
          <p:nvPr userDrawn="1"/>
        </p:nvSpPr>
        <p:spPr>
          <a:xfrm>
            <a:off x="5028791" y="7858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13" name="Rechteck 11"/>
          <p:cNvSpPr/>
          <p:nvPr userDrawn="1"/>
        </p:nvSpPr>
        <p:spPr>
          <a:xfrm>
            <a:off x="5624172" y="7868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31" name="Rechteck 10"/>
          <p:cNvSpPr/>
          <p:nvPr userDrawn="1"/>
        </p:nvSpPr>
        <p:spPr>
          <a:xfrm>
            <a:off x="5028791" y="13001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32" name="Rechteck 11"/>
          <p:cNvSpPr/>
          <p:nvPr userDrawn="1"/>
        </p:nvSpPr>
        <p:spPr>
          <a:xfrm>
            <a:off x="5624172" y="13011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5" name="Rechteck 10"/>
          <p:cNvSpPr/>
          <p:nvPr userDrawn="1"/>
        </p:nvSpPr>
        <p:spPr>
          <a:xfrm>
            <a:off x="5028791" y="18145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6" name="Rechteck 11"/>
          <p:cNvSpPr/>
          <p:nvPr userDrawn="1"/>
        </p:nvSpPr>
        <p:spPr>
          <a:xfrm>
            <a:off x="5624172" y="18155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7" name="Rechteck 10"/>
          <p:cNvSpPr/>
          <p:nvPr userDrawn="1"/>
        </p:nvSpPr>
        <p:spPr>
          <a:xfrm>
            <a:off x="5028791" y="23288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8" name="Rechteck 11"/>
          <p:cNvSpPr/>
          <p:nvPr userDrawn="1"/>
        </p:nvSpPr>
        <p:spPr>
          <a:xfrm>
            <a:off x="5624172" y="23298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9" name="Rechteck 10"/>
          <p:cNvSpPr/>
          <p:nvPr userDrawn="1"/>
        </p:nvSpPr>
        <p:spPr>
          <a:xfrm>
            <a:off x="5028791" y="28622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0" name="Rechteck 11"/>
          <p:cNvSpPr/>
          <p:nvPr userDrawn="1"/>
        </p:nvSpPr>
        <p:spPr>
          <a:xfrm>
            <a:off x="5624172" y="28632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1" name="Rechteck 10"/>
          <p:cNvSpPr/>
          <p:nvPr userDrawn="1"/>
        </p:nvSpPr>
        <p:spPr>
          <a:xfrm>
            <a:off x="5028791" y="33956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2" name="Rechteck 11"/>
          <p:cNvSpPr/>
          <p:nvPr userDrawn="1"/>
        </p:nvSpPr>
        <p:spPr>
          <a:xfrm>
            <a:off x="5624172" y="33966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5" name="Rechteck 10"/>
          <p:cNvSpPr/>
          <p:nvPr userDrawn="1"/>
        </p:nvSpPr>
        <p:spPr>
          <a:xfrm>
            <a:off x="5028791" y="3919570"/>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6" name="Rechteck 11"/>
          <p:cNvSpPr/>
          <p:nvPr userDrawn="1"/>
        </p:nvSpPr>
        <p:spPr>
          <a:xfrm>
            <a:off x="5624172" y="3920561"/>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24" name="Text Placeholder 4"/>
          <p:cNvSpPr>
            <a:spLocks noGrp="1"/>
          </p:cNvSpPr>
          <p:nvPr userDrawn="1">
            <p:ph type="body" sz="quarter" idx="13" hasCustomPrompt="1"/>
          </p:nvPr>
        </p:nvSpPr>
        <p:spPr>
          <a:xfrm>
            <a:off x="5004100" y="382137"/>
            <a:ext cx="509596" cy="210641"/>
          </a:xfrm>
          <a:prstGeom prst="rect">
            <a:avLst/>
          </a:prstGeom>
        </p:spPr>
        <p:txBody>
          <a:bodyPr anchor="ctr"/>
          <a:lstStyle>
            <a:lvl1pPr algn="ctr">
              <a:buNone/>
              <a:defRPr sz="1300" b="1">
                <a:solidFill>
                  <a:schemeClr val="accent1"/>
                </a:solidFill>
              </a:defRPr>
            </a:lvl1pPr>
          </a:lstStyle>
          <a:p>
            <a:r>
              <a:rPr lang="en-US" dirty="0"/>
              <a:t>1</a:t>
            </a:r>
          </a:p>
        </p:txBody>
      </p:sp>
      <p:sp>
        <p:nvSpPr>
          <p:cNvPr id="23" name="Text Placeholder 4"/>
          <p:cNvSpPr>
            <a:spLocks noGrp="1"/>
          </p:cNvSpPr>
          <p:nvPr userDrawn="1">
            <p:ph type="body" sz="quarter" idx="12" hasCustomPrompt="1"/>
          </p:nvPr>
        </p:nvSpPr>
        <p:spPr>
          <a:xfrm>
            <a:off x="5629632" y="3957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6" name="Text Placeholder 4"/>
          <p:cNvSpPr>
            <a:spLocks noGrp="1"/>
          </p:cNvSpPr>
          <p:nvPr userDrawn="1">
            <p:ph type="body" sz="quarter" idx="15" hasCustomPrompt="1"/>
          </p:nvPr>
        </p:nvSpPr>
        <p:spPr>
          <a:xfrm>
            <a:off x="5006372" y="875737"/>
            <a:ext cx="509596" cy="210641"/>
          </a:xfrm>
          <a:prstGeom prst="rect">
            <a:avLst/>
          </a:prstGeom>
        </p:spPr>
        <p:txBody>
          <a:bodyPr anchor="ctr"/>
          <a:lstStyle>
            <a:lvl1pPr algn="ctr">
              <a:buNone/>
              <a:defRPr sz="1300" b="1">
                <a:solidFill>
                  <a:schemeClr val="accent1"/>
                </a:solidFill>
              </a:defRPr>
            </a:lvl1pPr>
          </a:lstStyle>
          <a:p>
            <a:r>
              <a:rPr lang="en-US" dirty="0"/>
              <a:t>2</a:t>
            </a:r>
          </a:p>
        </p:txBody>
      </p:sp>
      <p:sp>
        <p:nvSpPr>
          <p:cNvPr id="25" name="Text Placeholder 4"/>
          <p:cNvSpPr>
            <a:spLocks noGrp="1"/>
          </p:cNvSpPr>
          <p:nvPr userDrawn="1">
            <p:ph type="body" sz="quarter" idx="14" hasCustomPrompt="1"/>
          </p:nvPr>
        </p:nvSpPr>
        <p:spPr>
          <a:xfrm>
            <a:off x="5631904" y="8893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7" name="Text Placeholder 4"/>
          <p:cNvSpPr>
            <a:spLocks noGrp="1"/>
          </p:cNvSpPr>
          <p:nvPr userDrawn="1">
            <p:ph type="body" sz="quarter" idx="16" hasCustomPrompt="1"/>
          </p:nvPr>
        </p:nvSpPr>
        <p:spPr>
          <a:xfrm>
            <a:off x="4994996" y="1410281"/>
            <a:ext cx="509596" cy="210641"/>
          </a:xfrm>
          <a:prstGeom prst="rect">
            <a:avLst/>
          </a:prstGeom>
        </p:spPr>
        <p:txBody>
          <a:bodyPr anchor="ctr"/>
          <a:lstStyle>
            <a:lvl1pPr algn="ctr">
              <a:buNone/>
              <a:defRPr sz="1300" b="1">
                <a:solidFill>
                  <a:schemeClr val="accent1"/>
                </a:solidFill>
              </a:defRPr>
            </a:lvl1pPr>
          </a:lstStyle>
          <a:p>
            <a:r>
              <a:rPr lang="en-US" dirty="0"/>
              <a:t>3</a:t>
            </a:r>
          </a:p>
        </p:txBody>
      </p:sp>
      <p:sp>
        <p:nvSpPr>
          <p:cNvPr id="28" name="Text Placeholder 4"/>
          <p:cNvSpPr>
            <a:spLocks noGrp="1"/>
          </p:cNvSpPr>
          <p:nvPr userDrawn="1">
            <p:ph type="body" sz="quarter" idx="17" hasCustomPrompt="1"/>
          </p:nvPr>
        </p:nvSpPr>
        <p:spPr>
          <a:xfrm>
            <a:off x="5620528" y="1423929"/>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9" name="Text Placeholder 4"/>
          <p:cNvSpPr>
            <a:spLocks noGrp="1"/>
          </p:cNvSpPr>
          <p:nvPr userDrawn="1">
            <p:ph type="body" sz="quarter" idx="18" hasCustomPrompt="1"/>
          </p:nvPr>
        </p:nvSpPr>
        <p:spPr>
          <a:xfrm>
            <a:off x="4992724" y="1926633"/>
            <a:ext cx="509596" cy="210641"/>
          </a:xfrm>
          <a:prstGeom prst="rect">
            <a:avLst/>
          </a:prstGeom>
        </p:spPr>
        <p:txBody>
          <a:bodyPr anchor="ctr"/>
          <a:lstStyle>
            <a:lvl1pPr algn="ctr">
              <a:buNone/>
              <a:defRPr sz="1300" b="1">
                <a:solidFill>
                  <a:schemeClr val="accent1"/>
                </a:solidFill>
              </a:defRPr>
            </a:lvl1pPr>
          </a:lstStyle>
          <a:p>
            <a:r>
              <a:rPr lang="en-US" dirty="0"/>
              <a:t>4</a:t>
            </a:r>
          </a:p>
        </p:txBody>
      </p:sp>
      <p:sp>
        <p:nvSpPr>
          <p:cNvPr id="30" name="Text Placeholder 4"/>
          <p:cNvSpPr>
            <a:spLocks noGrp="1"/>
          </p:cNvSpPr>
          <p:nvPr userDrawn="1">
            <p:ph type="body" sz="quarter" idx="19" hasCustomPrompt="1"/>
          </p:nvPr>
        </p:nvSpPr>
        <p:spPr>
          <a:xfrm>
            <a:off x="5618256" y="19402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3" name="Text Placeholder 4"/>
          <p:cNvSpPr>
            <a:spLocks noGrp="1"/>
          </p:cNvSpPr>
          <p:nvPr userDrawn="1">
            <p:ph type="body" sz="quarter" idx="20" hasCustomPrompt="1"/>
          </p:nvPr>
        </p:nvSpPr>
        <p:spPr>
          <a:xfrm>
            <a:off x="4994996" y="2420233"/>
            <a:ext cx="509596" cy="210641"/>
          </a:xfrm>
          <a:prstGeom prst="rect">
            <a:avLst/>
          </a:prstGeom>
        </p:spPr>
        <p:txBody>
          <a:bodyPr anchor="ctr"/>
          <a:lstStyle>
            <a:lvl1pPr algn="ctr">
              <a:buNone/>
              <a:defRPr sz="1300" b="1">
                <a:solidFill>
                  <a:schemeClr val="accent1"/>
                </a:solidFill>
              </a:defRPr>
            </a:lvl1pPr>
          </a:lstStyle>
          <a:p>
            <a:r>
              <a:rPr lang="en-US" dirty="0"/>
              <a:t>5</a:t>
            </a:r>
          </a:p>
        </p:txBody>
      </p:sp>
      <p:sp>
        <p:nvSpPr>
          <p:cNvPr id="34" name="Text Placeholder 4"/>
          <p:cNvSpPr>
            <a:spLocks noGrp="1"/>
          </p:cNvSpPr>
          <p:nvPr userDrawn="1">
            <p:ph type="body" sz="quarter" idx="21" hasCustomPrompt="1"/>
          </p:nvPr>
        </p:nvSpPr>
        <p:spPr>
          <a:xfrm>
            <a:off x="5620528" y="24338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5" name="Text Placeholder 4"/>
          <p:cNvSpPr>
            <a:spLocks noGrp="1"/>
          </p:cNvSpPr>
          <p:nvPr userDrawn="1">
            <p:ph type="body" sz="quarter" idx="22" hasCustomPrompt="1"/>
          </p:nvPr>
        </p:nvSpPr>
        <p:spPr>
          <a:xfrm>
            <a:off x="4997268" y="2954777"/>
            <a:ext cx="509596" cy="210641"/>
          </a:xfrm>
          <a:prstGeom prst="rect">
            <a:avLst/>
          </a:prstGeom>
        </p:spPr>
        <p:txBody>
          <a:bodyPr anchor="ctr"/>
          <a:lstStyle>
            <a:lvl1pPr algn="ctr">
              <a:buNone/>
              <a:defRPr sz="1300" b="1">
                <a:solidFill>
                  <a:schemeClr val="accent1"/>
                </a:solidFill>
              </a:defRPr>
            </a:lvl1pPr>
          </a:lstStyle>
          <a:p>
            <a:r>
              <a:rPr lang="en-US" dirty="0"/>
              <a:t>6</a:t>
            </a:r>
          </a:p>
        </p:txBody>
      </p:sp>
      <p:sp>
        <p:nvSpPr>
          <p:cNvPr id="36" name="Text Placeholder 4"/>
          <p:cNvSpPr>
            <a:spLocks noGrp="1"/>
          </p:cNvSpPr>
          <p:nvPr userDrawn="1">
            <p:ph type="body" sz="quarter" idx="23" hasCustomPrompt="1"/>
          </p:nvPr>
        </p:nvSpPr>
        <p:spPr>
          <a:xfrm>
            <a:off x="5609152" y="296842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7" name="Text Placeholder 4"/>
          <p:cNvSpPr>
            <a:spLocks noGrp="1"/>
          </p:cNvSpPr>
          <p:nvPr userDrawn="1">
            <p:ph type="body" sz="quarter" idx="24" hasCustomPrompt="1"/>
          </p:nvPr>
        </p:nvSpPr>
        <p:spPr>
          <a:xfrm>
            <a:off x="4983620" y="3487049"/>
            <a:ext cx="509596" cy="210641"/>
          </a:xfrm>
          <a:prstGeom prst="rect">
            <a:avLst/>
          </a:prstGeom>
        </p:spPr>
        <p:txBody>
          <a:bodyPr anchor="ctr"/>
          <a:lstStyle>
            <a:lvl1pPr algn="ctr">
              <a:buNone/>
              <a:defRPr sz="1300" b="1">
                <a:solidFill>
                  <a:schemeClr val="accent1"/>
                </a:solidFill>
              </a:defRPr>
            </a:lvl1pPr>
          </a:lstStyle>
          <a:p>
            <a:r>
              <a:rPr lang="en-US" dirty="0"/>
              <a:t>7</a:t>
            </a:r>
          </a:p>
        </p:txBody>
      </p:sp>
      <p:sp>
        <p:nvSpPr>
          <p:cNvPr id="38" name="Text Placeholder 4"/>
          <p:cNvSpPr>
            <a:spLocks noGrp="1"/>
          </p:cNvSpPr>
          <p:nvPr userDrawn="1">
            <p:ph type="body" sz="quarter" idx="25" hasCustomPrompt="1"/>
          </p:nvPr>
        </p:nvSpPr>
        <p:spPr>
          <a:xfrm>
            <a:off x="5622800" y="3500697"/>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9" name="Text Placeholder 4"/>
          <p:cNvSpPr>
            <a:spLocks noGrp="1"/>
          </p:cNvSpPr>
          <p:nvPr userDrawn="1">
            <p:ph type="body" sz="quarter" idx="26" hasCustomPrompt="1"/>
          </p:nvPr>
        </p:nvSpPr>
        <p:spPr>
          <a:xfrm>
            <a:off x="4985892" y="4021593"/>
            <a:ext cx="509596" cy="210641"/>
          </a:xfrm>
          <a:prstGeom prst="rect">
            <a:avLst/>
          </a:prstGeom>
        </p:spPr>
        <p:txBody>
          <a:bodyPr anchor="ctr"/>
          <a:lstStyle>
            <a:lvl1pPr algn="ctr">
              <a:buNone/>
              <a:defRPr sz="1300" b="1">
                <a:solidFill>
                  <a:schemeClr val="accent1"/>
                </a:solidFill>
              </a:defRPr>
            </a:lvl1pPr>
          </a:lstStyle>
          <a:p>
            <a:r>
              <a:rPr lang="en-US" dirty="0"/>
              <a:t>8</a:t>
            </a:r>
          </a:p>
        </p:txBody>
      </p:sp>
      <p:sp>
        <p:nvSpPr>
          <p:cNvPr id="40" name="Text Placeholder 4"/>
          <p:cNvSpPr>
            <a:spLocks noGrp="1"/>
          </p:cNvSpPr>
          <p:nvPr userDrawn="1">
            <p:ph type="body" sz="quarter" idx="27" hasCustomPrompt="1"/>
          </p:nvPr>
        </p:nvSpPr>
        <p:spPr>
          <a:xfrm>
            <a:off x="5611424" y="4035241"/>
            <a:ext cx="3145878" cy="208365"/>
          </a:xfrm>
          <a:prstGeom prst="rect">
            <a:avLst/>
          </a:prstGeom>
        </p:spPr>
        <p:txBody>
          <a:bodyPr anchor="ctr"/>
          <a:lstStyle>
            <a:lvl1pPr>
              <a:buNone/>
              <a:defRPr sz="1300" b="1">
                <a:solidFill>
                  <a:schemeClr val="accent1"/>
                </a:solidFill>
              </a:defRPr>
            </a:lvl1pPr>
          </a:lstStyle>
          <a:p>
            <a:r>
              <a:rPr lang="en-US" dirty="0"/>
              <a:t>Edit text</a:t>
            </a:r>
          </a:p>
        </p:txBody>
      </p:sp>
    </p:spTree>
    <p:extLst>
      <p:ext uri="{BB962C8B-B14F-4D97-AF65-F5344CB8AC3E}">
        <p14:creationId xmlns:p14="http://schemas.microsoft.com/office/powerpoint/2010/main" val="359061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ection Title w/ Image ">
    <p:spTree>
      <p:nvGrpSpPr>
        <p:cNvPr id="1" name=""/>
        <p:cNvGrpSpPr/>
        <p:nvPr/>
      </p:nvGrpSpPr>
      <p:grpSpPr>
        <a:xfrm>
          <a:off x="0" y="0"/>
          <a:ext cx="0" cy="0"/>
          <a:chOff x="0" y="0"/>
          <a:chExt cx="0" cy="0"/>
        </a:xfrm>
      </p:grpSpPr>
      <p:sp>
        <p:nvSpPr>
          <p:cNvPr id="20" name="Content Placeholder 12"/>
          <p:cNvSpPr>
            <a:spLocks noGrp="1"/>
          </p:cNvSpPr>
          <p:nvPr>
            <p:ph sz="quarter" idx="12" hasCustomPrompt="1"/>
          </p:nvPr>
        </p:nvSpPr>
        <p:spPr>
          <a:xfrm>
            <a:off x="4613273" y="0"/>
            <a:ext cx="4530727"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1"/>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3" name="Content Placeholder 12"/>
          <p:cNvSpPr>
            <a:spLocks noGrp="1"/>
          </p:cNvSpPr>
          <p:nvPr>
            <p:ph sz="quarter" idx="11"/>
          </p:nvPr>
        </p:nvSpPr>
        <p:spPr>
          <a:xfrm>
            <a:off x="252413" y="982952"/>
            <a:ext cx="3749962" cy="3418927"/>
          </a:xfrm>
          <a:prstGeom prst="rect">
            <a:avLst/>
          </a:prstGeom>
          <a:noFill/>
        </p:spPr>
        <p:txBody>
          <a:bodyPr vert="horz" wrap="square" lIns="0" tIns="0" rIns="0" bIns="0">
            <a:noAutofit/>
          </a:bodyPr>
          <a:lstStyle>
            <a:lvl1pPr marL="236538" indent="-236538">
              <a:buClr>
                <a:schemeClr val="tx2"/>
              </a:buClr>
              <a:buFont typeface="Arial" panose="020B0604020202020204" pitchFamily="34" charset="0"/>
              <a:buNone/>
              <a:defRPr sz="1800">
                <a:solidFill>
                  <a:schemeClr val="accent1"/>
                </a:solidFill>
              </a:defRPr>
            </a:lvl1pPr>
            <a:lvl2pPr marL="457200" indent="-220663">
              <a:buClr>
                <a:schemeClr val="tx2"/>
              </a:buClr>
              <a:buFont typeface="Arial" panose="020B0604020202020204" pitchFamily="34" charset="0"/>
              <a:buChar char="•"/>
              <a:defRPr sz="1600">
                <a:solidFill>
                  <a:schemeClr val="accent1"/>
                </a:solidFill>
              </a:defRPr>
            </a:lvl2pPr>
            <a:lvl3pPr marL="630238" indent="-173038">
              <a:buClr>
                <a:schemeClr val="tx2"/>
              </a:buClr>
              <a:buFont typeface="Arial" panose="020B0604020202020204" pitchFamily="34" charset="0"/>
              <a:buChar char="•"/>
              <a:defRPr sz="1400">
                <a:solidFill>
                  <a:schemeClr val="accent1"/>
                </a:solidFill>
              </a:defRPr>
            </a:lvl3pPr>
            <a:lvl4pPr marL="803275" indent="-173038">
              <a:buClr>
                <a:schemeClr val="tx2"/>
              </a:buClr>
              <a:buFont typeface="Arial" panose="020B0604020202020204" pitchFamily="34" charset="0"/>
              <a:buChar char="•"/>
              <a:defRPr sz="1400">
                <a:solidFill>
                  <a:schemeClr val="accent1"/>
                </a:solidFill>
              </a:defRPr>
            </a:lvl4pPr>
            <a:lvl5pPr marL="977900" indent="-174625" defTabSz="314325">
              <a:buClr>
                <a:schemeClr val="tx2"/>
              </a:buClr>
              <a:buFont typeface="Arial" panose="020B0604020202020204" pitchFamily="34" charset="0"/>
              <a:buChar char="•"/>
              <a:defRPr sz="1400">
                <a:solidFill>
                  <a:schemeClr val="accent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7" name="Title 1"/>
          <p:cNvSpPr>
            <a:spLocks noGrp="1"/>
          </p:cNvSpPr>
          <p:nvPr>
            <p:ph type="title" hasCustomPrompt="1"/>
          </p:nvPr>
        </p:nvSpPr>
        <p:spPr>
          <a:xfrm>
            <a:off x="252413" y="348333"/>
            <a:ext cx="3749962" cy="369332"/>
          </a:xfrm>
          <a:prstGeom prst="rect">
            <a:avLst/>
          </a:prstGeom>
        </p:spPr>
        <p:txBody>
          <a:bodyPr wrap="square"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23" name="Rectangle 22"/>
          <p:cNvSpPr/>
          <p:nvPr userDrawn="1"/>
        </p:nvSpPr>
        <p:spPr>
          <a:xfrm rot="5400000">
            <a:off x="1854991" y="2385218"/>
            <a:ext cx="5143498" cy="3730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4" hasCustomPrompt="1"/>
          </p:nvPr>
        </p:nvSpPr>
        <p:spPr>
          <a:xfrm>
            <a:off x="4240208" y="0"/>
            <a:ext cx="746127" cy="5143500"/>
          </a:xfrm>
          <a:prstGeom prst="rect">
            <a:avLst/>
          </a:prstGeom>
          <a:solidFill>
            <a:schemeClr val="tx2">
              <a:alpha val="80000"/>
            </a:schemeClr>
          </a:solidFill>
          <a:ln>
            <a:noFill/>
          </a:ln>
        </p:spPr>
        <p:txBody>
          <a:bodyPr/>
          <a:lstStyle>
            <a:lvl1pPr marL="0" indent="0">
              <a:buNone/>
              <a:defRPr/>
            </a:lvl1pPr>
          </a:lstStyle>
          <a:p>
            <a:pPr lvl="0"/>
            <a:r>
              <a:rPr lang="en-US" dirty="0"/>
              <a:t> </a:t>
            </a:r>
          </a:p>
        </p:txBody>
      </p:sp>
      <p:sp>
        <p:nvSpPr>
          <p:cNvPr id="15"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6"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10" name="Picture 9"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3974200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ection Title ">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58056" y="2175153"/>
            <a:ext cx="8633531" cy="369332"/>
          </a:xfrm>
          <a:prstGeom prst="rect">
            <a:avLst/>
          </a:prstGeom>
        </p:spPr>
        <p:txBody>
          <a:bodyPr lIns="0" tIns="0" rIns="0" bIns="0" anchor="ctr" anchorCtr="0">
            <a:noAutofit/>
          </a:bodyPr>
          <a:lstStyle>
            <a:lvl1pPr algn="l">
              <a:defRPr sz="2400" baseline="0">
                <a:solidFill>
                  <a:schemeClr val="tx2"/>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258056" y="2634497"/>
            <a:ext cx="8633531" cy="215444"/>
          </a:xfrm>
          <a:prstGeom prst="rect">
            <a:avLst/>
          </a:prstGeom>
        </p:spPr>
        <p:txBody>
          <a:bodyPr lIns="0" tIns="0" rIns="0" bIns="0" anchor="ctr" anchorCtr="0">
            <a:noAutofit/>
          </a:bodyPr>
          <a:lstStyle>
            <a:lvl1pPr marL="0" indent="0">
              <a:buNone/>
              <a:defRPr sz="1400" baseline="0">
                <a:solidFill>
                  <a:schemeClr val="accent1"/>
                </a:solidFill>
              </a:defRPr>
            </a:lvl1pPr>
          </a:lstStyle>
          <a:p>
            <a:pPr lvl="0"/>
            <a:r>
              <a:rPr lang="en-US" dirty="0"/>
              <a:t>Click To Edit Optional Subtitle</a:t>
            </a:r>
          </a:p>
        </p:txBody>
      </p:sp>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1230518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allout w Image Dark">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252413" y="2955454"/>
            <a:ext cx="8647111" cy="307777"/>
          </a:xfrm>
          <a:prstGeom prst="rect">
            <a:avLst/>
          </a:prstGeom>
        </p:spPr>
        <p:txBody>
          <a:bodyPr lIns="0" tIns="0" rIns="0" bIns="0">
            <a:no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400" b="1">
                <a:solidFill>
                  <a:schemeClr val="accent6"/>
                </a:solidFill>
              </a:defRPr>
            </a:lvl1pPr>
          </a:lstStyle>
          <a:p>
            <a:r>
              <a:rPr lang="en-US" dirty="0"/>
              <a:t>Drag your image here (drop on the picture icon) and remember to send this box to the “back” so that the green dividing line is visually on top of the image.</a:t>
            </a:r>
          </a:p>
        </p:txBody>
      </p:sp>
      <p:sp>
        <p:nvSpPr>
          <p:cNvPr id="4" name="Title 1"/>
          <p:cNvSpPr>
            <a:spLocks noGrp="1"/>
          </p:cNvSpPr>
          <p:nvPr>
            <p:ph type="ctrTitle" hasCustomPrompt="1"/>
          </p:nvPr>
        </p:nvSpPr>
        <p:spPr>
          <a:xfrm>
            <a:off x="252413" y="1713559"/>
            <a:ext cx="8647112" cy="1231106"/>
          </a:xfrm>
          <a:prstGeom prst="rect">
            <a:avLst/>
          </a:prstGeom>
        </p:spPr>
        <p:txBody>
          <a:bodyPr lIns="0" tIns="0" rIns="0" bIns="0" anchor="t">
            <a:noAutofit/>
          </a:bodyPr>
          <a:lstStyle>
            <a:lvl1pPr marL="0" indent="0" algn="ctr">
              <a:buFont typeface="Arial"/>
              <a:buNone/>
              <a:defRPr sz="4000">
                <a:solidFill>
                  <a:schemeClr val="bg1"/>
                </a:solidFill>
              </a:defRPr>
            </a:lvl1pPr>
          </a:lstStyle>
          <a:p>
            <a:r>
              <a:rPr lang="en-US" dirty="0"/>
              <a:t>CLICK TO EDIT QUOTE OR CALLOUT</a:t>
            </a:r>
          </a:p>
        </p:txBody>
      </p:sp>
    </p:spTree>
    <p:extLst>
      <p:ext uri="{BB962C8B-B14F-4D97-AF65-F5344CB8AC3E}">
        <p14:creationId xmlns:p14="http://schemas.microsoft.com/office/powerpoint/2010/main" val="279410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allout w Image Light">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52413" y="1713559"/>
            <a:ext cx="8647112" cy="1231106"/>
          </a:xfrm>
          <a:prstGeom prst="rect">
            <a:avLst/>
          </a:prstGeom>
        </p:spPr>
        <p:txBody>
          <a:bodyPr lIns="0" tIns="0" rIns="0" bIns="0" anchor="t">
            <a:no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3" y="2955454"/>
            <a:ext cx="8647111" cy="307777"/>
          </a:xfrm>
          <a:prstGeom prst="rect">
            <a:avLst/>
          </a:prstGeom>
        </p:spPr>
        <p:txBody>
          <a:bodyPr lIns="0" tIns="0" rIns="0" bIns="0">
            <a:no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400" b="1">
                <a:solidFill>
                  <a:srgbClr val="00B0F0"/>
                </a:solidFill>
              </a:defRPr>
            </a:lvl1pPr>
          </a:lstStyle>
          <a:p>
            <a:r>
              <a:rPr lang="en-US" dirty="0"/>
              <a:t>Drag your image here (drop on the picture icon) and remember to send this box to the “back” so that the green dividing line is visually on top of the image.</a:t>
            </a:r>
          </a:p>
        </p:txBody>
      </p:sp>
    </p:spTree>
    <p:extLst>
      <p:ext uri="{BB962C8B-B14F-4D97-AF65-F5344CB8AC3E}">
        <p14:creationId xmlns:p14="http://schemas.microsoft.com/office/powerpoint/2010/main" val="1512570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allout on White">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52413" y="1713559"/>
            <a:ext cx="8647112" cy="1231106"/>
          </a:xfrm>
          <a:prstGeom prst="rect">
            <a:avLst/>
          </a:prstGeom>
        </p:spPr>
        <p:txBody>
          <a:bodyPr wrap="square" lIns="0" tIns="0" rIns="0" bIns="0" anchor="t">
            <a:no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3" y="2955454"/>
            <a:ext cx="8647111" cy="307777"/>
          </a:xfrm>
          <a:prstGeom prst="rect">
            <a:avLst/>
          </a:prstGeom>
        </p:spPr>
        <p:txBody>
          <a:bodyPr wrap="square" lIns="0" tIns="0" rIns="0" bIns="0">
            <a:no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1342096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allout on SE Life Green">
    <p:bg>
      <p:bgPr>
        <a:solidFill>
          <a:schemeClr val="tx2"/>
        </a:solid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52413" y="1713559"/>
            <a:ext cx="8647112" cy="1231106"/>
          </a:xfrm>
          <a:prstGeom prst="rect">
            <a:avLst/>
          </a:prstGeom>
        </p:spPr>
        <p:txBody>
          <a:bodyPr lIns="0" tIns="0" rIns="0" bIns="0" anchor="t">
            <a:noAutofit/>
          </a:bodyPr>
          <a:lstStyle>
            <a:lvl1pPr marL="0" indent="0" algn="ctr">
              <a:buFont typeface="Arial"/>
              <a:buNone/>
              <a:defRPr sz="4000">
                <a:solidFill>
                  <a:schemeClr val="bg1"/>
                </a:solidFill>
              </a:defRPr>
            </a:lvl1pPr>
          </a:lstStyle>
          <a:p>
            <a:r>
              <a:rPr lang="en-US" dirty="0"/>
              <a:t>CLICK TO EDIT QUOTE OR CALLOUT</a:t>
            </a:r>
          </a:p>
        </p:txBody>
      </p:sp>
      <p:sp>
        <p:nvSpPr>
          <p:cNvPr id="10" name="Subtitle 2"/>
          <p:cNvSpPr>
            <a:spLocks noGrp="1"/>
          </p:cNvSpPr>
          <p:nvPr>
            <p:ph type="subTitle" idx="1" hasCustomPrompt="1"/>
          </p:nvPr>
        </p:nvSpPr>
        <p:spPr>
          <a:xfrm>
            <a:off x="252413" y="2955454"/>
            <a:ext cx="8647111" cy="307777"/>
          </a:xfrm>
          <a:prstGeom prst="rect">
            <a:avLst/>
          </a:prstGeom>
        </p:spPr>
        <p:txBody>
          <a:bodyPr lIns="0" tIns="0" rIns="0" bIns="0">
            <a:noAutofit/>
          </a:bodyP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5"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11" name="Picture 10" descr="schneider_LIO_White_RGB.png"/>
          <p:cNvPicPr>
            <a:picLocks noChangeAspect="1"/>
          </p:cNvPicPr>
          <p:nvPr userDrawn="1"/>
        </p:nvPicPr>
        <p:blipFill>
          <a:blip r:embed="rId2" cstate="print"/>
          <a:stretch>
            <a:fillRect/>
          </a:stretch>
        </p:blipFill>
        <p:spPr>
          <a:xfrm>
            <a:off x="7075053" y="4508525"/>
            <a:ext cx="2018707" cy="556586"/>
          </a:xfrm>
          <a:prstGeom prst="rect">
            <a:avLst/>
          </a:prstGeom>
        </p:spPr>
      </p:pic>
    </p:spTree>
    <p:extLst>
      <p:ext uri="{BB962C8B-B14F-4D97-AF65-F5344CB8AC3E}">
        <p14:creationId xmlns:p14="http://schemas.microsoft.com/office/powerpoint/2010/main" val="653552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Section_Divider_Image">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1747891" y="4857156"/>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9" name="Footer Placeholder 4"/>
          <p:cNvSpPr>
            <a:spLocks noGrp="1"/>
          </p:cNvSpPr>
          <p:nvPr>
            <p:ph type="ftr" sz="quarter" idx="3"/>
          </p:nvPr>
        </p:nvSpPr>
        <p:spPr>
          <a:xfrm>
            <a:off x="252414" y="4857155"/>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7" name="Picture 6" descr="schneider_LIO_White_RGB.png"/>
          <p:cNvPicPr>
            <a:picLocks noChangeAspect="1"/>
          </p:cNvPicPr>
          <p:nvPr userDrawn="1"/>
        </p:nvPicPr>
        <p:blipFill>
          <a:blip r:embed="rId2" cstate="print"/>
          <a:stretch>
            <a:fillRect/>
          </a:stretch>
        </p:blipFill>
        <p:spPr>
          <a:xfrm>
            <a:off x="7105948" y="4510059"/>
            <a:ext cx="1907005" cy="525789"/>
          </a:xfrm>
          <a:prstGeom prst="rect">
            <a:avLst/>
          </a:prstGeom>
        </p:spPr>
      </p:pic>
      <p:sp>
        <p:nvSpPr>
          <p:cNvPr id="12"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1966" tIns="0" rIns="0" bIns="0" anchor="ctr" anchorCtr="0"/>
          <a:lstStyle>
            <a:lvl1pPr algn="l">
              <a:defRPr sz="2400" baseline="0">
                <a:solidFill>
                  <a:srgbClr val="FFFFFF"/>
                </a:solidFill>
              </a:defRPr>
            </a:lvl1pPr>
          </a:lstStyle>
          <a:p>
            <a:r>
              <a:rPr lang="en-US" dirty="0"/>
              <a:t>Click To Edit Section Title</a:t>
            </a:r>
          </a:p>
        </p:txBody>
      </p:sp>
      <p:sp>
        <p:nvSpPr>
          <p:cNvPr id="13" name="Text Placeholder 9"/>
          <p:cNvSpPr>
            <a:spLocks noGrp="1"/>
          </p:cNvSpPr>
          <p:nvPr>
            <p:ph type="body" sz="quarter" idx="11" hasCustomPrompt="1"/>
          </p:nvPr>
        </p:nvSpPr>
        <p:spPr>
          <a:xfrm>
            <a:off x="0" y="2900387"/>
            <a:ext cx="9144000" cy="373063"/>
          </a:xfrm>
          <a:prstGeom prst="rect">
            <a:avLst/>
          </a:prstGeom>
          <a:solidFill>
            <a:schemeClr val="tx2"/>
          </a:solidFill>
        </p:spPr>
        <p:txBody>
          <a:bodyPr lIns="251966"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400" b="1">
                <a:solidFill>
                  <a:schemeClr val="accent6"/>
                </a:solidFill>
              </a:defRPr>
            </a:lvl1pPr>
          </a:lstStyle>
          <a:p>
            <a:r>
              <a:rPr lang="en-US" dirty="0"/>
              <a:t>Drag your image here (drop on the picture icon) and remember to send this box to the “back” so that the green dividing line is visually on top of the image.</a:t>
            </a:r>
          </a:p>
        </p:txBody>
      </p:sp>
    </p:spTree>
    <p:extLst>
      <p:ext uri="{BB962C8B-B14F-4D97-AF65-F5344CB8AC3E}">
        <p14:creationId xmlns:p14="http://schemas.microsoft.com/office/powerpoint/2010/main" val="3360757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Closing Slide Master">
    <p:bg>
      <p:bgPr>
        <a:solidFill>
          <a:schemeClr val="tx2"/>
        </a:solidFill>
        <a:effectLst/>
      </p:bgPr>
    </p:bg>
    <p:spTree>
      <p:nvGrpSpPr>
        <p:cNvPr id="1" name=""/>
        <p:cNvGrpSpPr/>
        <p:nvPr/>
      </p:nvGrpSpPr>
      <p:grpSpPr>
        <a:xfrm>
          <a:off x="0" y="0"/>
          <a:ext cx="0" cy="0"/>
          <a:chOff x="0" y="0"/>
          <a:chExt cx="0" cy="0"/>
        </a:xfrm>
      </p:grpSpPr>
      <p:pic>
        <p:nvPicPr>
          <p:cNvPr id="4" name="Picture 3" descr="schneider_LIO_White_RGB.png"/>
          <p:cNvPicPr>
            <a:picLocks noChangeAspect="1"/>
          </p:cNvPicPr>
          <p:nvPr userDrawn="1"/>
        </p:nvPicPr>
        <p:blipFill>
          <a:blip r:embed="rId2" cstate="print"/>
          <a:stretch>
            <a:fillRect/>
          </a:stretch>
        </p:blipFill>
        <p:spPr>
          <a:xfrm>
            <a:off x="2769124" y="1958662"/>
            <a:ext cx="3559382" cy="981372"/>
          </a:xfrm>
          <a:prstGeom prst="rect">
            <a:avLst/>
          </a:prstGeom>
        </p:spPr>
      </p:pic>
    </p:spTree>
    <p:extLst>
      <p:ext uri="{BB962C8B-B14F-4D97-AF65-F5344CB8AC3E}">
        <p14:creationId xmlns:p14="http://schemas.microsoft.com/office/powerpoint/2010/main" val="1925565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cSld name="Title Slide City">
    <p:bg>
      <p:bgPr>
        <a:solidFill>
          <a:srgbClr val="009530"/>
        </a:solidFill>
        <a:effectLst/>
      </p:bgPr>
    </p:bg>
    <p:spTree>
      <p:nvGrpSpPr>
        <p:cNvPr id="1" name=""/>
        <p:cNvGrpSpPr/>
        <p:nvPr/>
      </p:nvGrpSpPr>
      <p:grpSpPr>
        <a:xfrm>
          <a:off x="0" y="0"/>
          <a:ext cx="0" cy="0"/>
          <a:chOff x="0" y="0"/>
          <a:chExt cx="0" cy="0"/>
        </a:xfrm>
      </p:grpSpPr>
      <p:pic>
        <p:nvPicPr>
          <p:cNvPr id="10" name="Picture 9" descr="city_369.png"/>
          <p:cNvPicPr>
            <a:picLocks noChangeAspect="1"/>
          </p:cNvPicPr>
          <p:nvPr userDrawn="1"/>
        </p:nvPicPr>
        <p:blipFill rotWithShape="1">
          <a:blip r:embed="rId2" cstate="screen">
            <a:extLst>
              <a:ext uri="{28A0092B-C50C-407E-A947-70E740481C1C}">
                <a14:useLocalDpi xmlns:a14="http://schemas.microsoft.com/office/drawing/2010/main"/>
              </a:ext>
            </a:extLst>
          </a:blip>
          <a:srcRect l="4003" t="1175" r="6116" b="9373"/>
          <a:stretch/>
        </p:blipFill>
        <p:spPr>
          <a:xfrm>
            <a:off x="-52932" y="-47962"/>
            <a:ext cx="9249864" cy="5239424"/>
          </a:xfrm>
          <a:prstGeom prst="rect">
            <a:avLst/>
          </a:prstGeom>
          <a:noFill/>
          <a:ln>
            <a:noFill/>
          </a:ln>
        </p:spPr>
      </p:pic>
      <p:sp>
        <p:nvSpPr>
          <p:cNvPr id="2" name="Title 1"/>
          <p:cNvSpPr>
            <a:spLocks noGrp="1"/>
          </p:cNvSpPr>
          <p:nvPr>
            <p:ph type="ctrTitle" hasCustomPrompt="1"/>
          </p:nvPr>
        </p:nvSpPr>
        <p:spPr>
          <a:xfrm>
            <a:off x="450054" y="1597824"/>
            <a:ext cx="8236627" cy="1102519"/>
          </a:xfrm>
        </p:spPr>
        <p:txBody>
          <a:bodyPr lIns="0" anchor="b" anchorCtr="0">
            <a:noAutofit/>
          </a:bodyPr>
          <a:lstStyle>
            <a:lvl1pPr algn="l">
              <a:defRPr sz="2700" b="1">
                <a:solidFill>
                  <a:srgbClr val="009530"/>
                </a:solidFill>
                <a:latin typeface="Arial" pitchFamily="34" charset="0"/>
                <a:cs typeface="Arial" pitchFamily="34" charset="0"/>
              </a:defRPr>
            </a:lvl1pPr>
          </a:lstStyle>
          <a:p>
            <a:r>
              <a:rPr lang="en-US" noProof="0" dirty="0"/>
              <a:t>Slide Title</a:t>
            </a:r>
          </a:p>
        </p:txBody>
      </p:sp>
      <p:sp>
        <p:nvSpPr>
          <p:cNvPr id="3" name="Subtitle 2"/>
          <p:cNvSpPr>
            <a:spLocks noGrp="1"/>
          </p:cNvSpPr>
          <p:nvPr>
            <p:ph type="subTitle" idx="1" hasCustomPrompt="1"/>
          </p:nvPr>
        </p:nvSpPr>
        <p:spPr>
          <a:xfrm>
            <a:off x="450054" y="2733493"/>
            <a:ext cx="8236627" cy="824903"/>
          </a:xfrm>
        </p:spPr>
        <p:txBody>
          <a:bodyPr lIns="0">
            <a:noAutofit/>
          </a:bodyPr>
          <a:lstStyle>
            <a:lvl1pPr marL="0" indent="0" algn="l">
              <a:buNone/>
              <a:defRPr sz="1650">
                <a:solidFill>
                  <a:srgbClr val="009530"/>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noProof="0" dirty="0"/>
              <a:t>Click to edit Subtitle</a:t>
            </a:r>
          </a:p>
        </p:txBody>
      </p:sp>
      <p:sp>
        <p:nvSpPr>
          <p:cNvPr id="9" name="Text Placeholder 8"/>
          <p:cNvSpPr>
            <a:spLocks noGrp="1"/>
          </p:cNvSpPr>
          <p:nvPr>
            <p:ph type="body" sz="quarter" idx="10" hasCustomPrompt="1"/>
          </p:nvPr>
        </p:nvSpPr>
        <p:spPr>
          <a:xfrm>
            <a:off x="450173" y="3843433"/>
            <a:ext cx="6441296" cy="840581"/>
          </a:xfrm>
        </p:spPr>
        <p:txBody>
          <a:bodyPr>
            <a:normAutofit/>
          </a:bodyPr>
          <a:lstStyle>
            <a:lvl1pPr marL="0" indent="0">
              <a:buNone/>
              <a:defRPr sz="1200">
                <a:solidFill>
                  <a:schemeClr val="bg1"/>
                </a:solidFill>
                <a:latin typeface="Arial" pitchFamily="34" charset="0"/>
                <a:cs typeface="Arial" pitchFamily="34" charset="0"/>
              </a:defRPr>
            </a:lvl1pPr>
          </a:lstStyle>
          <a:p>
            <a:pPr lvl="0"/>
            <a:r>
              <a:rPr lang="en-US" noProof="0"/>
              <a:t>Date</a:t>
            </a:r>
            <a:br>
              <a:rPr lang="en-US" noProof="0"/>
            </a:br>
            <a:r>
              <a:rPr lang="en-US" noProof="0"/>
              <a:t>Author</a:t>
            </a:r>
            <a:br>
              <a:rPr lang="en-US" noProof="0"/>
            </a:br>
            <a:r>
              <a:rPr lang="en-US" noProof="0"/>
              <a:t>Title</a:t>
            </a:r>
          </a:p>
        </p:txBody>
      </p:sp>
      <p:pic>
        <p:nvPicPr>
          <p:cNvPr id="7" name="Picture 23" descr="C:\Users\Kurt\Desktop\Untitled-1cc.png"/>
          <p:cNvPicPr>
            <a:picLocks noChangeArrowheads="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Lst>
          </a:blip>
          <a:srcRect/>
          <a:stretch>
            <a:fillRect/>
          </a:stretch>
        </p:blipFill>
        <p:spPr bwMode="auto">
          <a:xfrm>
            <a:off x="7266705" y="4426601"/>
            <a:ext cx="1419976" cy="425196"/>
          </a:xfrm>
          <a:prstGeom prst="rect">
            <a:avLst/>
          </a:prstGeom>
          <a:noFill/>
        </p:spPr>
      </p:pic>
    </p:spTree>
    <p:extLst>
      <p:ext uri="{BB962C8B-B14F-4D97-AF65-F5344CB8AC3E}">
        <p14:creationId xmlns:p14="http://schemas.microsoft.com/office/powerpoint/2010/main" val="3876699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6/19/2018</a:t>
            </a:fld>
            <a:endParaRPr lang="en-US"/>
          </a:p>
        </p:txBody>
      </p:sp>
      <p:sp>
        <p:nvSpPr>
          <p:cNvPr id="4" name="Holder 4"/>
          <p:cNvSpPr>
            <a:spLocks noGrp="1"/>
          </p:cNvSpPr>
          <p:nvPr>
            <p:ph type="sldNum" sz="quarter" idx="7"/>
          </p:nvPr>
        </p:nvSpPr>
        <p:spPr>
          <a:xfrm>
            <a:off x="2330524" y="6353101"/>
            <a:ext cx="700920" cy="369332"/>
          </a:xfrm>
        </p:spPr>
        <p:txBody>
          <a:bodyPr lIns="0" tIns="0" rIns="0" bIns="0"/>
          <a:lstStyle>
            <a:lvl1pPr>
              <a:defRPr sz="600" b="0" i="0">
                <a:solidFill>
                  <a:srgbClr val="616369"/>
                </a:solidFill>
                <a:latin typeface="Arial"/>
                <a:cs typeface="Arial"/>
              </a:defRPr>
            </a:lvl1pPr>
          </a:lstStyle>
          <a:p>
            <a:pPr marL="12697">
              <a:spcBef>
                <a:spcPts val="40"/>
              </a:spcBef>
            </a:pPr>
            <a:r>
              <a:rPr lang="en-US"/>
              <a:t>Confidential </a:t>
            </a:r>
            <a:r>
              <a:rPr lang="en-US" spc="-5"/>
              <a:t>Property </a:t>
            </a:r>
            <a:r>
              <a:rPr lang="en-US"/>
              <a:t>of Schneider Electric | </a:t>
            </a:r>
            <a:r>
              <a:rPr lang="en-US" spc="-5">
                <a:solidFill>
                  <a:srgbClr val="3CCD57"/>
                </a:solidFill>
              </a:rPr>
              <a:t>Page</a:t>
            </a:r>
            <a:r>
              <a:rPr lang="en-US" spc="-75">
                <a:solidFill>
                  <a:srgbClr val="3CCD57"/>
                </a:solidFill>
              </a:rPr>
              <a:t> </a:t>
            </a:r>
            <a:fld id="{81D60167-4931-47E6-BA6A-407CBD079E47}" type="slidenum">
              <a:rPr lang="en-US" spc="-5" smtClean="0">
                <a:solidFill>
                  <a:srgbClr val="3CCD57"/>
                </a:solidFill>
              </a:rPr>
              <a:pPr marL="12697">
                <a:spcBef>
                  <a:spcPts val="40"/>
                </a:spcBef>
              </a:pPr>
              <a:t>‹N°›</a:t>
            </a:fld>
            <a:endParaRPr lang="en-US" spc="-5" dirty="0">
              <a:solidFill>
                <a:srgbClr val="3CCD57"/>
              </a:solidFill>
            </a:endParaRPr>
          </a:p>
        </p:txBody>
      </p:sp>
    </p:spTree>
    <p:extLst>
      <p:ext uri="{BB962C8B-B14F-4D97-AF65-F5344CB8AC3E}">
        <p14:creationId xmlns:p14="http://schemas.microsoft.com/office/powerpoint/2010/main" val="3597013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sp>
        <p:nvSpPr>
          <p:cNvPr id="19" name="Espace réservé pour une image  18"/>
          <p:cNvSpPr>
            <a:spLocks noGrp="1"/>
          </p:cNvSpPr>
          <p:nvPr>
            <p:ph type="pic" sz="quarter" idx="14"/>
          </p:nvPr>
        </p:nvSpPr>
        <p:spPr>
          <a:xfrm>
            <a:off x="0" y="0"/>
            <a:ext cx="9144000" cy="4330794"/>
          </a:xfrm>
          <a:prstGeom prst="rect">
            <a:avLst/>
          </a:prstGeom>
          <a:solidFill>
            <a:schemeClr val="bg1">
              <a:lumMod val="95000"/>
            </a:schemeClr>
          </a:solidFill>
        </p:spPr>
        <p:txBody>
          <a:bodyPr lIns="91437" tIns="45718" rIns="91437" bIns="45718"/>
          <a:lstStyle>
            <a:lvl1pPr>
              <a:buNone/>
              <a:defRPr sz="1400">
                <a:solidFill>
                  <a:schemeClr val="bg1">
                    <a:lumMod val="85000"/>
                  </a:schemeClr>
                </a:solidFill>
              </a:defRPr>
            </a:lvl1pPr>
          </a:lstStyle>
          <a:p>
            <a:r>
              <a:rPr lang="en-US"/>
              <a:t>Click icon to add picture</a:t>
            </a:r>
            <a:endParaRPr lang="en-US" dirty="0"/>
          </a:p>
        </p:txBody>
      </p:sp>
      <p:sp>
        <p:nvSpPr>
          <p:cNvPr id="8" name="Title 1"/>
          <p:cNvSpPr>
            <a:spLocks noGrp="1"/>
          </p:cNvSpPr>
          <p:nvPr>
            <p:ph type="ctrTitle" hasCustomPrompt="1"/>
          </p:nvPr>
        </p:nvSpPr>
        <p:spPr>
          <a:xfrm>
            <a:off x="252415" y="2609224"/>
            <a:ext cx="8673872" cy="553998"/>
          </a:xfrm>
          <a:prstGeom prst="rect">
            <a:avLst/>
          </a:prstGeom>
        </p:spPr>
        <p:txBody>
          <a:bodyPr lIns="0" tIns="0" rIns="0" bIns="0" anchor="ctr" anchorCtr="0">
            <a:noAutofit/>
          </a:bodyPr>
          <a:lstStyle>
            <a:lvl1pPr marL="0" indent="0" algn="l">
              <a:buFont typeface="Arial"/>
              <a:buNone/>
              <a:defRPr sz="3600">
                <a:solidFill>
                  <a:schemeClr val="bg1"/>
                </a:solidFill>
              </a:defRPr>
            </a:lvl1pPr>
          </a:lstStyle>
          <a:p>
            <a:r>
              <a:rPr lang="en-US" dirty="0"/>
              <a:t>Presentation Title</a:t>
            </a:r>
          </a:p>
        </p:txBody>
      </p:sp>
      <p:sp>
        <p:nvSpPr>
          <p:cNvPr id="9" name="Subtitle 2"/>
          <p:cNvSpPr>
            <a:spLocks noGrp="1"/>
          </p:cNvSpPr>
          <p:nvPr>
            <p:ph type="subTitle" idx="1" hasCustomPrompt="1"/>
          </p:nvPr>
        </p:nvSpPr>
        <p:spPr>
          <a:xfrm>
            <a:off x="252415" y="3204247"/>
            <a:ext cx="8673872" cy="215444"/>
          </a:xfrm>
          <a:prstGeom prst="rect">
            <a:avLst/>
          </a:prstGeom>
        </p:spPr>
        <p:txBody>
          <a:bodyPr lIns="0" tIns="0" rIns="0" bIns="0">
            <a:noAutofit/>
          </a:bodyPr>
          <a:lstStyle>
            <a:lvl1pPr marL="0" indent="0" algn="l">
              <a:buNone/>
              <a:defRPr sz="1400" baseline="0">
                <a:solidFill>
                  <a:schemeClr val="bg1"/>
                </a:solidFill>
              </a:defRPr>
            </a:lvl1pPr>
            <a:lvl2pPr marL="457184" indent="0" algn="ctr">
              <a:buNone/>
              <a:defRPr>
                <a:solidFill>
                  <a:schemeClr val="tx1">
                    <a:tint val="75000"/>
                  </a:schemeClr>
                </a:solidFill>
              </a:defRPr>
            </a:lvl2pPr>
            <a:lvl3pPr marL="914367" indent="0" algn="ctr">
              <a:buNone/>
              <a:defRPr>
                <a:solidFill>
                  <a:schemeClr val="tx1">
                    <a:tint val="75000"/>
                  </a:schemeClr>
                </a:solidFill>
              </a:defRPr>
            </a:lvl3pPr>
            <a:lvl4pPr marL="1371552" indent="0" algn="ctr">
              <a:buNone/>
              <a:defRPr>
                <a:solidFill>
                  <a:schemeClr val="tx1">
                    <a:tint val="75000"/>
                  </a:schemeClr>
                </a:solidFill>
              </a:defRPr>
            </a:lvl4pPr>
            <a:lvl5pPr marL="1828736" indent="0" algn="ctr">
              <a:buNone/>
              <a:defRPr>
                <a:solidFill>
                  <a:schemeClr val="tx1">
                    <a:tint val="75000"/>
                  </a:schemeClr>
                </a:solidFill>
              </a:defRPr>
            </a:lvl5pPr>
            <a:lvl6pPr marL="2285919" indent="0" algn="ctr">
              <a:buNone/>
              <a:defRPr>
                <a:solidFill>
                  <a:schemeClr val="tx1">
                    <a:tint val="75000"/>
                  </a:schemeClr>
                </a:solidFill>
              </a:defRPr>
            </a:lvl6pPr>
            <a:lvl7pPr marL="2743103" indent="0" algn="ctr">
              <a:buNone/>
              <a:defRPr>
                <a:solidFill>
                  <a:schemeClr val="tx1">
                    <a:tint val="75000"/>
                  </a:schemeClr>
                </a:solidFill>
              </a:defRPr>
            </a:lvl7pPr>
            <a:lvl8pPr marL="3200287" indent="0" algn="ctr">
              <a:buNone/>
              <a:defRPr>
                <a:solidFill>
                  <a:schemeClr val="tx1">
                    <a:tint val="75000"/>
                  </a:schemeClr>
                </a:solidFill>
              </a:defRPr>
            </a:lvl8pPr>
            <a:lvl9pPr marL="3657471"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print"/>
          <a:stretch>
            <a:fillRect/>
          </a:stretch>
        </p:blipFill>
        <p:spPr>
          <a:xfrm>
            <a:off x="7067034" y="4494997"/>
            <a:ext cx="2041798" cy="562953"/>
          </a:xfrm>
          <a:prstGeom prst="rect">
            <a:avLst/>
          </a:prstGeom>
        </p:spPr>
      </p:pic>
      <p:sp>
        <p:nvSpPr>
          <p:cNvPr id="14" name="Footer Placeholder 4"/>
          <p:cNvSpPr>
            <a:spLocks noGrp="1"/>
          </p:cNvSpPr>
          <p:nvPr>
            <p:ph type="ftr" sz="quarter" idx="3"/>
          </p:nvPr>
        </p:nvSpPr>
        <p:spPr>
          <a:xfrm>
            <a:off x="252415" y="4857155"/>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dirty="0"/>
              <a:t>Confidential Property of Schneider Electric  </a:t>
            </a:r>
          </a:p>
        </p:txBody>
      </p:sp>
      <p:sp>
        <p:nvSpPr>
          <p:cNvPr id="21" name="Espace réservé du texte 20"/>
          <p:cNvSpPr>
            <a:spLocks noGrp="1"/>
          </p:cNvSpPr>
          <p:nvPr>
            <p:ph type="body" sz="quarter" idx="15" hasCustomPrompt="1"/>
          </p:nvPr>
        </p:nvSpPr>
        <p:spPr>
          <a:xfrm>
            <a:off x="0" y="3573629"/>
            <a:ext cx="9144000" cy="761890"/>
          </a:xfrm>
          <a:prstGeom prst="rect">
            <a:avLst/>
          </a:prstGeom>
          <a:solidFill>
            <a:schemeClr val="tx2">
              <a:alpha val="80000"/>
            </a:schemeClr>
          </a:solidFill>
        </p:spPr>
        <p:txBody>
          <a:bodyPr lIns="91437" tIns="45718" rIns="91437" bIns="45718"/>
          <a:lstStyle>
            <a:lvl1pPr marL="178299" indent="-2362">
              <a:buNone/>
              <a:defRPr sz="12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err="1"/>
              <a:t>Presented</a:t>
            </a:r>
            <a:r>
              <a:rPr lang="fr-FR" dirty="0"/>
              <a:t> by: </a:t>
            </a:r>
          </a:p>
          <a:p>
            <a:pPr lvl="0"/>
            <a:r>
              <a:rPr lang="fr-FR" dirty="0"/>
              <a:t>Date: </a:t>
            </a:r>
          </a:p>
          <a:p>
            <a:pPr lvl="0"/>
            <a:endParaRPr lang="fr-FR" dirty="0"/>
          </a:p>
          <a:p>
            <a:pPr lvl="0"/>
            <a:endParaRPr lang="fr-FR" dirty="0"/>
          </a:p>
          <a:p>
            <a:pPr lvl="0"/>
            <a:endParaRPr lang="fr-FR" dirty="0"/>
          </a:p>
          <a:p>
            <a:pPr lvl="0"/>
            <a:endParaRPr lang="fr-FR" dirty="0"/>
          </a:p>
          <a:p>
            <a:pPr lvl="0"/>
            <a:endParaRPr lang="fr-FR" dirty="0"/>
          </a:p>
        </p:txBody>
      </p:sp>
      <p:sp>
        <p:nvSpPr>
          <p:cNvPr id="13" name="Rectangle 12"/>
          <p:cNvSpPr/>
          <p:nvPr userDrawn="1"/>
        </p:nvSpPr>
        <p:spPr>
          <a:xfrm>
            <a:off x="0" y="4261502"/>
            <a:ext cx="9144000" cy="2019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dirty="0"/>
          </a:p>
        </p:txBody>
      </p:sp>
    </p:spTree>
    <p:extLst>
      <p:ext uri="{BB962C8B-B14F-4D97-AF65-F5344CB8AC3E}">
        <p14:creationId xmlns:p14="http://schemas.microsoft.com/office/powerpoint/2010/main" val="345409445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ection Titl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1"/>
            <a:ext cx="9144000" cy="2908710"/>
          </a:xfrm>
          <a:prstGeom prst="rect">
            <a:avLst/>
          </a:prstGeom>
          <a:solidFill>
            <a:schemeClr val="tx2">
              <a:alpha val="80000"/>
            </a:schemeClr>
          </a:solidFill>
        </p:spPr>
        <p:txBody>
          <a:bodyPr lIns="252000" tIns="0" rIns="0" bIns="252000" anchor="b" anchorCtr="0"/>
          <a:lstStyle>
            <a:lvl1pPr algn="l">
              <a:defRPr sz="2400" baseline="0">
                <a:solidFill>
                  <a:srgbClr val="FFFFFF"/>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325726683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ection Title w/ Image Option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2000"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112217099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Horizontal Section Title">
    <p:spTree>
      <p:nvGrpSpPr>
        <p:cNvPr id="1" name=""/>
        <p:cNvGrpSpPr/>
        <p:nvPr/>
      </p:nvGrpSpPr>
      <p:grpSpPr>
        <a:xfrm>
          <a:off x="0" y="0"/>
          <a:ext cx="0" cy="0"/>
          <a:chOff x="0" y="0"/>
          <a:chExt cx="0" cy="0"/>
        </a:xfrm>
      </p:grpSpPr>
      <p:sp>
        <p:nvSpPr>
          <p:cNvPr id="14" name="Picture Placeholder 5"/>
          <p:cNvSpPr>
            <a:spLocks noGrp="1"/>
          </p:cNvSpPr>
          <p:nvPr>
            <p:ph type="pic" sz="quarter" idx="10" hasCustomPrompt="1"/>
          </p:nvPr>
        </p:nvSpPr>
        <p:spPr>
          <a:xfrm>
            <a:off x="0" y="0"/>
            <a:ext cx="9144000" cy="1981308"/>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3" name="Title 1"/>
          <p:cNvSpPr>
            <a:spLocks noGrp="1"/>
          </p:cNvSpPr>
          <p:nvPr>
            <p:ph type="title" hasCustomPrompt="1"/>
          </p:nvPr>
        </p:nvSpPr>
        <p:spPr>
          <a:xfrm>
            <a:off x="0" y="1981308"/>
            <a:ext cx="9144000" cy="3162191"/>
          </a:xfrm>
          <a:prstGeom prst="rect">
            <a:avLst/>
          </a:prstGeom>
          <a:solidFill>
            <a:schemeClr val="tx2"/>
          </a:solidFill>
        </p:spPr>
        <p:txBody>
          <a:bodyPr lIns="252000" tIns="252000" rIns="252000" bIns="252000" anchor="t" anchorCtr="0"/>
          <a:lstStyle>
            <a:lvl1pPr algn="l">
              <a:defRPr sz="2400" baseline="0">
                <a:solidFill>
                  <a:srgbClr val="FFFFFF"/>
                </a:solidFill>
              </a:defRPr>
            </a:lvl1pPr>
          </a:lstStyle>
          <a:p>
            <a:r>
              <a:rPr lang="en-US" dirty="0"/>
              <a:t>Click To Edit Section Title</a:t>
            </a:r>
          </a:p>
        </p:txBody>
      </p:sp>
      <p:sp>
        <p:nvSpPr>
          <p:cNvPr id="4" name="Text Placeholder 9"/>
          <p:cNvSpPr>
            <a:spLocks noGrp="1"/>
          </p:cNvSpPr>
          <p:nvPr>
            <p:ph type="body" sz="quarter" idx="11" hasCustomPrompt="1"/>
          </p:nvPr>
        </p:nvSpPr>
        <p:spPr>
          <a:xfrm>
            <a:off x="0" y="1608245"/>
            <a:ext cx="9144000" cy="373063"/>
          </a:xfrm>
          <a:prstGeom prst="rect">
            <a:avLst/>
          </a:prstGeom>
          <a:solidFill>
            <a:schemeClr val="tx2">
              <a:alpha val="80000"/>
            </a:schemeClr>
          </a:solidFill>
        </p:spPr>
        <p:txBody>
          <a:bodyPr lIns="252000" tIns="0" rIns="252000" bIns="0" anchor="ctr" anchorCtr="0"/>
          <a:lstStyle>
            <a:lvl1pPr marL="0" indent="0">
              <a:buNone/>
              <a:defRPr sz="1200" baseline="0">
                <a:solidFill>
                  <a:schemeClr val="bg1"/>
                </a:solidFill>
              </a:defRPr>
            </a:lvl1pPr>
          </a:lstStyle>
          <a:p>
            <a:pPr lvl="0"/>
            <a:r>
              <a:rPr lang="en-US" dirty="0"/>
              <a:t>Click To Edit Optional Subtitle</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3"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White_RGB.png"/>
          <p:cNvPicPr>
            <a:picLocks noChangeAspect="1"/>
          </p:cNvPicPr>
          <p:nvPr userDrawn="1"/>
        </p:nvPicPr>
        <p:blipFill>
          <a:blip r:embed="rId2" cstate="print"/>
          <a:stretch>
            <a:fillRect/>
          </a:stretch>
        </p:blipFill>
        <p:spPr>
          <a:xfrm>
            <a:off x="7075053" y="4508525"/>
            <a:ext cx="2018707" cy="556586"/>
          </a:xfrm>
          <a:prstGeom prst="rect">
            <a:avLst/>
          </a:prstGeom>
        </p:spPr>
      </p:pic>
    </p:spTree>
    <p:extLst>
      <p:ext uri="{BB962C8B-B14F-4D97-AF65-F5344CB8AC3E}">
        <p14:creationId xmlns:p14="http://schemas.microsoft.com/office/powerpoint/2010/main" val="77727335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Title w/ Green_Image  ">
    <p:spTree>
      <p:nvGrpSpPr>
        <p:cNvPr id="1" name=""/>
        <p:cNvGrpSpPr/>
        <p:nvPr/>
      </p:nvGrpSpPr>
      <p:grpSpPr>
        <a:xfrm>
          <a:off x="0" y="0"/>
          <a:ext cx="0" cy="0"/>
          <a:chOff x="0" y="0"/>
          <a:chExt cx="0" cy="0"/>
        </a:xfrm>
      </p:grpSpPr>
      <p:sp>
        <p:nvSpPr>
          <p:cNvPr id="14" name="Content Placeholder 12"/>
          <p:cNvSpPr>
            <a:spLocks noGrp="1"/>
          </p:cNvSpPr>
          <p:nvPr>
            <p:ph sz="quarter" idx="12" hasCustomPrompt="1"/>
          </p:nvPr>
        </p:nvSpPr>
        <p:spPr>
          <a:xfrm>
            <a:off x="4565650" y="-2"/>
            <a:ext cx="4578351"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2">
                    <a:lumMod val="60000"/>
                    <a:lumOff val="40000"/>
                  </a:schemeClr>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15" name="Rectangle 14"/>
          <p:cNvSpPr/>
          <p:nvPr userDrawn="1"/>
        </p:nvSpPr>
        <p:spPr>
          <a:xfrm rot="5400000">
            <a:off x="-310762" y="267086"/>
            <a:ext cx="5143498" cy="46093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p:nvPr>
        </p:nvSpPr>
        <p:spPr>
          <a:xfrm>
            <a:off x="-31899" y="-2"/>
            <a:ext cx="4881491" cy="5143502"/>
          </a:xfrm>
          <a:prstGeom prst="rect">
            <a:avLst/>
          </a:prstGeom>
          <a:solidFill>
            <a:schemeClr val="tx2">
              <a:alpha val="80000"/>
            </a:schemeClr>
          </a:solidFill>
        </p:spPr>
        <p:txBody>
          <a:bodyPr vert="horz" lIns="252000" tIns="252000" rIns="252000" bIns="252000"/>
          <a:lstStyle>
            <a:lvl1pPr marL="0" indent="0">
              <a:buNone/>
              <a:defRPr sz="240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111080821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5" name="Rectangle 14"/>
          <p:cNvSpPr/>
          <p:nvPr userDrawn="1"/>
        </p:nvSpPr>
        <p:spPr>
          <a:xfrm rot="5400000">
            <a:off x="-310762" y="267086"/>
            <a:ext cx="5143498" cy="46093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hasCustomPrompt="1"/>
          </p:nvPr>
        </p:nvSpPr>
        <p:spPr>
          <a:xfrm>
            <a:off x="-31899" y="-2"/>
            <a:ext cx="4881491" cy="5143502"/>
          </a:xfrm>
          <a:prstGeom prst="rect">
            <a:avLst/>
          </a:prstGeom>
          <a:solidFill>
            <a:schemeClr val="tx2">
              <a:alpha val="80000"/>
            </a:schemeClr>
          </a:solidFill>
        </p:spPr>
        <p:txBody>
          <a:bodyPr vert="horz" lIns="252000" tIns="252000" rIns="252000" bIns="252000"/>
          <a:lstStyle>
            <a:lvl1pPr marL="0" indent="0">
              <a:buNone/>
              <a:defRPr sz="2400" baseline="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en-US" dirty="0"/>
              <a:t>Agenda (edit text)</a:t>
            </a:r>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10" name="Rechteck 7"/>
          <p:cNvSpPr/>
          <p:nvPr userDrawn="1"/>
        </p:nvSpPr>
        <p:spPr>
          <a:xfrm>
            <a:off x="5032059" y="274283"/>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chemeClr val="accent1"/>
              </a:solidFill>
              <a:latin typeface="+mn-lt"/>
              <a:ea typeface="Arial Unicode MS" pitchFamily="34" charset="-128"/>
              <a:cs typeface="Arial" pitchFamily="34" charset="0"/>
            </a:endParaRPr>
          </a:p>
        </p:txBody>
      </p:sp>
      <p:sp>
        <p:nvSpPr>
          <p:cNvPr id="11" name="Rechteck 8"/>
          <p:cNvSpPr/>
          <p:nvPr userDrawn="1"/>
        </p:nvSpPr>
        <p:spPr>
          <a:xfrm>
            <a:off x="5616268" y="274288"/>
            <a:ext cx="32004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endParaRPr lang="en-US" sz="1300" b="1" dirty="0">
              <a:solidFill>
                <a:schemeClr val="accent1"/>
              </a:solidFill>
              <a:latin typeface="+mn-lt"/>
              <a:cs typeface="Arial" pitchFamily="34" charset="0"/>
            </a:endParaRPr>
          </a:p>
        </p:txBody>
      </p:sp>
      <p:sp>
        <p:nvSpPr>
          <p:cNvPr id="12" name="Rechteck 10"/>
          <p:cNvSpPr/>
          <p:nvPr userDrawn="1"/>
        </p:nvSpPr>
        <p:spPr>
          <a:xfrm>
            <a:off x="5028791" y="7858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13" name="Rechteck 11"/>
          <p:cNvSpPr/>
          <p:nvPr userDrawn="1"/>
        </p:nvSpPr>
        <p:spPr>
          <a:xfrm>
            <a:off x="5624172" y="7868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31" name="Rechteck 10"/>
          <p:cNvSpPr/>
          <p:nvPr userDrawn="1"/>
        </p:nvSpPr>
        <p:spPr>
          <a:xfrm>
            <a:off x="5028791" y="13001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32" name="Rechteck 11"/>
          <p:cNvSpPr/>
          <p:nvPr userDrawn="1"/>
        </p:nvSpPr>
        <p:spPr>
          <a:xfrm>
            <a:off x="5624172" y="13011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5" name="Rechteck 10"/>
          <p:cNvSpPr/>
          <p:nvPr userDrawn="1"/>
        </p:nvSpPr>
        <p:spPr>
          <a:xfrm>
            <a:off x="5028791" y="18145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6" name="Rechteck 11"/>
          <p:cNvSpPr/>
          <p:nvPr userDrawn="1"/>
        </p:nvSpPr>
        <p:spPr>
          <a:xfrm>
            <a:off x="5624172" y="18155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7" name="Rechteck 10"/>
          <p:cNvSpPr/>
          <p:nvPr userDrawn="1"/>
        </p:nvSpPr>
        <p:spPr>
          <a:xfrm>
            <a:off x="5028791" y="23288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8" name="Rechteck 11"/>
          <p:cNvSpPr/>
          <p:nvPr userDrawn="1"/>
        </p:nvSpPr>
        <p:spPr>
          <a:xfrm>
            <a:off x="5624172" y="23298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9" name="Rechteck 10"/>
          <p:cNvSpPr/>
          <p:nvPr userDrawn="1"/>
        </p:nvSpPr>
        <p:spPr>
          <a:xfrm>
            <a:off x="5028791" y="28622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0" name="Rechteck 11"/>
          <p:cNvSpPr/>
          <p:nvPr userDrawn="1"/>
        </p:nvSpPr>
        <p:spPr>
          <a:xfrm>
            <a:off x="5624172" y="28632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1" name="Rechteck 10"/>
          <p:cNvSpPr/>
          <p:nvPr userDrawn="1"/>
        </p:nvSpPr>
        <p:spPr>
          <a:xfrm>
            <a:off x="5028791" y="33956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2" name="Rechteck 11"/>
          <p:cNvSpPr/>
          <p:nvPr userDrawn="1"/>
        </p:nvSpPr>
        <p:spPr>
          <a:xfrm>
            <a:off x="5624172" y="33966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5" name="Rechteck 10"/>
          <p:cNvSpPr/>
          <p:nvPr userDrawn="1"/>
        </p:nvSpPr>
        <p:spPr>
          <a:xfrm>
            <a:off x="5028791" y="3919570"/>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6" name="Rechteck 11"/>
          <p:cNvSpPr/>
          <p:nvPr userDrawn="1"/>
        </p:nvSpPr>
        <p:spPr>
          <a:xfrm>
            <a:off x="5624172" y="3920561"/>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24" name="Text Placeholder 4"/>
          <p:cNvSpPr>
            <a:spLocks noGrp="1"/>
          </p:cNvSpPr>
          <p:nvPr userDrawn="1">
            <p:ph type="body" sz="quarter" idx="13" hasCustomPrompt="1"/>
          </p:nvPr>
        </p:nvSpPr>
        <p:spPr>
          <a:xfrm>
            <a:off x="5004100" y="382137"/>
            <a:ext cx="509596" cy="210641"/>
          </a:xfrm>
          <a:prstGeom prst="rect">
            <a:avLst/>
          </a:prstGeom>
        </p:spPr>
        <p:txBody>
          <a:bodyPr anchor="ctr"/>
          <a:lstStyle>
            <a:lvl1pPr algn="ctr">
              <a:buNone/>
              <a:defRPr sz="1300" b="1">
                <a:solidFill>
                  <a:schemeClr val="accent1"/>
                </a:solidFill>
              </a:defRPr>
            </a:lvl1pPr>
          </a:lstStyle>
          <a:p>
            <a:r>
              <a:rPr lang="en-US" dirty="0"/>
              <a:t>1</a:t>
            </a:r>
          </a:p>
        </p:txBody>
      </p:sp>
      <p:sp>
        <p:nvSpPr>
          <p:cNvPr id="23" name="Text Placeholder 4"/>
          <p:cNvSpPr>
            <a:spLocks noGrp="1"/>
          </p:cNvSpPr>
          <p:nvPr userDrawn="1">
            <p:ph type="body" sz="quarter" idx="12" hasCustomPrompt="1"/>
          </p:nvPr>
        </p:nvSpPr>
        <p:spPr>
          <a:xfrm>
            <a:off x="5629632" y="3957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6" name="Text Placeholder 4"/>
          <p:cNvSpPr>
            <a:spLocks noGrp="1"/>
          </p:cNvSpPr>
          <p:nvPr userDrawn="1">
            <p:ph type="body" sz="quarter" idx="15" hasCustomPrompt="1"/>
          </p:nvPr>
        </p:nvSpPr>
        <p:spPr>
          <a:xfrm>
            <a:off x="5006372" y="875737"/>
            <a:ext cx="509596" cy="210641"/>
          </a:xfrm>
          <a:prstGeom prst="rect">
            <a:avLst/>
          </a:prstGeom>
        </p:spPr>
        <p:txBody>
          <a:bodyPr anchor="ctr"/>
          <a:lstStyle>
            <a:lvl1pPr algn="ctr">
              <a:buNone/>
              <a:defRPr sz="1300" b="1">
                <a:solidFill>
                  <a:schemeClr val="accent1"/>
                </a:solidFill>
              </a:defRPr>
            </a:lvl1pPr>
          </a:lstStyle>
          <a:p>
            <a:r>
              <a:rPr lang="en-US" dirty="0"/>
              <a:t>2</a:t>
            </a:r>
          </a:p>
        </p:txBody>
      </p:sp>
      <p:sp>
        <p:nvSpPr>
          <p:cNvPr id="25" name="Text Placeholder 4"/>
          <p:cNvSpPr>
            <a:spLocks noGrp="1"/>
          </p:cNvSpPr>
          <p:nvPr userDrawn="1">
            <p:ph type="body" sz="quarter" idx="14" hasCustomPrompt="1"/>
          </p:nvPr>
        </p:nvSpPr>
        <p:spPr>
          <a:xfrm>
            <a:off x="5631904" y="8893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7" name="Text Placeholder 4"/>
          <p:cNvSpPr>
            <a:spLocks noGrp="1"/>
          </p:cNvSpPr>
          <p:nvPr userDrawn="1">
            <p:ph type="body" sz="quarter" idx="16" hasCustomPrompt="1"/>
          </p:nvPr>
        </p:nvSpPr>
        <p:spPr>
          <a:xfrm>
            <a:off x="4994996" y="1410281"/>
            <a:ext cx="509596" cy="210641"/>
          </a:xfrm>
          <a:prstGeom prst="rect">
            <a:avLst/>
          </a:prstGeom>
        </p:spPr>
        <p:txBody>
          <a:bodyPr anchor="ctr"/>
          <a:lstStyle>
            <a:lvl1pPr algn="ctr">
              <a:buNone/>
              <a:defRPr sz="1300" b="1">
                <a:solidFill>
                  <a:schemeClr val="accent1"/>
                </a:solidFill>
              </a:defRPr>
            </a:lvl1pPr>
          </a:lstStyle>
          <a:p>
            <a:r>
              <a:rPr lang="en-US" dirty="0"/>
              <a:t>3</a:t>
            </a:r>
          </a:p>
        </p:txBody>
      </p:sp>
      <p:sp>
        <p:nvSpPr>
          <p:cNvPr id="28" name="Text Placeholder 4"/>
          <p:cNvSpPr>
            <a:spLocks noGrp="1"/>
          </p:cNvSpPr>
          <p:nvPr userDrawn="1">
            <p:ph type="body" sz="quarter" idx="17" hasCustomPrompt="1"/>
          </p:nvPr>
        </p:nvSpPr>
        <p:spPr>
          <a:xfrm>
            <a:off x="5620528" y="1423929"/>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9" name="Text Placeholder 4"/>
          <p:cNvSpPr>
            <a:spLocks noGrp="1"/>
          </p:cNvSpPr>
          <p:nvPr userDrawn="1">
            <p:ph type="body" sz="quarter" idx="18" hasCustomPrompt="1"/>
          </p:nvPr>
        </p:nvSpPr>
        <p:spPr>
          <a:xfrm>
            <a:off x="4992724" y="1926633"/>
            <a:ext cx="509596" cy="210641"/>
          </a:xfrm>
          <a:prstGeom prst="rect">
            <a:avLst/>
          </a:prstGeom>
        </p:spPr>
        <p:txBody>
          <a:bodyPr anchor="ctr"/>
          <a:lstStyle>
            <a:lvl1pPr algn="ctr">
              <a:buNone/>
              <a:defRPr sz="1300" b="1">
                <a:solidFill>
                  <a:schemeClr val="accent1"/>
                </a:solidFill>
              </a:defRPr>
            </a:lvl1pPr>
          </a:lstStyle>
          <a:p>
            <a:r>
              <a:rPr lang="en-US" dirty="0"/>
              <a:t>4</a:t>
            </a:r>
          </a:p>
        </p:txBody>
      </p:sp>
      <p:sp>
        <p:nvSpPr>
          <p:cNvPr id="30" name="Text Placeholder 4"/>
          <p:cNvSpPr>
            <a:spLocks noGrp="1"/>
          </p:cNvSpPr>
          <p:nvPr userDrawn="1">
            <p:ph type="body" sz="quarter" idx="19" hasCustomPrompt="1"/>
          </p:nvPr>
        </p:nvSpPr>
        <p:spPr>
          <a:xfrm>
            <a:off x="5618256" y="19402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3" name="Text Placeholder 4"/>
          <p:cNvSpPr>
            <a:spLocks noGrp="1"/>
          </p:cNvSpPr>
          <p:nvPr userDrawn="1">
            <p:ph type="body" sz="quarter" idx="20" hasCustomPrompt="1"/>
          </p:nvPr>
        </p:nvSpPr>
        <p:spPr>
          <a:xfrm>
            <a:off x="4994996" y="2420233"/>
            <a:ext cx="509596" cy="210641"/>
          </a:xfrm>
          <a:prstGeom prst="rect">
            <a:avLst/>
          </a:prstGeom>
        </p:spPr>
        <p:txBody>
          <a:bodyPr anchor="ctr"/>
          <a:lstStyle>
            <a:lvl1pPr algn="ctr">
              <a:buNone/>
              <a:defRPr sz="1300" b="1">
                <a:solidFill>
                  <a:schemeClr val="accent1"/>
                </a:solidFill>
              </a:defRPr>
            </a:lvl1pPr>
          </a:lstStyle>
          <a:p>
            <a:r>
              <a:rPr lang="en-US" dirty="0"/>
              <a:t>5</a:t>
            </a:r>
          </a:p>
        </p:txBody>
      </p:sp>
      <p:sp>
        <p:nvSpPr>
          <p:cNvPr id="34" name="Text Placeholder 4"/>
          <p:cNvSpPr>
            <a:spLocks noGrp="1"/>
          </p:cNvSpPr>
          <p:nvPr userDrawn="1">
            <p:ph type="body" sz="quarter" idx="21" hasCustomPrompt="1"/>
          </p:nvPr>
        </p:nvSpPr>
        <p:spPr>
          <a:xfrm>
            <a:off x="5620528" y="24338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5" name="Text Placeholder 4"/>
          <p:cNvSpPr>
            <a:spLocks noGrp="1"/>
          </p:cNvSpPr>
          <p:nvPr userDrawn="1">
            <p:ph type="body" sz="quarter" idx="22" hasCustomPrompt="1"/>
          </p:nvPr>
        </p:nvSpPr>
        <p:spPr>
          <a:xfrm>
            <a:off x="4997268" y="2954777"/>
            <a:ext cx="509596" cy="210641"/>
          </a:xfrm>
          <a:prstGeom prst="rect">
            <a:avLst/>
          </a:prstGeom>
        </p:spPr>
        <p:txBody>
          <a:bodyPr anchor="ctr"/>
          <a:lstStyle>
            <a:lvl1pPr algn="ctr">
              <a:buNone/>
              <a:defRPr sz="1300" b="1">
                <a:solidFill>
                  <a:schemeClr val="accent1"/>
                </a:solidFill>
              </a:defRPr>
            </a:lvl1pPr>
          </a:lstStyle>
          <a:p>
            <a:r>
              <a:rPr lang="en-US" dirty="0"/>
              <a:t>6</a:t>
            </a:r>
          </a:p>
        </p:txBody>
      </p:sp>
      <p:sp>
        <p:nvSpPr>
          <p:cNvPr id="36" name="Text Placeholder 4"/>
          <p:cNvSpPr>
            <a:spLocks noGrp="1"/>
          </p:cNvSpPr>
          <p:nvPr userDrawn="1">
            <p:ph type="body" sz="quarter" idx="23" hasCustomPrompt="1"/>
          </p:nvPr>
        </p:nvSpPr>
        <p:spPr>
          <a:xfrm>
            <a:off x="5609152" y="296842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7" name="Text Placeholder 4"/>
          <p:cNvSpPr>
            <a:spLocks noGrp="1"/>
          </p:cNvSpPr>
          <p:nvPr userDrawn="1">
            <p:ph type="body" sz="quarter" idx="24" hasCustomPrompt="1"/>
          </p:nvPr>
        </p:nvSpPr>
        <p:spPr>
          <a:xfrm>
            <a:off x="4983620" y="3487049"/>
            <a:ext cx="509596" cy="210641"/>
          </a:xfrm>
          <a:prstGeom prst="rect">
            <a:avLst/>
          </a:prstGeom>
        </p:spPr>
        <p:txBody>
          <a:bodyPr anchor="ctr"/>
          <a:lstStyle>
            <a:lvl1pPr algn="ctr">
              <a:buNone/>
              <a:defRPr sz="1300" b="1">
                <a:solidFill>
                  <a:schemeClr val="accent1"/>
                </a:solidFill>
              </a:defRPr>
            </a:lvl1pPr>
          </a:lstStyle>
          <a:p>
            <a:r>
              <a:rPr lang="en-US" dirty="0"/>
              <a:t>7</a:t>
            </a:r>
          </a:p>
        </p:txBody>
      </p:sp>
      <p:sp>
        <p:nvSpPr>
          <p:cNvPr id="38" name="Text Placeholder 4"/>
          <p:cNvSpPr>
            <a:spLocks noGrp="1"/>
          </p:cNvSpPr>
          <p:nvPr userDrawn="1">
            <p:ph type="body" sz="quarter" idx="25" hasCustomPrompt="1"/>
          </p:nvPr>
        </p:nvSpPr>
        <p:spPr>
          <a:xfrm>
            <a:off x="5622800" y="3500697"/>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9" name="Text Placeholder 4"/>
          <p:cNvSpPr>
            <a:spLocks noGrp="1"/>
          </p:cNvSpPr>
          <p:nvPr userDrawn="1">
            <p:ph type="body" sz="quarter" idx="26" hasCustomPrompt="1"/>
          </p:nvPr>
        </p:nvSpPr>
        <p:spPr>
          <a:xfrm>
            <a:off x="4985892" y="4021593"/>
            <a:ext cx="509596" cy="210641"/>
          </a:xfrm>
          <a:prstGeom prst="rect">
            <a:avLst/>
          </a:prstGeom>
        </p:spPr>
        <p:txBody>
          <a:bodyPr anchor="ctr"/>
          <a:lstStyle>
            <a:lvl1pPr algn="ctr">
              <a:buNone/>
              <a:defRPr sz="1300" b="1">
                <a:solidFill>
                  <a:schemeClr val="accent1"/>
                </a:solidFill>
              </a:defRPr>
            </a:lvl1pPr>
          </a:lstStyle>
          <a:p>
            <a:r>
              <a:rPr lang="en-US" dirty="0"/>
              <a:t>8</a:t>
            </a:r>
          </a:p>
        </p:txBody>
      </p:sp>
      <p:sp>
        <p:nvSpPr>
          <p:cNvPr id="40" name="Text Placeholder 4"/>
          <p:cNvSpPr>
            <a:spLocks noGrp="1"/>
          </p:cNvSpPr>
          <p:nvPr userDrawn="1">
            <p:ph type="body" sz="quarter" idx="27" hasCustomPrompt="1"/>
          </p:nvPr>
        </p:nvSpPr>
        <p:spPr>
          <a:xfrm>
            <a:off x="5611424" y="4035241"/>
            <a:ext cx="3145878" cy="208365"/>
          </a:xfrm>
          <a:prstGeom prst="rect">
            <a:avLst/>
          </a:prstGeom>
        </p:spPr>
        <p:txBody>
          <a:bodyPr anchor="ctr"/>
          <a:lstStyle>
            <a:lvl1pPr>
              <a:buNone/>
              <a:defRPr sz="1300" b="1">
                <a:solidFill>
                  <a:schemeClr val="accent1"/>
                </a:solidFill>
              </a:defRPr>
            </a:lvl1pPr>
          </a:lstStyle>
          <a:p>
            <a:r>
              <a:rPr lang="en-US" dirty="0"/>
              <a:t>Edit text</a:t>
            </a:r>
          </a:p>
        </p:txBody>
      </p:sp>
    </p:spTree>
    <p:extLst>
      <p:ext uri="{BB962C8B-B14F-4D97-AF65-F5344CB8AC3E}">
        <p14:creationId xmlns:p14="http://schemas.microsoft.com/office/powerpoint/2010/main" val="53848441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ection Title w/ Image ">
    <p:spTree>
      <p:nvGrpSpPr>
        <p:cNvPr id="1" name=""/>
        <p:cNvGrpSpPr/>
        <p:nvPr/>
      </p:nvGrpSpPr>
      <p:grpSpPr>
        <a:xfrm>
          <a:off x="0" y="0"/>
          <a:ext cx="0" cy="0"/>
          <a:chOff x="0" y="0"/>
          <a:chExt cx="0" cy="0"/>
        </a:xfrm>
      </p:grpSpPr>
      <p:sp>
        <p:nvSpPr>
          <p:cNvPr id="20" name="Content Placeholder 12"/>
          <p:cNvSpPr>
            <a:spLocks noGrp="1"/>
          </p:cNvSpPr>
          <p:nvPr>
            <p:ph sz="quarter" idx="12" hasCustomPrompt="1"/>
          </p:nvPr>
        </p:nvSpPr>
        <p:spPr>
          <a:xfrm>
            <a:off x="4613273" y="0"/>
            <a:ext cx="4530727"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1"/>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3" name="Content Placeholder 12"/>
          <p:cNvSpPr>
            <a:spLocks noGrp="1"/>
          </p:cNvSpPr>
          <p:nvPr>
            <p:ph sz="quarter" idx="11"/>
          </p:nvPr>
        </p:nvSpPr>
        <p:spPr>
          <a:xfrm>
            <a:off x="252413" y="982952"/>
            <a:ext cx="3749962" cy="3418927"/>
          </a:xfrm>
          <a:prstGeom prst="rect">
            <a:avLst/>
          </a:prstGeom>
          <a:noFill/>
        </p:spPr>
        <p:txBody>
          <a:bodyPr vert="horz" wrap="square" lIns="0" tIns="0" rIns="0" bIns="0">
            <a:noAutofit/>
          </a:bodyPr>
          <a:lstStyle>
            <a:lvl1pPr marL="236538" indent="-236538">
              <a:buClr>
                <a:schemeClr val="tx2"/>
              </a:buClr>
              <a:buFont typeface="Arial" panose="020B0604020202020204" pitchFamily="34" charset="0"/>
              <a:buNone/>
              <a:defRPr sz="1800">
                <a:solidFill>
                  <a:schemeClr val="accent1"/>
                </a:solidFill>
              </a:defRPr>
            </a:lvl1pPr>
            <a:lvl2pPr marL="457200" indent="-220663">
              <a:buClr>
                <a:schemeClr val="tx2"/>
              </a:buClr>
              <a:buFont typeface="Arial" panose="020B0604020202020204" pitchFamily="34" charset="0"/>
              <a:buChar char="•"/>
              <a:defRPr sz="1600">
                <a:solidFill>
                  <a:schemeClr val="accent1"/>
                </a:solidFill>
              </a:defRPr>
            </a:lvl2pPr>
            <a:lvl3pPr marL="630238" indent="-173038">
              <a:buClr>
                <a:schemeClr val="tx2"/>
              </a:buClr>
              <a:buFont typeface="Arial" panose="020B0604020202020204" pitchFamily="34" charset="0"/>
              <a:buChar char="•"/>
              <a:defRPr sz="1400">
                <a:solidFill>
                  <a:schemeClr val="accent1"/>
                </a:solidFill>
              </a:defRPr>
            </a:lvl3pPr>
            <a:lvl4pPr marL="803275" indent="-173038">
              <a:buClr>
                <a:schemeClr val="tx2"/>
              </a:buClr>
              <a:buFont typeface="Arial" panose="020B0604020202020204" pitchFamily="34" charset="0"/>
              <a:buChar char="•"/>
              <a:defRPr sz="1400">
                <a:solidFill>
                  <a:schemeClr val="accent1"/>
                </a:solidFill>
              </a:defRPr>
            </a:lvl4pPr>
            <a:lvl5pPr marL="977900" indent="-174625" defTabSz="314325">
              <a:buClr>
                <a:schemeClr val="tx2"/>
              </a:buClr>
              <a:buFont typeface="Arial" panose="020B0604020202020204" pitchFamily="34" charset="0"/>
              <a:buChar char="•"/>
              <a:defRPr sz="1400">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itle 1"/>
          <p:cNvSpPr>
            <a:spLocks noGrp="1"/>
          </p:cNvSpPr>
          <p:nvPr>
            <p:ph type="title" hasCustomPrompt="1"/>
          </p:nvPr>
        </p:nvSpPr>
        <p:spPr>
          <a:xfrm>
            <a:off x="252413" y="348333"/>
            <a:ext cx="3749962" cy="369332"/>
          </a:xfrm>
          <a:prstGeom prst="rect">
            <a:avLst/>
          </a:prstGeom>
        </p:spPr>
        <p:txBody>
          <a:bodyPr wrap="square"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23" name="Rectangle 22"/>
          <p:cNvSpPr/>
          <p:nvPr userDrawn="1"/>
        </p:nvSpPr>
        <p:spPr>
          <a:xfrm rot="5400000">
            <a:off x="1854991" y="2385218"/>
            <a:ext cx="5143498" cy="3730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4" hasCustomPrompt="1"/>
          </p:nvPr>
        </p:nvSpPr>
        <p:spPr>
          <a:xfrm>
            <a:off x="4240208" y="0"/>
            <a:ext cx="746127" cy="5143500"/>
          </a:xfrm>
          <a:prstGeom prst="rect">
            <a:avLst/>
          </a:prstGeom>
          <a:solidFill>
            <a:schemeClr val="tx2">
              <a:alpha val="80000"/>
            </a:schemeClr>
          </a:solidFill>
          <a:ln>
            <a:noFill/>
          </a:ln>
        </p:spPr>
        <p:txBody>
          <a:bodyPr/>
          <a:lstStyle>
            <a:lvl1pPr marL="0" indent="0">
              <a:buNone/>
              <a:defRPr/>
            </a:lvl1pPr>
          </a:lstStyle>
          <a:p>
            <a:pPr lvl="0"/>
            <a:r>
              <a:rPr lang="en-US" dirty="0"/>
              <a:t> </a:t>
            </a:r>
          </a:p>
        </p:txBody>
      </p:sp>
      <p:sp>
        <p:nvSpPr>
          <p:cNvPr id="15"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6"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10" name="Picture 9"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310853893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ection Title ">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58056" y="2175153"/>
            <a:ext cx="8633531" cy="369332"/>
          </a:xfrm>
          <a:prstGeom prst="rect">
            <a:avLst/>
          </a:prstGeom>
        </p:spPr>
        <p:txBody>
          <a:bodyPr lIns="0" tIns="0" rIns="0" bIns="0" anchor="ctr" anchorCtr="0">
            <a:noAutofit/>
          </a:bodyPr>
          <a:lstStyle>
            <a:lvl1pPr algn="l">
              <a:defRPr sz="2400" baseline="0">
                <a:solidFill>
                  <a:schemeClr val="tx2"/>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258056" y="2634497"/>
            <a:ext cx="8633531" cy="215444"/>
          </a:xfrm>
          <a:prstGeom prst="rect">
            <a:avLst/>
          </a:prstGeom>
        </p:spPr>
        <p:txBody>
          <a:bodyPr lIns="0" tIns="0" rIns="0" bIns="0" anchor="ctr" anchorCtr="0">
            <a:noAutofit/>
          </a:bodyPr>
          <a:lstStyle>
            <a:lvl1pPr marL="0" indent="0">
              <a:buNone/>
              <a:defRPr sz="1400" baseline="0">
                <a:solidFill>
                  <a:schemeClr val="accent1"/>
                </a:solidFill>
              </a:defRPr>
            </a:lvl1pPr>
          </a:lstStyle>
          <a:p>
            <a:pPr lvl="0"/>
            <a:r>
              <a:rPr lang="en-US" dirty="0"/>
              <a:t>Click To Edit Optional Subtitle</a:t>
            </a:r>
          </a:p>
        </p:txBody>
      </p:sp>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189116990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allout w Image Dark">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252413" y="2955454"/>
            <a:ext cx="8647111" cy="307777"/>
          </a:xfrm>
          <a:prstGeom prst="rect">
            <a:avLst/>
          </a:prstGeom>
        </p:spPr>
        <p:txBody>
          <a:bodyPr lIns="0" tIns="0" rIns="0" bIns="0">
            <a:no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400" b="1">
                <a:solidFill>
                  <a:schemeClr val="accent6"/>
                </a:solidFill>
              </a:defRPr>
            </a:lvl1pPr>
          </a:lstStyle>
          <a:p>
            <a:r>
              <a:rPr lang="en-US" dirty="0"/>
              <a:t>Drag your image here (drop on the picture icon) and remember to send this box to the “back” so that the green dividing line is visually on top of the image.</a:t>
            </a:r>
          </a:p>
        </p:txBody>
      </p:sp>
      <p:sp>
        <p:nvSpPr>
          <p:cNvPr id="4" name="Title 1"/>
          <p:cNvSpPr>
            <a:spLocks noGrp="1"/>
          </p:cNvSpPr>
          <p:nvPr>
            <p:ph type="ctrTitle" hasCustomPrompt="1"/>
          </p:nvPr>
        </p:nvSpPr>
        <p:spPr>
          <a:xfrm>
            <a:off x="252413" y="1713559"/>
            <a:ext cx="8647112" cy="1231106"/>
          </a:xfrm>
          <a:prstGeom prst="rect">
            <a:avLst/>
          </a:prstGeom>
        </p:spPr>
        <p:txBody>
          <a:bodyPr lIns="0" tIns="0" rIns="0" bIns="0" anchor="t">
            <a:noAutofit/>
          </a:bodyPr>
          <a:lstStyle>
            <a:lvl1pPr marL="0" indent="0" algn="ctr">
              <a:buFont typeface="Arial"/>
              <a:buNone/>
              <a:defRPr sz="4000">
                <a:solidFill>
                  <a:schemeClr val="bg1"/>
                </a:solidFill>
              </a:defRPr>
            </a:lvl1pPr>
          </a:lstStyle>
          <a:p>
            <a:r>
              <a:rPr lang="en-US" dirty="0"/>
              <a:t>CLICK TO EDIT QUOTE OR CALLOUT</a:t>
            </a:r>
          </a:p>
        </p:txBody>
      </p:sp>
    </p:spTree>
    <p:extLst>
      <p:ext uri="{BB962C8B-B14F-4D97-AF65-F5344CB8AC3E}">
        <p14:creationId xmlns:p14="http://schemas.microsoft.com/office/powerpoint/2010/main" val="230479210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allout w Image Light">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52413" y="1713559"/>
            <a:ext cx="8647112" cy="1231106"/>
          </a:xfrm>
          <a:prstGeom prst="rect">
            <a:avLst/>
          </a:prstGeom>
        </p:spPr>
        <p:txBody>
          <a:bodyPr lIns="0" tIns="0" rIns="0" bIns="0" anchor="t">
            <a:no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3" y="2955454"/>
            <a:ext cx="8647111" cy="307777"/>
          </a:xfrm>
          <a:prstGeom prst="rect">
            <a:avLst/>
          </a:prstGeom>
        </p:spPr>
        <p:txBody>
          <a:bodyPr lIns="0" tIns="0" rIns="0" bIns="0">
            <a:no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400" b="1">
                <a:solidFill>
                  <a:srgbClr val="00B0F0"/>
                </a:solidFill>
              </a:defRPr>
            </a:lvl1pPr>
          </a:lstStyle>
          <a:p>
            <a:r>
              <a:rPr lang="en-US" dirty="0"/>
              <a:t>Drag your image here (drop on the picture icon) and remember to send this box to the “back” so that the green dividing line is visually on top of the image.</a:t>
            </a:r>
          </a:p>
        </p:txBody>
      </p:sp>
    </p:spTree>
    <p:extLst>
      <p:ext uri="{BB962C8B-B14F-4D97-AF65-F5344CB8AC3E}">
        <p14:creationId xmlns:p14="http://schemas.microsoft.com/office/powerpoint/2010/main" val="338089122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allout on White">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52413" y="1713559"/>
            <a:ext cx="8647112" cy="1231106"/>
          </a:xfrm>
          <a:prstGeom prst="rect">
            <a:avLst/>
          </a:prstGeom>
        </p:spPr>
        <p:txBody>
          <a:bodyPr wrap="square" lIns="0" tIns="0" rIns="0" bIns="0" anchor="t">
            <a:no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3" y="2955454"/>
            <a:ext cx="8647111" cy="307777"/>
          </a:xfrm>
          <a:prstGeom prst="rect">
            <a:avLst/>
          </a:prstGeom>
        </p:spPr>
        <p:txBody>
          <a:bodyPr wrap="square" lIns="0" tIns="0" rIns="0" bIns="0">
            <a:no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263632860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allout on SE Life Green">
    <p:bg>
      <p:bgPr>
        <a:solidFill>
          <a:schemeClr val="tx2"/>
        </a:solid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52413" y="1713559"/>
            <a:ext cx="8647112" cy="1231106"/>
          </a:xfrm>
          <a:prstGeom prst="rect">
            <a:avLst/>
          </a:prstGeom>
        </p:spPr>
        <p:txBody>
          <a:bodyPr lIns="0" tIns="0" rIns="0" bIns="0" anchor="t">
            <a:noAutofit/>
          </a:bodyPr>
          <a:lstStyle>
            <a:lvl1pPr marL="0" indent="0" algn="ctr">
              <a:buFont typeface="Arial"/>
              <a:buNone/>
              <a:defRPr sz="4000">
                <a:solidFill>
                  <a:schemeClr val="bg1"/>
                </a:solidFill>
              </a:defRPr>
            </a:lvl1pPr>
          </a:lstStyle>
          <a:p>
            <a:r>
              <a:rPr lang="en-US" dirty="0"/>
              <a:t>CLICK TO EDIT QUOTE OR CALLOUT</a:t>
            </a:r>
          </a:p>
        </p:txBody>
      </p:sp>
      <p:sp>
        <p:nvSpPr>
          <p:cNvPr id="10" name="Subtitle 2"/>
          <p:cNvSpPr>
            <a:spLocks noGrp="1"/>
          </p:cNvSpPr>
          <p:nvPr>
            <p:ph type="subTitle" idx="1" hasCustomPrompt="1"/>
          </p:nvPr>
        </p:nvSpPr>
        <p:spPr>
          <a:xfrm>
            <a:off x="252413" y="2955454"/>
            <a:ext cx="8647111" cy="307777"/>
          </a:xfrm>
          <a:prstGeom prst="rect">
            <a:avLst/>
          </a:prstGeom>
        </p:spPr>
        <p:txBody>
          <a:bodyPr lIns="0" tIns="0" rIns="0" bIns="0">
            <a:noAutofit/>
          </a:bodyP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5"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11" name="Picture 10" descr="schneider_LIO_White_RGB.png"/>
          <p:cNvPicPr>
            <a:picLocks noChangeAspect="1"/>
          </p:cNvPicPr>
          <p:nvPr userDrawn="1"/>
        </p:nvPicPr>
        <p:blipFill>
          <a:blip r:embed="rId2" cstate="print"/>
          <a:stretch>
            <a:fillRect/>
          </a:stretch>
        </p:blipFill>
        <p:spPr>
          <a:xfrm>
            <a:off x="7075053" y="4508525"/>
            <a:ext cx="2018707" cy="556586"/>
          </a:xfrm>
          <a:prstGeom prst="rect">
            <a:avLst/>
          </a:prstGeom>
        </p:spPr>
      </p:pic>
    </p:spTree>
    <p:extLst>
      <p:ext uri="{BB962C8B-B14F-4D97-AF65-F5344CB8AC3E}">
        <p14:creationId xmlns:p14="http://schemas.microsoft.com/office/powerpoint/2010/main" val="352809187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Section_Divider_Image">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1747891" y="4857156"/>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9" name="Footer Placeholder 4"/>
          <p:cNvSpPr>
            <a:spLocks noGrp="1"/>
          </p:cNvSpPr>
          <p:nvPr>
            <p:ph type="ftr" sz="quarter" idx="3"/>
          </p:nvPr>
        </p:nvSpPr>
        <p:spPr>
          <a:xfrm>
            <a:off x="252414" y="4857155"/>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7" name="Picture 6" descr="schneider_LIO_White_RGB.png"/>
          <p:cNvPicPr>
            <a:picLocks noChangeAspect="1"/>
          </p:cNvPicPr>
          <p:nvPr userDrawn="1"/>
        </p:nvPicPr>
        <p:blipFill>
          <a:blip r:embed="rId2" cstate="print"/>
          <a:stretch>
            <a:fillRect/>
          </a:stretch>
        </p:blipFill>
        <p:spPr>
          <a:xfrm>
            <a:off x="7105948" y="4510059"/>
            <a:ext cx="1907005" cy="525789"/>
          </a:xfrm>
          <a:prstGeom prst="rect">
            <a:avLst/>
          </a:prstGeom>
        </p:spPr>
      </p:pic>
      <p:sp>
        <p:nvSpPr>
          <p:cNvPr id="12"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1966" tIns="0" rIns="0" bIns="0" anchor="ctr" anchorCtr="0"/>
          <a:lstStyle>
            <a:lvl1pPr algn="l">
              <a:defRPr sz="2400" baseline="0">
                <a:solidFill>
                  <a:srgbClr val="FFFFFF"/>
                </a:solidFill>
              </a:defRPr>
            </a:lvl1pPr>
          </a:lstStyle>
          <a:p>
            <a:r>
              <a:rPr lang="en-US" dirty="0"/>
              <a:t>Click To Edit Section Title</a:t>
            </a:r>
          </a:p>
        </p:txBody>
      </p:sp>
      <p:sp>
        <p:nvSpPr>
          <p:cNvPr id="13" name="Text Placeholder 9"/>
          <p:cNvSpPr>
            <a:spLocks noGrp="1"/>
          </p:cNvSpPr>
          <p:nvPr>
            <p:ph type="body" sz="quarter" idx="11" hasCustomPrompt="1"/>
          </p:nvPr>
        </p:nvSpPr>
        <p:spPr>
          <a:xfrm>
            <a:off x="0" y="2900387"/>
            <a:ext cx="9144000" cy="373063"/>
          </a:xfrm>
          <a:prstGeom prst="rect">
            <a:avLst/>
          </a:prstGeom>
          <a:solidFill>
            <a:schemeClr val="tx2"/>
          </a:solidFill>
        </p:spPr>
        <p:txBody>
          <a:bodyPr lIns="251966"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400" b="1">
                <a:solidFill>
                  <a:schemeClr val="accent6"/>
                </a:solidFill>
              </a:defRPr>
            </a:lvl1pPr>
          </a:lstStyle>
          <a:p>
            <a:r>
              <a:rPr lang="en-US" dirty="0"/>
              <a:t>Drag your image here (drop on the picture icon) and remember to send this box to the “back” so that the green dividing line is visually on top of the image.</a:t>
            </a:r>
          </a:p>
        </p:txBody>
      </p:sp>
    </p:spTree>
    <p:extLst>
      <p:ext uri="{BB962C8B-B14F-4D97-AF65-F5344CB8AC3E}">
        <p14:creationId xmlns:p14="http://schemas.microsoft.com/office/powerpoint/2010/main" val="145459366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Closing Slide Master">
    <p:bg>
      <p:bgPr>
        <a:solidFill>
          <a:schemeClr val="tx2"/>
        </a:solidFill>
        <a:effectLst/>
      </p:bgPr>
    </p:bg>
    <p:spTree>
      <p:nvGrpSpPr>
        <p:cNvPr id="1" name=""/>
        <p:cNvGrpSpPr/>
        <p:nvPr/>
      </p:nvGrpSpPr>
      <p:grpSpPr>
        <a:xfrm>
          <a:off x="0" y="0"/>
          <a:ext cx="0" cy="0"/>
          <a:chOff x="0" y="0"/>
          <a:chExt cx="0" cy="0"/>
        </a:xfrm>
      </p:grpSpPr>
      <p:pic>
        <p:nvPicPr>
          <p:cNvPr id="4" name="Picture 3" descr="schneider_LIO_White_RGB.png"/>
          <p:cNvPicPr>
            <a:picLocks noChangeAspect="1"/>
          </p:cNvPicPr>
          <p:nvPr userDrawn="1"/>
        </p:nvPicPr>
        <p:blipFill>
          <a:blip r:embed="rId2" cstate="print"/>
          <a:stretch>
            <a:fillRect/>
          </a:stretch>
        </p:blipFill>
        <p:spPr>
          <a:xfrm>
            <a:off x="2769124" y="1958662"/>
            <a:ext cx="3559382" cy="981372"/>
          </a:xfrm>
          <a:prstGeom prst="rect">
            <a:avLst/>
          </a:prstGeom>
        </p:spPr>
      </p:pic>
    </p:spTree>
    <p:extLst>
      <p:ext uri="{BB962C8B-B14F-4D97-AF65-F5344CB8AC3E}">
        <p14:creationId xmlns:p14="http://schemas.microsoft.com/office/powerpoint/2010/main" val="135548174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5"/>
          <p:cNvSpPr>
            <a:spLocks noGrp="1"/>
          </p:cNvSpPr>
          <p:nvPr>
            <p:ph type="pic" sz="quarter" idx="10" hasCustomPrompt="1"/>
          </p:nvPr>
        </p:nvSpPr>
        <p:spPr>
          <a:xfrm>
            <a:off x="0" y="0"/>
            <a:ext cx="9144000" cy="4381500"/>
          </a:xfrm>
          <a:prstGeom prst="rect">
            <a:avLst/>
          </a:prstGeom>
          <a:solidFill>
            <a:srgbClr val="8E8F93">
              <a:alpha val="20000"/>
            </a:srgbClr>
          </a:solidFill>
        </p:spPr>
        <p:txBody>
          <a:bodyPr lIns="91422" tIns="45711" rIns="91422" bIns="45711"/>
          <a:lstStyle>
            <a:lvl1pPr marL="0" indent="0">
              <a:buNone/>
              <a:defRPr sz="1100">
                <a:solidFill>
                  <a:schemeClr val="accent2">
                    <a:lumMod val="60000"/>
                    <a:lumOff val="40000"/>
                  </a:schemeClr>
                </a:solidFill>
              </a:defRPr>
            </a:lvl1pPr>
          </a:lstStyle>
          <a:p>
            <a:r>
              <a:rPr lang="en-US" dirty="0"/>
              <a:t>Drag Your Image Here</a:t>
            </a:r>
          </a:p>
        </p:txBody>
      </p:sp>
      <p:sp>
        <p:nvSpPr>
          <p:cNvPr id="8" name="Title 1"/>
          <p:cNvSpPr>
            <a:spLocks noGrp="1"/>
          </p:cNvSpPr>
          <p:nvPr>
            <p:ph type="ctrTitle" hasCustomPrompt="1"/>
          </p:nvPr>
        </p:nvSpPr>
        <p:spPr>
          <a:xfrm>
            <a:off x="252414" y="1971244"/>
            <a:ext cx="8673872" cy="553998"/>
          </a:xfrm>
          <a:prstGeom prst="rect">
            <a:avLst/>
          </a:prstGeom>
        </p:spPr>
        <p:txBody>
          <a:bodyPr lIns="0" tIns="0" rIns="0" bIns="0" anchor="ctr" anchorCtr="0">
            <a:spAutoFit/>
          </a:bodyPr>
          <a:lstStyle>
            <a:lvl1pPr marL="0" indent="0" algn="l">
              <a:buFont typeface="Arial"/>
              <a:buNone/>
              <a:defRPr sz="3600">
                <a:solidFill>
                  <a:schemeClr val="tx2"/>
                </a:solidFill>
              </a:defRPr>
            </a:lvl1pPr>
          </a:lstStyle>
          <a:p>
            <a:r>
              <a:rPr lang="en-US" dirty="0"/>
              <a:t>Click To Edit Master Title Style</a:t>
            </a:r>
          </a:p>
        </p:txBody>
      </p:sp>
      <p:sp>
        <p:nvSpPr>
          <p:cNvPr id="9" name="Subtitle 2"/>
          <p:cNvSpPr>
            <a:spLocks noGrp="1"/>
          </p:cNvSpPr>
          <p:nvPr>
            <p:ph type="subTitle" idx="1" hasCustomPrompt="1"/>
          </p:nvPr>
        </p:nvSpPr>
        <p:spPr>
          <a:xfrm>
            <a:off x="252414" y="2566270"/>
            <a:ext cx="8673872" cy="311624"/>
          </a:xfrm>
          <a:prstGeom prst="rect">
            <a:avLst/>
          </a:prstGeom>
        </p:spPr>
        <p:txBody>
          <a:bodyPr lIns="0" tIns="0" rIns="0" bIns="0">
            <a:spAutoFit/>
          </a:bodyPr>
          <a:lstStyle>
            <a:lvl1pPr marL="0" indent="0" algn="l">
              <a:buNone/>
              <a:defRPr sz="2000" baseline="0">
                <a:solidFill>
                  <a:schemeClr val="tx1">
                    <a:tint val="75000"/>
                  </a:schemeClr>
                </a:solidFill>
              </a:defRPr>
            </a:lvl1pPr>
            <a:lvl2pPr marL="457113" indent="0" algn="ctr">
              <a:buNone/>
              <a:defRPr>
                <a:solidFill>
                  <a:schemeClr val="tx1">
                    <a:tint val="75000"/>
                  </a:schemeClr>
                </a:solidFill>
              </a:defRPr>
            </a:lvl2pPr>
            <a:lvl3pPr marL="914225" indent="0" algn="ctr">
              <a:buNone/>
              <a:defRPr>
                <a:solidFill>
                  <a:schemeClr val="tx1">
                    <a:tint val="75000"/>
                  </a:schemeClr>
                </a:solidFill>
              </a:defRPr>
            </a:lvl3pPr>
            <a:lvl4pPr marL="1371338" indent="0" algn="ctr">
              <a:buNone/>
              <a:defRPr>
                <a:solidFill>
                  <a:schemeClr val="tx1">
                    <a:tint val="75000"/>
                  </a:schemeClr>
                </a:solidFill>
              </a:defRPr>
            </a:lvl4pPr>
            <a:lvl5pPr marL="1828450" indent="0" algn="ctr">
              <a:buNone/>
              <a:defRPr>
                <a:solidFill>
                  <a:schemeClr val="tx1">
                    <a:tint val="75000"/>
                  </a:schemeClr>
                </a:solidFill>
              </a:defRPr>
            </a:lvl5pPr>
            <a:lvl6pPr marL="2285561" indent="0" algn="ctr">
              <a:buNone/>
              <a:defRPr>
                <a:solidFill>
                  <a:schemeClr val="tx1">
                    <a:tint val="75000"/>
                  </a:schemeClr>
                </a:solidFill>
              </a:defRPr>
            </a:lvl6pPr>
            <a:lvl7pPr marL="2742675" indent="0" algn="ctr">
              <a:buNone/>
              <a:defRPr>
                <a:solidFill>
                  <a:schemeClr val="tx1">
                    <a:tint val="75000"/>
                  </a:schemeClr>
                </a:solidFill>
              </a:defRPr>
            </a:lvl7pPr>
            <a:lvl8pPr marL="3199786" indent="0" algn="ctr">
              <a:buNone/>
              <a:defRPr>
                <a:solidFill>
                  <a:schemeClr val="tx1">
                    <a:tint val="75000"/>
                  </a:schemeClr>
                </a:solidFill>
              </a:defRPr>
            </a:lvl8pPr>
            <a:lvl9pPr marL="3656900" indent="0" algn="ctr">
              <a:buNone/>
              <a:defRPr>
                <a:solidFill>
                  <a:schemeClr val="tx1">
                    <a:tint val="75000"/>
                  </a:schemeClr>
                </a:solidFill>
              </a:defRPr>
            </a:lvl9pPr>
          </a:lstStyle>
          <a:p>
            <a:r>
              <a:rPr lang="en-US" dirty="0"/>
              <a:t>Click to Edit Optional Subtitle</a:t>
            </a:r>
          </a:p>
        </p:txBody>
      </p:sp>
      <p:sp>
        <p:nvSpPr>
          <p:cNvPr id="11" name="Rectangle 10"/>
          <p:cNvSpPr/>
          <p:nvPr userDrawn="1"/>
        </p:nvSpPr>
        <p:spPr>
          <a:xfrm flipV="1">
            <a:off x="0" y="3711681"/>
            <a:ext cx="9144000" cy="675319"/>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dirty="0"/>
          </a:p>
        </p:txBody>
      </p:sp>
      <p:sp>
        <p:nvSpPr>
          <p:cNvPr id="12" name="Text Placeholder 13"/>
          <p:cNvSpPr>
            <a:spLocks noGrp="1"/>
          </p:cNvSpPr>
          <p:nvPr>
            <p:ph type="body" sz="quarter" idx="11" hasCustomPrompt="1"/>
          </p:nvPr>
        </p:nvSpPr>
        <p:spPr>
          <a:xfrm>
            <a:off x="252415" y="3954255"/>
            <a:ext cx="4360862" cy="184666"/>
          </a:xfrm>
          <a:prstGeom prst="rect">
            <a:avLst/>
          </a:prstGeom>
        </p:spPr>
        <p:txBody>
          <a:bodyPr lIns="0" tIns="0" rIns="0" bIns="0" anchor="ctr" anchorCtr="0">
            <a:spAutoFit/>
          </a:bodyPr>
          <a:lstStyle>
            <a:lvl1pPr marL="0" indent="0">
              <a:buNone/>
              <a:defRPr sz="1200">
                <a:solidFill>
                  <a:schemeClr val="bg1"/>
                </a:solidFill>
              </a:defRPr>
            </a:lvl1pPr>
          </a:lstStyle>
          <a:p>
            <a:pPr lvl="0"/>
            <a:r>
              <a:rPr lang="en-US" dirty="0"/>
              <a:t>Presented by:</a:t>
            </a:r>
          </a:p>
        </p:txBody>
      </p:sp>
      <p:sp>
        <p:nvSpPr>
          <p:cNvPr id="13" name="Rectangle 12"/>
          <p:cNvSpPr/>
          <p:nvPr userDrawn="1"/>
        </p:nvSpPr>
        <p:spPr>
          <a:xfrm>
            <a:off x="0" y="4386997"/>
            <a:ext cx="9144000" cy="10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dirty="0"/>
          </a:p>
        </p:txBody>
      </p:sp>
      <p:sp>
        <p:nvSpPr>
          <p:cNvPr id="18" name="Footer Placeholder 4"/>
          <p:cNvSpPr>
            <a:spLocks noGrp="1"/>
          </p:cNvSpPr>
          <p:nvPr>
            <p:ph type="ftr" sz="quarter" idx="3"/>
          </p:nvPr>
        </p:nvSpPr>
        <p:spPr>
          <a:xfrm>
            <a:off x="252415" y="4857158"/>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a:t>Confidential Property of Schneider Electric |</a:t>
            </a:r>
            <a:endParaRPr lang="en-US" dirty="0"/>
          </a:p>
        </p:txBody>
      </p:sp>
      <p:pic>
        <p:nvPicPr>
          <p:cNvPr id="15" name="Picture 14"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4" y="4509591"/>
            <a:ext cx="1922297" cy="530004"/>
          </a:xfrm>
          <a:prstGeom prst="rect">
            <a:avLst/>
          </a:prstGeom>
        </p:spPr>
      </p:pic>
    </p:spTree>
    <p:extLst>
      <p:ext uri="{BB962C8B-B14F-4D97-AF65-F5344CB8AC3E}">
        <p14:creationId xmlns:p14="http://schemas.microsoft.com/office/powerpoint/2010/main" val="311359342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Section Titl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1"/>
            <a:ext cx="9144000" cy="2908710"/>
          </a:xfrm>
          <a:prstGeom prst="rect">
            <a:avLst/>
          </a:prstGeom>
          <a:solidFill>
            <a:schemeClr val="tx2">
              <a:alpha val="80000"/>
            </a:schemeClr>
          </a:solidFill>
        </p:spPr>
        <p:txBody>
          <a:bodyPr lIns="251952" tIns="0" rIns="0" bIns="251952" anchor="b" anchorCtr="0"/>
          <a:lstStyle>
            <a:lvl1pPr algn="l">
              <a:defRPr sz="2400" baseline="0">
                <a:solidFill>
                  <a:srgbClr val="FFFFFF"/>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0" y="2900390"/>
            <a:ext cx="9144000" cy="373063"/>
          </a:xfrm>
          <a:prstGeom prst="rect">
            <a:avLst/>
          </a:prstGeom>
          <a:solidFill>
            <a:schemeClr val="tx2"/>
          </a:solidFill>
        </p:spPr>
        <p:txBody>
          <a:bodyPr lIns="251952" tIns="0" rIns="0" bIns="0" anchor="ctr" anchorCtr="0"/>
          <a:lstStyle>
            <a:lvl1pPr marL="0" indent="0">
              <a:buNone/>
              <a:defRPr sz="1200" baseline="0">
                <a:solidFill>
                  <a:schemeClr val="bg1"/>
                </a:solidFill>
              </a:defRPr>
            </a:lvl1pPr>
          </a:lstStyle>
          <a:p>
            <a:pPr lvl="0"/>
            <a:r>
              <a:rPr lang="en-US" dirty="0"/>
              <a:t>Click To Edit Optional Subtitle</a:t>
            </a:r>
          </a:p>
        </p:txBody>
      </p:sp>
      <p:pic>
        <p:nvPicPr>
          <p:cNvPr id="11" name="Picture 10"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4" y="4509591"/>
            <a:ext cx="1922297" cy="530004"/>
          </a:xfrm>
          <a:prstGeom prst="rect">
            <a:avLst/>
          </a:prstGeom>
        </p:spPr>
      </p:pic>
      <p:sp>
        <p:nvSpPr>
          <p:cNvPr id="9"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0"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19369087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Section Title w/ Image 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lIns="91422" tIns="45711" rIns="91422" bIns="45711"/>
          <a:lstStyle>
            <a:lvl1pPr marL="0" indent="0">
              <a:buNone/>
              <a:defRPr sz="110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1952"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90"/>
            <a:ext cx="9144000" cy="373063"/>
          </a:xfrm>
          <a:prstGeom prst="rect">
            <a:avLst/>
          </a:prstGeom>
          <a:solidFill>
            <a:schemeClr val="tx2"/>
          </a:solidFill>
        </p:spPr>
        <p:txBody>
          <a:bodyPr lIns="251952" tIns="0" rIns="0" bIns="0" anchor="ctr" anchorCtr="0"/>
          <a:lstStyle>
            <a:lvl1pPr marL="0" indent="0">
              <a:buNone/>
              <a:defRPr sz="1200" baseline="0">
                <a:solidFill>
                  <a:schemeClr val="bg1"/>
                </a:solidFill>
              </a:defRPr>
            </a:lvl1pPr>
          </a:lstStyle>
          <a:p>
            <a:pPr lvl="0"/>
            <a:r>
              <a:rPr lang="en-US" dirty="0"/>
              <a:t>Click To Edit Optional Subtitle</a:t>
            </a:r>
          </a:p>
        </p:txBody>
      </p:sp>
      <p:pic>
        <p:nvPicPr>
          <p:cNvPr id="13" name="Picture 12"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4" y="4509591"/>
            <a:ext cx="1922297" cy="530004"/>
          </a:xfrm>
          <a:prstGeom prst="rect">
            <a:avLst/>
          </a:prstGeom>
        </p:spPr>
      </p:pic>
      <p:sp>
        <p:nvSpPr>
          <p:cNvPr id="10"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2"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14618151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Section Title w/ Image 2">
    <p:spTree>
      <p:nvGrpSpPr>
        <p:cNvPr id="1" name=""/>
        <p:cNvGrpSpPr/>
        <p:nvPr/>
      </p:nvGrpSpPr>
      <p:grpSpPr>
        <a:xfrm>
          <a:off x="0" y="0"/>
          <a:ext cx="0" cy="0"/>
          <a:chOff x="0" y="0"/>
          <a:chExt cx="0" cy="0"/>
        </a:xfrm>
      </p:grpSpPr>
      <p:sp>
        <p:nvSpPr>
          <p:cNvPr id="14" name="Picture Placeholder 5"/>
          <p:cNvSpPr>
            <a:spLocks noGrp="1"/>
          </p:cNvSpPr>
          <p:nvPr>
            <p:ph type="pic" sz="quarter" idx="10" hasCustomPrompt="1"/>
          </p:nvPr>
        </p:nvSpPr>
        <p:spPr>
          <a:xfrm>
            <a:off x="0" y="0"/>
            <a:ext cx="9144000" cy="1981308"/>
          </a:xfrm>
          <a:prstGeom prst="rect">
            <a:avLst/>
          </a:prstGeom>
          <a:solidFill>
            <a:srgbClr val="8E8F93">
              <a:alpha val="20000"/>
            </a:srgbClr>
          </a:solidFill>
        </p:spPr>
        <p:txBody>
          <a:bodyPr lIns="91422" tIns="45711" rIns="91422" bIns="45711"/>
          <a:lstStyle>
            <a:lvl1pPr marL="0" indent="0">
              <a:buNone/>
              <a:defRPr sz="1100">
                <a:solidFill>
                  <a:schemeClr val="accent2">
                    <a:lumMod val="60000"/>
                    <a:lumOff val="40000"/>
                  </a:schemeClr>
                </a:solidFill>
              </a:defRPr>
            </a:lvl1pPr>
          </a:lstStyle>
          <a:p>
            <a:r>
              <a:rPr lang="en-US" dirty="0"/>
              <a:t>Drag Your Image Here</a:t>
            </a:r>
          </a:p>
        </p:txBody>
      </p:sp>
      <p:sp>
        <p:nvSpPr>
          <p:cNvPr id="3" name="Title 1"/>
          <p:cNvSpPr>
            <a:spLocks noGrp="1"/>
          </p:cNvSpPr>
          <p:nvPr>
            <p:ph type="title" hasCustomPrompt="1"/>
          </p:nvPr>
        </p:nvSpPr>
        <p:spPr>
          <a:xfrm>
            <a:off x="0" y="1981312"/>
            <a:ext cx="9144000" cy="3162191"/>
          </a:xfrm>
          <a:prstGeom prst="rect">
            <a:avLst/>
          </a:prstGeom>
          <a:solidFill>
            <a:schemeClr val="tx2"/>
          </a:solidFill>
        </p:spPr>
        <p:txBody>
          <a:bodyPr lIns="251952" tIns="251952" rIns="251952" bIns="251952" anchor="t" anchorCtr="0"/>
          <a:lstStyle>
            <a:lvl1pPr algn="l">
              <a:defRPr sz="2400" baseline="0">
                <a:solidFill>
                  <a:srgbClr val="FFFFFF"/>
                </a:solidFill>
              </a:defRPr>
            </a:lvl1pPr>
          </a:lstStyle>
          <a:p>
            <a:r>
              <a:rPr lang="en-US" dirty="0"/>
              <a:t>Click To Edit Section Title</a:t>
            </a:r>
          </a:p>
        </p:txBody>
      </p:sp>
      <p:sp>
        <p:nvSpPr>
          <p:cNvPr id="4" name="Text Placeholder 9"/>
          <p:cNvSpPr>
            <a:spLocks noGrp="1"/>
          </p:cNvSpPr>
          <p:nvPr>
            <p:ph type="body" sz="quarter" idx="11" hasCustomPrompt="1"/>
          </p:nvPr>
        </p:nvSpPr>
        <p:spPr>
          <a:xfrm>
            <a:off x="0" y="1608249"/>
            <a:ext cx="9144000" cy="373063"/>
          </a:xfrm>
          <a:prstGeom prst="rect">
            <a:avLst/>
          </a:prstGeom>
          <a:solidFill>
            <a:schemeClr val="tx2">
              <a:alpha val="80000"/>
            </a:schemeClr>
          </a:solidFill>
        </p:spPr>
        <p:txBody>
          <a:bodyPr lIns="251952" tIns="0" rIns="251952" bIns="0" anchor="ctr" anchorCtr="0"/>
          <a:lstStyle>
            <a:lvl1pPr marL="0" indent="0">
              <a:buNone/>
              <a:defRPr sz="1200" baseline="0">
                <a:solidFill>
                  <a:schemeClr val="bg1"/>
                </a:solidFill>
              </a:defRPr>
            </a:lvl1pPr>
          </a:lstStyle>
          <a:p>
            <a:pPr lvl="0"/>
            <a:r>
              <a:rPr lang="en-US" dirty="0"/>
              <a:t>Click To Edit Optional Subtitle</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25296" y="4601873"/>
            <a:ext cx="1800991" cy="446646"/>
          </a:xfrm>
          <a:prstGeom prst="rect">
            <a:avLst/>
          </a:prstGeom>
        </p:spPr>
      </p:pic>
      <p:sp>
        <p:nvSpPr>
          <p:cNvPr id="12"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3"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0751046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Section Title w/ Image 3">
    <p:spTree>
      <p:nvGrpSpPr>
        <p:cNvPr id="1" name=""/>
        <p:cNvGrpSpPr/>
        <p:nvPr/>
      </p:nvGrpSpPr>
      <p:grpSpPr>
        <a:xfrm>
          <a:off x="0" y="0"/>
          <a:ext cx="0" cy="0"/>
          <a:chOff x="0" y="0"/>
          <a:chExt cx="0" cy="0"/>
        </a:xfrm>
      </p:grpSpPr>
      <p:sp>
        <p:nvSpPr>
          <p:cNvPr id="14" name="Content Placeholder 12"/>
          <p:cNvSpPr>
            <a:spLocks noGrp="1"/>
          </p:cNvSpPr>
          <p:nvPr>
            <p:ph sz="quarter" idx="12" hasCustomPrompt="1"/>
          </p:nvPr>
        </p:nvSpPr>
        <p:spPr>
          <a:xfrm>
            <a:off x="4613275" y="2"/>
            <a:ext cx="4530727" cy="5143499"/>
          </a:xfrm>
          <a:prstGeom prst="rect">
            <a:avLst/>
          </a:prstGeom>
          <a:solidFill>
            <a:schemeClr val="accent2">
              <a:alpha val="20000"/>
            </a:schemeClr>
          </a:solidFill>
        </p:spPr>
        <p:txBody>
          <a:bodyPr vert="horz" lIns="251952" tIns="251952" rIns="251952" bIns="251952"/>
          <a:lstStyle>
            <a:lvl1pPr marL="0" indent="0">
              <a:buNone/>
              <a:defRPr sz="1100">
                <a:solidFill>
                  <a:schemeClr val="accent2">
                    <a:lumMod val="60000"/>
                    <a:lumOff val="40000"/>
                  </a:schemeClr>
                </a:solidFill>
              </a:defRPr>
            </a:lvl1pPr>
            <a:lvl2pPr marL="442828" indent="-265062">
              <a:buFont typeface="Arial"/>
              <a:buChar char="•"/>
              <a:defRPr sz="1800">
                <a:solidFill>
                  <a:schemeClr val="accent1"/>
                </a:solidFill>
              </a:defRPr>
            </a:lvl2pPr>
            <a:lvl3pPr marL="707888" indent="-228558">
              <a:buFont typeface="Lucida Grande"/>
              <a:buChar char="–"/>
              <a:defRPr sz="1600">
                <a:solidFill>
                  <a:schemeClr val="accent1"/>
                </a:solidFill>
              </a:defRPr>
            </a:lvl3pPr>
            <a:lvl4pPr marL="976126" indent="-228558">
              <a:buFont typeface="Lucida Grande"/>
              <a:buChar char="–"/>
              <a:defRPr sz="1400">
                <a:solidFill>
                  <a:schemeClr val="accent1"/>
                </a:solidFill>
              </a:defRPr>
            </a:lvl4pPr>
            <a:lvl5pPr marL="1258647" indent="-231731" defTabSz="314265">
              <a:buFont typeface="Lucida Grande"/>
              <a:buChar char="–"/>
              <a:defRPr sz="1400">
                <a:solidFill>
                  <a:schemeClr val="accent1"/>
                </a:solidFill>
              </a:defRPr>
            </a:lvl5pPr>
          </a:lstStyle>
          <a:p>
            <a:pPr lvl="0"/>
            <a:r>
              <a:rPr lang="en-US" dirty="0"/>
              <a:t>Insert Your Content Here</a:t>
            </a:r>
          </a:p>
        </p:txBody>
      </p:sp>
      <p:sp>
        <p:nvSpPr>
          <p:cNvPr id="15" name="Rectangle 14"/>
          <p:cNvSpPr/>
          <p:nvPr userDrawn="1"/>
        </p:nvSpPr>
        <p:spPr>
          <a:xfrm rot="5400000">
            <a:off x="-286951" y="243276"/>
            <a:ext cx="5143500" cy="465695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dirty="0"/>
          </a:p>
        </p:txBody>
      </p:sp>
      <p:sp>
        <p:nvSpPr>
          <p:cNvPr id="16" name="Content Placeholder 12"/>
          <p:cNvSpPr>
            <a:spLocks noGrp="1"/>
          </p:cNvSpPr>
          <p:nvPr>
            <p:ph sz="quarter" idx="11"/>
          </p:nvPr>
        </p:nvSpPr>
        <p:spPr>
          <a:xfrm>
            <a:off x="-43677" y="-2"/>
            <a:ext cx="5030014" cy="5143502"/>
          </a:xfrm>
          <a:prstGeom prst="rect">
            <a:avLst/>
          </a:prstGeom>
          <a:solidFill>
            <a:schemeClr val="tx2">
              <a:alpha val="80000"/>
            </a:schemeClr>
          </a:solidFill>
        </p:spPr>
        <p:txBody>
          <a:bodyPr vert="horz" lIns="251952" tIns="251952" rIns="251952" bIns="251952"/>
          <a:lstStyle>
            <a:lvl1pPr marL="0" indent="0">
              <a:buNone/>
              <a:defRPr sz="2400">
                <a:solidFill>
                  <a:schemeClr val="bg1"/>
                </a:solidFill>
              </a:defRPr>
            </a:lvl1pPr>
            <a:lvl2pPr marL="442828" indent="-265062">
              <a:buFont typeface="Arial"/>
              <a:buChar char="•"/>
              <a:defRPr sz="2000">
                <a:solidFill>
                  <a:schemeClr val="bg1"/>
                </a:solidFill>
              </a:defRPr>
            </a:lvl2pPr>
            <a:lvl3pPr marL="707888" indent="-228558">
              <a:buFont typeface="Lucida Grande"/>
              <a:buChar char="–"/>
              <a:defRPr sz="1800">
                <a:solidFill>
                  <a:schemeClr val="bg1"/>
                </a:solidFill>
              </a:defRPr>
            </a:lvl3pPr>
            <a:lvl4pPr marL="976126" indent="-228558">
              <a:buFont typeface="Lucida Grande"/>
              <a:buChar char="–"/>
              <a:defRPr sz="1600">
                <a:solidFill>
                  <a:schemeClr val="bg1"/>
                </a:solidFill>
              </a:defRPr>
            </a:lvl4pPr>
            <a:lvl5pPr marL="1258647" indent="-231731" defTabSz="314265">
              <a:buFont typeface="Lucida Grande"/>
              <a:buChar cha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8"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10" name="Picture 9"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4" y="4509591"/>
            <a:ext cx="1922297" cy="530004"/>
          </a:xfrm>
          <a:prstGeom prst="rect">
            <a:avLst/>
          </a:prstGeom>
        </p:spPr>
      </p:pic>
    </p:spTree>
    <p:extLst>
      <p:ext uri="{BB962C8B-B14F-4D97-AF65-F5344CB8AC3E}">
        <p14:creationId xmlns:p14="http://schemas.microsoft.com/office/powerpoint/2010/main" val="95660888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Section Title w/ Image 4">
    <p:spTree>
      <p:nvGrpSpPr>
        <p:cNvPr id="1" name=""/>
        <p:cNvGrpSpPr/>
        <p:nvPr/>
      </p:nvGrpSpPr>
      <p:grpSpPr>
        <a:xfrm>
          <a:off x="0" y="0"/>
          <a:ext cx="0" cy="0"/>
          <a:chOff x="0" y="0"/>
          <a:chExt cx="0" cy="0"/>
        </a:xfrm>
      </p:grpSpPr>
      <p:sp>
        <p:nvSpPr>
          <p:cNvPr id="20" name="Content Placeholder 12"/>
          <p:cNvSpPr>
            <a:spLocks noGrp="1"/>
          </p:cNvSpPr>
          <p:nvPr>
            <p:ph sz="quarter" idx="12" hasCustomPrompt="1"/>
          </p:nvPr>
        </p:nvSpPr>
        <p:spPr>
          <a:xfrm>
            <a:off x="4613275" y="4"/>
            <a:ext cx="4530727" cy="5143499"/>
          </a:xfrm>
          <a:prstGeom prst="rect">
            <a:avLst/>
          </a:prstGeom>
          <a:solidFill>
            <a:schemeClr val="accent2">
              <a:alpha val="20000"/>
            </a:schemeClr>
          </a:solidFill>
        </p:spPr>
        <p:txBody>
          <a:bodyPr vert="horz" lIns="251952" tIns="251952" rIns="251952" bIns="251952"/>
          <a:lstStyle>
            <a:lvl1pPr marL="0" indent="0">
              <a:buNone/>
              <a:defRPr sz="1100">
                <a:solidFill>
                  <a:schemeClr val="accent2">
                    <a:lumMod val="60000"/>
                    <a:lumOff val="40000"/>
                  </a:schemeClr>
                </a:solidFill>
              </a:defRPr>
            </a:lvl1pPr>
            <a:lvl2pPr marL="442828" indent="-265062">
              <a:buFont typeface="Arial"/>
              <a:buChar char="•"/>
              <a:defRPr sz="1800">
                <a:solidFill>
                  <a:schemeClr val="accent1"/>
                </a:solidFill>
              </a:defRPr>
            </a:lvl2pPr>
            <a:lvl3pPr marL="707888" indent="-228558">
              <a:buFont typeface="Lucida Grande"/>
              <a:buChar char="–"/>
              <a:defRPr sz="1600">
                <a:solidFill>
                  <a:schemeClr val="accent1"/>
                </a:solidFill>
              </a:defRPr>
            </a:lvl3pPr>
            <a:lvl4pPr marL="976126" indent="-228558">
              <a:buFont typeface="Lucida Grande"/>
              <a:buChar char="–"/>
              <a:defRPr sz="1400">
                <a:solidFill>
                  <a:schemeClr val="accent1"/>
                </a:solidFill>
              </a:defRPr>
            </a:lvl4pPr>
            <a:lvl5pPr marL="1258647" indent="-231731" defTabSz="314265">
              <a:buFont typeface="Lucida Grande"/>
              <a:buChar char="–"/>
              <a:defRPr sz="1400">
                <a:solidFill>
                  <a:schemeClr val="accent1"/>
                </a:solidFill>
              </a:defRPr>
            </a:lvl5pPr>
          </a:lstStyle>
          <a:p>
            <a:pPr lvl="0"/>
            <a:r>
              <a:rPr lang="en-US" dirty="0"/>
              <a:t>Insert Your Content Here</a:t>
            </a:r>
          </a:p>
        </p:txBody>
      </p:sp>
      <p:sp>
        <p:nvSpPr>
          <p:cNvPr id="3" name="Content Placeholder 12"/>
          <p:cNvSpPr>
            <a:spLocks noGrp="1"/>
          </p:cNvSpPr>
          <p:nvPr>
            <p:ph sz="quarter" idx="11"/>
          </p:nvPr>
        </p:nvSpPr>
        <p:spPr>
          <a:xfrm>
            <a:off x="252414" y="982955"/>
            <a:ext cx="3749962" cy="1452705"/>
          </a:xfrm>
          <a:prstGeom prst="rect">
            <a:avLst/>
          </a:prstGeom>
          <a:noFill/>
        </p:spPr>
        <p:txBody>
          <a:bodyPr vert="horz" wrap="square" lIns="0" tIns="0" rIns="0" bIns="0">
            <a:spAutoFit/>
          </a:bodyPr>
          <a:lstStyle>
            <a:lvl1pPr marL="236492" indent="-236492">
              <a:buClr>
                <a:schemeClr val="tx2"/>
              </a:buClr>
              <a:buFont typeface="Arial" panose="020B0604020202020204" pitchFamily="34" charset="0"/>
              <a:buChar char="•"/>
              <a:defRPr sz="2000">
                <a:solidFill>
                  <a:schemeClr val="accent1"/>
                </a:solidFill>
              </a:defRPr>
            </a:lvl1pPr>
            <a:lvl2pPr marL="457113" indent="-220621">
              <a:buClr>
                <a:schemeClr val="tx2"/>
              </a:buClr>
              <a:buFont typeface="Arial" panose="020B0604020202020204" pitchFamily="34" charset="0"/>
              <a:buChar char="•"/>
              <a:defRPr sz="1800">
                <a:solidFill>
                  <a:schemeClr val="accent1"/>
                </a:solidFill>
              </a:defRPr>
            </a:lvl2pPr>
            <a:lvl3pPr marL="630118" indent="-173005">
              <a:buClr>
                <a:schemeClr val="tx2"/>
              </a:buClr>
              <a:buFont typeface="Arial" panose="020B0604020202020204" pitchFamily="34" charset="0"/>
              <a:buChar char="•"/>
              <a:defRPr sz="1600">
                <a:solidFill>
                  <a:schemeClr val="accent1"/>
                </a:solidFill>
              </a:defRPr>
            </a:lvl3pPr>
            <a:lvl4pPr marL="803122" indent="-173005">
              <a:buClr>
                <a:schemeClr val="tx2"/>
              </a:buClr>
              <a:buFont typeface="Arial" panose="020B0604020202020204" pitchFamily="34" charset="0"/>
              <a:buChar char="•"/>
              <a:defRPr sz="1400">
                <a:solidFill>
                  <a:schemeClr val="accent1"/>
                </a:solidFill>
              </a:defRPr>
            </a:lvl4pPr>
            <a:lvl5pPr marL="977713" indent="-174593" defTabSz="314265">
              <a:buClr>
                <a:schemeClr val="tx2"/>
              </a:buClr>
              <a:buFont typeface="Arial" panose="020B0604020202020204" pitchFamily="34" charset="0"/>
              <a:buChar char="•"/>
              <a:defRPr sz="14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p:cNvSpPr>
            <a:spLocks noGrp="1"/>
          </p:cNvSpPr>
          <p:nvPr>
            <p:ph type="title" hasCustomPrompt="1"/>
          </p:nvPr>
        </p:nvSpPr>
        <p:spPr>
          <a:xfrm>
            <a:off x="252414" y="348337"/>
            <a:ext cx="3749962" cy="369332"/>
          </a:xfrm>
          <a:prstGeom prst="rect">
            <a:avLst/>
          </a:prstGeom>
        </p:spPr>
        <p:txBody>
          <a:bodyPr wrap="square"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23" name="Rectangle 22"/>
          <p:cNvSpPr/>
          <p:nvPr userDrawn="1"/>
        </p:nvSpPr>
        <p:spPr>
          <a:xfrm rot="5400000">
            <a:off x="1854993" y="2385222"/>
            <a:ext cx="5143498" cy="3730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dirty="0"/>
          </a:p>
        </p:txBody>
      </p:sp>
      <p:pic>
        <p:nvPicPr>
          <p:cNvPr id="11" name="Picture 10"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4" y="4509591"/>
            <a:ext cx="1922297" cy="530004"/>
          </a:xfrm>
          <a:prstGeom prst="rect">
            <a:avLst/>
          </a:prstGeom>
        </p:spPr>
      </p:pic>
      <p:sp>
        <p:nvSpPr>
          <p:cNvPr id="4" name="Text Placeholder 3"/>
          <p:cNvSpPr>
            <a:spLocks noGrp="1"/>
          </p:cNvSpPr>
          <p:nvPr>
            <p:ph type="body" sz="quarter" idx="14" hasCustomPrompt="1"/>
          </p:nvPr>
        </p:nvSpPr>
        <p:spPr>
          <a:xfrm>
            <a:off x="4240212" y="0"/>
            <a:ext cx="746127" cy="5143500"/>
          </a:xfrm>
          <a:prstGeom prst="rect">
            <a:avLst/>
          </a:prstGeom>
          <a:solidFill>
            <a:schemeClr val="tx2">
              <a:alpha val="80000"/>
            </a:schemeClr>
          </a:solidFill>
          <a:ln>
            <a:noFill/>
          </a:ln>
        </p:spPr>
        <p:txBody>
          <a:bodyPr lIns="91422" tIns="45711" rIns="91422" bIns="45711"/>
          <a:lstStyle>
            <a:lvl1pPr marL="0" indent="0">
              <a:buNone/>
              <a:defRPr/>
            </a:lvl1pPr>
          </a:lstStyle>
          <a:p>
            <a:pPr lvl="0"/>
            <a:r>
              <a:rPr lang="en-US" dirty="0"/>
              <a:t> </a:t>
            </a:r>
          </a:p>
        </p:txBody>
      </p:sp>
      <p:sp>
        <p:nvSpPr>
          <p:cNvPr id="15"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6"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428870226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Section Title White/SE Lif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58059" y="2175157"/>
            <a:ext cx="8633531" cy="369332"/>
          </a:xfrm>
          <a:prstGeom prst="rect">
            <a:avLst/>
          </a:prstGeom>
        </p:spPr>
        <p:txBody>
          <a:bodyPr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258059" y="2632577"/>
            <a:ext cx="8633531" cy="219291"/>
          </a:xfrm>
          <a:prstGeom prst="rect">
            <a:avLst/>
          </a:prstGeom>
        </p:spPr>
        <p:txBody>
          <a:bodyPr lIns="0" tIns="0" rIns="0" bIns="0" anchor="ctr" anchorCtr="0">
            <a:spAutoFit/>
          </a:bodyPr>
          <a:lstStyle>
            <a:lvl1pPr marL="0" indent="0">
              <a:buNone/>
              <a:defRPr sz="1400" baseline="0">
                <a:solidFill>
                  <a:schemeClr val="accent1"/>
                </a:solidFill>
              </a:defRPr>
            </a:lvl1pPr>
          </a:lstStyle>
          <a:p>
            <a:pPr lvl="0"/>
            <a:r>
              <a:rPr lang="en-US" dirty="0"/>
              <a:t>Click To Edit Optional Subtitle</a:t>
            </a:r>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4" y="4509591"/>
            <a:ext cx="1922297" cy="530004"/>
          </a:xfrm>
          <a:prstGeom prst="rect">
            <a:avLst/>
          </a:prstGeom>
        </p:spPr>
      </p:pic>
      <p:sp>
        <p:nvSpPr>
          <p:cNvPr id="13"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59337548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Callout w Image Dark">
    <p:spTree>
      <p:nvGrpSpPr>
        <p:cNvPr id="1" name=""/>
        <p:cNvGrpSpPr/>
        <p:nvPr/>
      </p:nvGrpSpPr>
      <p:grpSpPr>
        <a:xfrm>
          <a:off x="0" y="0"/>
          <a:ext cx="0" cy="0"/>
          <a:chOff x="0" y="0"/>
          <a:chExt cx="0" cy="0"/>
        </a:xfrm>
      </p:grpSpPr>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lIns="91422" tIns="45711" rIns="91422" bIns="45711"/>
          <a:lstStyle>
            <a:lvl1pPr marL="0" indent="0">
              <a:buNone/>
              <a:defRPr sz="1100">
                <a:solidFill>
                  <a:schemeClr val="accent2">
                    <a:lumMod val="60000"/>
                    <a:lumOff val="40000"/>
                  </a:schemeClr>
                </a:solidFill>
              </a:defRPr>
            </a:lvl1pPr>
          </a:lstStyle>
          <a:p>
            <a:r>
              <a:rPr lang="en-US" dirty="0"/>
              <a:t>Drag Your Image Here</a:t>
            </a:r>
          </a:p>
        </p:txBody>
      </p:sp>
      <p:sp>
        <p:nvSpPr>
          <p:cNvPr id="4" name="Title 1"/>
          <p:cNvSpPr>
            <a:spLocks noGrp="1"/>
          </p:cNvSpPr>
          <p:nvPr>
            <p:ph type="ctrTitle" hasCustomPrompt="1"/>
          </p:nvPr>
        </p:nvSpPr>
        <p:spPr>
          <a:xfrm>
            <a:off x="252415" y="1713559"/>
            <a:ext cx="8577821" cy="1231106"/>
          </a:xfrm>
          <a:prstGeom prst="rect">
            <a:avLst/>
          </a:prstGeom>
        </p:spPr>
        <p:txBody>
          <a:bodyPr lIns="0" tIns="0" rIns="0" bIns="0" anchor="t">
            <a:spAutoFit/>
          </a:bodyPr>
          <a:lstStyle>
            <a:lvl1pPr marL="0" indent="0" algn="ctr">
              <a:buFont typeface="Arial"/>
              <a:buNone/>
              <a:defRPr sz="4000">
                <a:solidFill>
                  <a:schemeClr val="bg1"/>
                </a:solidFill>
              </a:defRPr>
            </a:lvl1pPr>
          </a:lstStyle>
          <a:p>
            <a:r>
              <a:rPr lang="en-US" dirty="0"/>
              <a:t>CLICK TO EDIT QUOTE OR CALLOUT</a:t>
            </a:r>
          </a:p>
        </p:txBody>
      </p:sp>
      <p:sp>
        <p:nvSpPr>
          <p:cNvPr id="5" name="Subtitle 2"/>
          <p:cNvSpPr>
            <a:spLocks noGrp="1"/>
          </p:cNvSpPr>
          <p:nvPr>
            <p:ph type="subTitle" idx="1" hasCustomPrompt="1"/>
          </p:nvPr>
        </p:nvSpPr>
        <p:spPr>
          <a:xfrm>
            <a:off x="252414" y="2955457"/>
            <a:ext cx="8577820" cy="311624"/>
          </a:xfrm>
          <a:prstGeom prst="rect">
            <a:avLst/>
          </a:prstGeom>
        </p:spPr>
        <p:txBody>
          <a:bodyPr lIns="0" tIns="0" rIns="0" bIns="0">
            <a:spAutoFit/>
          </a:bodyPr>
          <a:lstStyle>
            <a:lvl1pPr marL="0" indent="0" algn="ctr">
              <a:buNone/>
              <a:defRPr sz="2000">
                <a:solidFill>
                  <a:schemeClr val="accent2"/>
                </a:solidFill>
              </a:defRPr>
            </a:lvl1pPr>
            <a:lvl2pPr marL="457113" indent="0" algn="ctr">
              <a:buNone/>
              <a:defRPr>
                <a:solidFill>
                  <a:schemeClr val="tx1">
                    <a:tint val="75000"/>
                  </a:schemeClr>
                </a:solidFill>
              </a:defRPr>
            </a:lvl2pPr>
            <a:lvl3pPr marL="914225" indent="0" algn="ctr">
              <a:buNone/>
              <a:defRPr>
                <a:solidFill>
                  <a:schemeClr val="tx1">
                    <a:tint val="75000"/>
                  </a:schemeClr>
                </a:solidFill>
              </a:defRPr>
            </a:lvl3pPr>
            <a:lvl4pPr marL="1371338" indent="0" algn="ctr">
              <a:buNone/>
              <a:defRPr>
                <a:solidFill>
                  <a:schemeClr val="tx1">
                    <a:tint val="75000"/>
                  </a:schemeClr>
                </a:solidFill>
              </a:defRPr>
            </a:lvl4pPr>
            <a:lvl5pPr marL="1828450" indent="0" algn="ctr">
              <a:buNone/>
              <a:defRPr>
                <a:solidFill>
                  <a:schemeClr val="tx1">
                    <a:tint val="75000"/>
                  </a:schemeClr>
                </a:solidFill>
              </a:defRPr>
            </a:lvl5pPr>
            <a:lvl6pPr marL="2285561" indent="0" algn="ctr">
              <a:buNone/>
              <a:defRPr>
                <a:solidFill>
                  <a:schemeClr val="tx1">
                    <a:tint val="75000"/>
                  </a:schemeClr>
                </a:solidFill>
              </a:defRPr>
            </a:lvl6pPr>
            <a:lvl7pPr marL="2742675" indent="0" algn="ctr">
              <a:buNone/>
              <a:defRPr>
                <a:solidFill>
                  <a:schemeClr val="tx1">
                    <a:tint val="75000"/>
                  </a:schemeClr>
                </a:solidFill>
              </a:defRPr>
            </a:lvl7pPr>
            <a:lvl8pPr marL="3199786" indent="0" algn="ctr">
              <a:buNone/>
              <a:defRPr>
                <a:solidFill>
                  <a:schemeClr val="tx1">
                    <a:tint val="75000"/>
                  </a:schemeClr>
                </a:solidFill>
              </a:defRPr>
            </a:lvl8pPr>
            <a:lvl9pPr marL="3656900" indent="0" algn="ctr">
              <a:buNone/>
              <a:defRPr>
                <a:solidFill>
                  <a:schemeClr val="tx1">
                    <a:tint val="75000"/>
                  </a:schemeClr>
                </a:solidFill>
              </a:defRPr>
            </a:lvl9pPr>
          </a:lstStyle>
          <a:p>
            <a:r>
              <a:rPr lang="en-US" dirty="0"/>
              <a:t>Click To Edit Optional Subtitle</a:t>
            </a:r>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4" y="4509591"/>
            <a:ext cx="1922297" cy="530004"/>
          </a:xfrm>
          <a:prstGeom prst="rect">
            <a:avLst/>
          </a:prstGeom>
        </p:spPr>
      </p:pic>
      <p:sp>
        <p:nvSpPr>
          <p:cNvPr id="10"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66076107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Callout w Image Light">
    <p:spTree>
      <p:nvGrpSpPr>
        <p:cNvPr id="1" name=""/>
        <p:cNvGrpSpPr/>
        <p:nvPr/>
      </p:nvGrpSpPr>
      <p:grpSpPr>
        <a:xfrm>
          <a:off x="0" y="0"/>
          <a:ext cx="0" cy="0"/>
          <a:chOff x="0" y="0"/>
          <a:chExt cx="0" cy="0"/>
        </a:xfrm>
      </p:grpSpPr>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lIns="91422" tIns="45711" rIns="91422" bIns="45711"/>
          <a:lstStyle>
            <a:lvl1pPr marL="0" indent="0">
              <a:buNone/>
              <a:defRPr sz="1100">
                <a:solidFill>
                  <a:schemeClr val="accent2">
                    <a:lumMod val="60000"/>
                    <a:lumOff val="40000"/>
                  </a:schemeClr>
                </a:solidFill>
              </a:defRPr>
            </a:lvl1pPr>
          </a:lstStyle>
          <a:p>
            <a:r>
              <a:rPr lang="en-US" dirty="0"/>
              <a:t>Drag Your Image Here</a:t>
            </a:r>
          </a:p>
        </p:txBody>
      </p:sp>
      <p:sp>
        <p:nvSpPr>
          <p:cNvPr id="4" name="Title 1"/>
          <p:cNvSpPr>
            <a:spLocks noGrp="1"/>
          </p:cNvSpPr>
          <p:nvPr>
            <p:ph type="ctrTitle" hasCustomPrompt="1"/>
          </p:nvPr>
        </p:nvSpPr>
        <p:spPr>
          <a:xfrm>
            <a:off x="252415" y="1713559"/>
            <a:ext cx="8577821" cy="1231106"/>
          </a:xfrm>
          <a:prstGeom prst="rect">
            <a:avLst/>
          </a:prstGeom>
        </p:spPr>
        <p:txBody>
          <a:bodyPr lIns="0" tIns="0" rIns="0" bIns="0" anchor="t">
            <a:sp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4" y="2955457"/>
            <a:ext cx="8577820" cy="311624"/>
          </a:xfrm>
          <a:prstGeom prst="rect">
            <a:avLst/>
          </a:prstGeom>
        </p:spPr>
        <p:txBody>
          <a:bodyPr lIns="0" tIns="0" rIns="0" bIns="0">
            <a:spAutoFit/>
          </a:bodyPr>
          <a:lstStyle>
            <a:lvl1pPr marL="0" indent="0" algn="ctr">
              <a:buNone/>
              <a:defRPr sz="2000">
                <a:solidFill>
                  <a:schemeClr val="accent2"/>
                </a:solidFill>
              </a:defRPr>
            </a:lvl1pPr>
            <a:lvl2pPr marL="457113" indent="0" algn="ctr">
              <a:buNone/>
              <a:defRPr>
                <a:solidFill>
                  <a:schemeClr val="tx1">
                    <a:tint val="75000"/>
                  </a:schemeClr>
                </a:solidFill>
              </a:defRPr>
            </a:lvl2pPr>
            <a:lvl3pPr marL="914225" indent="0" algn="ctr">
              <a:buNone/>
              <a:defRPr>
                <a:solidFill>
                  <a:schemeClr val="tx1">
                    <a:tint val="75000"/>
                  </a:schemeClr>
                </a:solidFill>
              </a:defRPr>
            </a:lvl3pPr>
            <a:lvl4pPr marL="1371338" indent="0" algn="ctr">
              <a:buNone/>
              <a:defRPr>
                <a:solidFill>
                  <a:schemeClr val="tx1">
                    <a:tint val="75000"/>
                  </a:schemeClr>
                </a:solidFill>
              </a:defRPr>
            </a:lvl4pPr>
            <a:lvl5pPr marL="1828450" indent="0" algn="ctr">
              <a:buNone/>
              <a:defRPr>
                <a:solidFill>
                  <a:schemeClr val="tx1">
                    <a:tint val="75000"/>
                  </a:schemeClr>
                </a:solidFill>
              </a:defRPr>
            </a:lvl5pPr>
            <a:lvl6pPr marL="2285561" indent="0" algn="ctr">
              <a:buNone/>
              <a:defRPr>
                <a:solidFill>
                  <a:schemeClr val="tx1">
                    <a:tint val="75000"/>
                  </a:schemeClr>
                </a:solidFill>
              </a:defRPr>
            </a:lvl6pPr>
            <a:lvl7pPr marL="2742675" indent="0" algn="ctr">
              <a:buNone/>
              <a:defRPr>
                <a:solidFill>
                  <a:schemeClr val="tx1">
                    <a:tint val="75000"/>
                  </a:schemeClr>
                </a:solidFill>
              </a:defRPr>
            </a:lvl7pPr>
            <a:lvl8pPr marL="3199786" indent="0" algn="ctr">
              <a:buNone/>
              <a:defRPr>
                <a:solidFill>
                  <a:schemeClr val="tx1">
                    <a:tint val="75000"/>
                  </a:schemeClr>
                </a:solidFill>
              </a:defRPr>
            </a:lvl8pPr>
            <a:lvl9pPr marL="3656900" indent="0" algn="ctr">
              <a:buNone/>
              <a:defRPr>
                <a:solidFill>
                  <a:schemeClr val="tx1">
                    <a:tint val="75000"/>
                  </a:schemeClr>
                </a:solidFill>
              </a:defRPr>
            </a:lvl9pPr>
          </a:lstStyle>
          <a:p>
            <a:r>
              <a:rPr lang="en-US" dirty="0"/>
              <a:t>Click To Edit Optional Subtitle</a:t>
            </a:r>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4" y="4509591"/>
            <a:ext cx="1922297" cy="530004"/>
          </a:xfrm>
          <a:prstGeom prst="rect">
            <a:avLst/>
          </a:prstGeom>
        </p:spPr>
      </p:pic>
      <p:sp>
        <p:nvSpPr>
          <p:cNvPr id="10"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98782746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Callout on White">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52415" y="1713559"/>
            <a:ext cx="8577821" cy="1231106"/>
          </a:xfrm>
          <a:prstGeom prst="rect">
            <a:avLst/>
          </a:prstGeom>
        </p:spPr>
        <p:txBody>
          <a:bodyPr lIns="0" tIns="0" rIns="0" bIns="0" anchor="t">
            <a:sp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4" y="2955457"/>
            <a:ext cx="8577820" cy="311624"/>
          </a:xfrm>
          <a:prstGeom prst="rect">
            <a:avLst/>
          </a:prstGeom>
        </p:spPr>
        <p:txBody>
          <a:bodyPr lIns="0" tIns="0" rIns="0" bIns="0">
            <a:spAutoFit/>
          </a:bodyPr>
          <a:lstStyle>
            <a:lvl1pPr marL="0" indent="0" algn="ctr">
              <a:buNone/>
              <a:defRPr sz="2000">
                <a:solidFill>
                  <a:schemeClr val="accent2"/>
                </a:solidFill>
              </a:defRPr>
            </a:lvl1pPr>
            <a:lvl2pPr marL="457113" indent="0" algn="ctr">
              <a:buNone/>
              <a:defRPr>
                <a:solidFill>
                  <a:schemeClr val="tx1">
                    <a:tint val="75000"/>
                  </a:schemeClr>
                </a:solidFill>
              </a:defRPr>
            </a:lvl2pPr>
            <a:lvl3pPr marL="914225" indent="0" algn="ctr">
              <a:buNone/>
              <a:defRPr>
                <a:solidFill>
                  <a:schemeClr val="tx1">
                    <a:tint val="75000"/>
                  </a:schemeClr>
                </a:solidFill>
              </a:defRPr>
            </a:lvl3pPr>
            <a:lvl4pPr marL="1371338" indent="0" algn="ctr">
              <a:buNone/>
              <a:defRPr>
                <a:solidFill>
                  <a:schemeClr val="tx1">
                    <a:tint val="75000"/>
                  </a:schemeClr>
                </a:solidFill>
              </a:defRPr>
            </a:lvl4pPr>
            <a:lvl5pPr marL="1828450" indent="0" algn="ctr">
              <a:buNone/>
              <a:defRPr>
                <a:solidFill>
                  <a:schemeClr val="tx1">
                    <a:tint val="75000"/>
                  </a:schemeClr>
                </a:solidFill>
              </a:defRPr>
            </a:lvl5pPr>
            <a:lvl6pPr marL="2285561" indent="0" algn="ctr">
              <a:buNone/>
              <a:defRPr>
                <a:solidFill>
                  <a:schemeClr val="tx1">
                    <a:tint val="75000"/>
                  </a:schemeClr>
                </a:solidFill>
              </a:defRPr>
            </a:lvl6pPr>
            <a:lvl7pPr marL="2742675" indent="0" algn="ctr">
              <a:buNone/>
              <a:defRPr>
                <a:solidFill>
                  <a:schemeClr val="tx1">
                    <a:tint val="75000"/>
                  </a:schemeClr>
                </a:solidFill>
              </a:defRPr>
            </a:lvl7pPr>
            <a:lvl8pPr marL="3199786" indent="0" algn="ctr">
              <a:buNone/>
              <a:defRPr>
                <a:solidFill>
                  <a:schemeClr val="tx1">
                    <a:tint val="75000"/>
                  </a:schemeClr>
                </a:solidFill>
              </a:defRPr>
            </a:lvl8pPr>
            <a:lvl9pPr marL="3656900"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4" y="4509591"/>
            <a:ext cx="1922297" cy="530004"/>
          </a:xfrm>
          <a:prstGeom prst="rect">
            <a:avLst/>
          </a:prstGeom>
        </p:spPr>
      </p:pic>
      <p:sp>
        <p:nvSpPr>
          <p:cNvPr id="9"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74842003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Callout on SE Life Green">
    <p:bg>
      <p:bgPr>
        <a:solidFill>
          <a:schemeClr val="tx2"/>
        </a:solid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52415" y="1713559"/>
            <a:ext cx="8577821" cy="1231106"/>
          </a:xfrm>
          <a:prstGeom prst="rect">
            <a:avLst/>
          </a:prstGeom>
        </p:spPr>
        <p:txBody>
          <a:bodyPr lIns="0" tIns="0" rIns="0" bIns="0" anchor="t">
            <a:spAutoFit/>
          </a:bodyPr>
          <a:lstStyle>
            <a:lvl1pPr marL="0" indent="0" algn="ctr">
              <a:buFont typeface="Arial"/>
              <a:buNone/>
              <a:defRPr sz="4000">
                <a:solidFill>
                  <a:schemeClr val="bg1"/>
                </a:solidFill>
              </a:defRPr>
            </a:lvl1pPr>
          </a:lstStyle>
          <a:p>
            <a:r>
              <a:rPr lang="en-US" dirty="0"/>
              <a:t>CLICK TO EDIT QUOTE OR CALLOUT</a:t>
            </a:r>
          </a:p>
        </p:txBody>
      </p:sp>
      <p:sp>
        <p:nvSpPr>
          <p:cNvPr id="10" name="Subtitle 2"/>
          <p:cNvSpPr>
            <a:spLocks noGrp="1"/>
          </p:cNvSpPr>
          <p:nvPr>
            <p:ph type="subTitle" idx="1" hasCustomPrompt="1"/>
          </p:nvPr>
        </p:nvSpPr>
        <p:spPr>
          <a:xfrm>
            <a:off x="252414" y="2955457"/>
            <a:ext cx="8577820" cy="311624"/>
          </a:xfrm>
          <a:prstGeom prst="rect">
            <a:avLst/>
          </a:prstGeom>
        </p:spPr>
        <p:txBody>
          <a:bodyPr lIns="0" tIns="0" rIns="0" bIns="0">
            <a:spAutoFit/>
          </a:bodyPr>
          <a:lstStyle>
            <a:lvl1pPr marL="0" indent="0" algn="ctr">
              <a:buNone/>
              <a:defRPr sz="2000">
                <a:solidFill>
                  <a:schemeClr val="bg1"/>
                </a:solidFill>
              </a:defRPr>
            </a:lvl1pPr>
            <a:lvl2pPr marL="457113" indent="0" algn="ctr">
              <a:buNone/>
              <a:defRPr>
                <a:solidFill>
                  <a:schemeClr val="tx1">
                    <a:tint val="75000"/>
                  </a:schemeClr>
                </a:solidFill>
              </a:defRPr>
            </a:lvl2pPr>
            <a:lvl3pPr marL="914225" indent="0" algn="ctr">
              <a:buNone/>
              <a:defRPr>
                <a:solidFill>
                  <a:schemeClr val="tx1">
                    <a:tint val="75000"/>
                  </a:schemeClr>
                </a:solidFill>
              </a:defRPr>
            </a:lvl3pPr>
            <a:lvl4pPr marL="1371338" indent="0" algn="ctr">
              <a:buNone/>
              <a:defRPr>
                <a:solidFill>
                  <a:schemeClr val="tx1">
                    <a:tint val="75000"/>
                  </a:schemeClr>
                </a:solidFill>
              </a:defRPr>
            </a:lvl4pPr>
            <a:lvl5pPr marL="1828450" indent="0" algn="ctr">
              <a:buNone/>
              <a:defRPr>
                <a:solidFill>
                  <a:schemeClr val="tx1">
                    <a:tint val="75000"/>
                  </a:schemeClr>
                </a:solidFill>
              </a:defRPr>
            </a:lvl5pPr>
            <a:lvl6pPr marL="2285561" indent="0" algn="ctr">
              <a:buNone/>
              <a:defRPr>
                <a:solidFill>
                  <a:schemeClr val="tx1">
                    <a:tint val="75000"/>
                  </a:schemeClr>
                </a:solidFill>
              </a:defRPr>
            </a:lvl6pPr>
            <a:lvl7pPr marL="2742675" indent="0" algn="ctr">
              <a:buNone/>
              <a:defRPr>
                <a:solidFill>
                  <a:schemeClr val="tx1">
                    <a:tint val="75000"/>
                  </a:schemeClr>
                </a:solidFill>
              </a:defRPr>
            </a:lvl7pPr>
            <a:lvl8pPr marL="3199786" indent="0" algn="ctr">
              <a:buNone/>
              <a:defRPr>
                <a:solidFill>
                  <a:schemeClr val="tx1">
                    <a:tint val="75000"/>
                  </a:schemeClr>
                </a:solidFill>
              </a:defRPr>
            </a:lvl8pPr>
            <a:lvl9pPr marL="3656900" indent="0" algn="ctr">
              <a:buNone/>
              <a:defRPr>
                <a:solidFill>
                  <a:schemeClr val="tx1">
                    <a:tint val="75000"/>
                  </a:schemeClr>
                </a:solidFill>
              </a:defRPr>
            </a:lvl9pPr>
          </a:lstStyle>
          <a:p>
            <a:r>
              <a:rPr lang="en-US" dirty="0"/>
              <a:t>Click To Edit Optional Subtitle</a:t>
            </a:r>
          </a:p>
        </p:txBody>
      </p:sp>
      <p:pic>
        <p:nvPicPr>
          <p:cNvPr id="8" name="Picture 7" descr="schneider_LIO_White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5951" y="4521138"/>
            <a:ext cx="1907005" cy="506914"/>
          </a:xfrm>
          <a:prstGeom prst="rect">
            <a:avLst/>
          </a:prstGeom>
        </p:spPr>
      </p:pic>
      <p:sp>
        <p:nvSpPr>
          <p:cNvPr id="14"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5"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56247130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Weave Image 1">
    <p:spTree>
      <p:nvGrpSpPr>
        <p:cNvPr id="1" name=""/>
        <p:cNvGrpSpPr/>
        <p:nvPr/>
      </p:nvGrpSpPr>
      <p:grpSpPr>
        <a:xfrm>
          <a:off x="0" y="0"/>
          <a:ext cx="0" cy="0"/>
          <a:chOff x="0" y="0"/>
          <a:chExt cx="0" cy="0"/>
        </a:xfrm>
      </p:grpSpPr>
      <p:pic>
        <p:nvPicPr>
          <p:cNvPr id="2" name="Picture 1" descr="Weave_175139600_LIO.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4" name="Rectangle 13"/>
          <p:cNvSpPr/>
          <p:nvPr userDrawn="1"/>
        </p:nvSpPr>
        <p:spPr>
          <a:xfrm>
            <a:off x="0" y="3620223"/>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dirty="0"/>
          </a:p>
        </p:txBody>
      </p:sp>
      <p:pic>
        <p:nvPicPr>
          <p:cNvPr id="13" name="Picture 12"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51" y="4521138"/>
            <a:ext cx="1907005" cy="506914"/>
          </a:xfrm>
          <a:prstGeom prst="rect">
            <a:avLst/>
          </a:prstGeom>
        </p:spPr>
      </p:pic>
      <p:sp>
        <p:nvSpPr>
          <p:cNvPr id="8"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9"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80860492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Weave Image 2">
    <p:spTree>
      <p:nvGrpSpPr>
        <p:cNvPr id="1" name=""/>
        <p:cNvGrpSpPr/>
        <p:nvPr/>
      </p:nvGrpSpPr>
      <p:grpSpPr>
        <a:xfrm>
          <a:off x="0" y="0"/>
          <a:ext cx="0" cy="0"/>
          <a:chOff x="0" y="0"/>
          <a:chExt cx="0" cy="0"/>
        </a:xfrm>
      </p:grpSpPr>
      <p:pic>
        <p:nvPicPr>
          <p:cNvPr id="10" name="Picture 9" descr="Weave_463028807_LIO.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3"/>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51" y="4521138"/>
            <a:ext cx="1907005" cy="506914"/>
          </a:xfrm>
          <a:prstGeom prst="rect">
            <a:avLst/>
          </a:prstGeom>
        </p:spPr>
      </p:pic>
      <p:sp>
        <p:nvSpPr>
          <p:cNvPr id="8"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8132033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Weave Image 3">
    <p:spTree>
      <p:nvGrpSpPr>
        <p:cNvPr id="1" name=""/>
        <p:cNvGrpSpPr/>
        <p:nvPr/>
      </p:nvGrpSpPr>
      <p:grpSpPr>
        <a:xfrm>
          <a:off x="0" y="0"/>
          <a:ext cx="0" cy="0"/>
          <a:chOff x="0" y="0"/>
          <a:chExt cx="0" cy="0"/>
        </a:xfrm>
      </p:grpSpPr>
      <p:sp>
        <p:nvSpPr>
          <p:cNvPr id="4" name="Rectangle 3"/>
          <p:cNvSpPr/>
          <p:nvPr userDrawn="1"/>
        </p:nvSpPr>
        <p:spPr>
          <a:xfrm>
            <a:off x="0" y="3620223"/>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dirty="0"/>
          </a:p>
        </p:txBody>
      </p:sp>
      <p:sp>
        <p:nvSpPr>
          <p:cNvPr id="5" name="Slide Number Placeholder 5"/>
          <p:cNvSpPr>
            <a:spLocks noGrp="1"/>
          </p:cNvSpPr>
          <p:nvPr>
            <p:ph type="sldNum" sz="quarter" idx="4"/>
          </p:nvPr>
        </p:nvSpPr>
        <p:spPr>
          <a:xfrm>
            <a:off x="1762181" y="4857159"/>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6" name="TextBox 5"/>
          <p:cNvSpPr txBox="1"/>
          <p:nvPr userDrawn="1"/>
        </p:nvSpPr>
        <p:spPr>
          <a:xfrm>
            <a:off x="1674435" y="4851252"/>
            <a:ext cx="83510" cy="92333"/>
          </a:xfrm>
          <a:prstGeom prst="rect">
            <a:avLst/>
          </a:prstGeom>
          <a:noFill/>
        </p:spPr>
        <p:txBody>
          <a:bodyPr wrap="square" lIns="0" tIns="0" rIns="0" bIns="0" rtlCol="0">
            <a:spAutoFit/>
          </a:bodyPr>
          <a:lstStyle/>
          <a:p>
            <a:pPr algn="ctr"/>
            <a:r>
              <a:rPr lang="en-US" sz="600" dirty="0">
                <a:solidFill>
                  <a:srgbClr val="FFFFFF"/>
                </a:solidFill>
                <a:latin typeface="Arial"/>
                <a:cs typeface="Arial"/>
              </a:rPr>
              <a:t>|</a:t>
            </a:r>
          </a:p>
        </p:txBody>
      </p:sp>
      <p:sp>
        <p:nvSpPr>
          <p:cNvPr id="7" name="Footer Placeholder 4"/>
          <p:cNvSpPr>
            <a:spLocks noGrp="1"/>
          </p:cNvSpPr>
          <p:nvPr>
            <p:ph type="ftr" sz="quarter" idx="3"/>
          </p:nvPr>
        </p:nvSpPr>
        <p:spPr>
          <a:xfrm>
            <a:off x="252415" y="4857158"/>
            <a:ext cx="1505531"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10" name="Picture 9" descr="Weave_486603441_LIO.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51" y="4521138"/>
            <a:ext cx="1907005" cy="506914"/>
          </a:xfrm>
          <a:prstGeom prst="rect">
            <a:avLst/>
          </a:prstGeom>
        </p:spPr>
      </p:pic>
      <p:sp>
        <p:nvSpPr>
          <p:cNvPr id="8" name="Slide Number Placeholder 5"/>
          <p:cNvSpPr txBox="1">
            <a:spLocks/>
          </p:cNvSpPr>
          <p:nvPr userDrawn="1"/>
        </p:nvSpPr>
        <p:spPr>
          <a:xfrm>
            <a:off x="1747892" y="4857161"/>
            <a:ext cx="525690" cy="92333"/>
          </a:xfrm>
          <a:prstGeom prst="rect">
            <a:avLst/>
          </a:prstGeom>
        </p:spPr>
        <p:txBody>
          <a:bodyPr vert="horz" lIns="0" tIns="0" rIns="0" bIns="0" rtlCol="0" anchor="ctr">
            <a:spAutoFit/>
          </a:bodyPr>
          <a:lstStyle>
            <a:defPPr>
              <a:defRPr lang="en-US"/>
            </a:defPPr>
            <a:lvl1pPr marL="0" algn="l" defTabSz="457200" rtl="0" eaLnBrk="1" latinLnBrk="0" hangingPunct="1">
              <a:defRPr sz="600" kern="1200">
                <a:solidFill>
                  <a:srgbClr val="FFFFF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Page </a:t>
            </a:r>
            <a:fld id="{5A9C12DC-491F-9444-86A2-13AC5C62A2FC}" type="slidenum">
              <a:rPr lang="en-US" smtClean="0"/>
              <a:pPr/>
              <a:t>‹N°›</a:t>
            </a:fld>
            <a:endParaRPr lang="en-US" dirty="0"/>
          </a:p>
        </p:txBody>
      </p:sp>
      <p:sp>
        <p:nvSpPr>
          <p:cNvPr id="11" name="Footer Placeholder 4"/>
          <p:cNvSpPr txBox="1">
            <a:spLocks/>
          </p:cNvSpPr>
          <p:nvPr userDrawn="1"/>
        </p:nvSpPr>
        <p:spPr>
          <a:xfrm>
            <a:off x="252417" y="4857161"/>
            <a:ext cx="1509767" cy="92333"/>
          </a:xfrm>
          <a:prstGeom prst="rect">
            <a:avLst/>
          </a:prstGeom>
        </p:spPr>
        <p:txBody>
          <a:bodyPr vert="horz" wrap="square" lIns="0" tIns="0" rIns="0" bIns="0" rtlCol="0" anchor="ctr">
            <a:spAutoFit/>
          </a:bodyPr>
          <a:lstStyle>
            <a:defPPr>
              <a:defRPr lang="en-US"/>
            </a:defPPr>
            <a:lvl1pPr marL="0" algn="l" defTabSz="457200" rtl="0" eaLnBrk="1" latinLnBrk="0" hangingPunct="1">
              <a:defRPr sz="600" kern="1200">
                <a:solidFill>
                  <a:srgbClr val="FFFFF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Confidential Property of Schneider Electric |</a:t>
            </a:r>
          </a:p>
        </p:txBody>
      </p:sp>
    </p:spTree>
    <p:extLst>
      <p:ext uri="{BB962C8B-B14F-4D97-AF65-F5344CB8AC3E}">
        <p14:creationId xmlns:p14="http://schemas.microsoft.com/office/powerpoint/2010/main" val="264511577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Weave Image 4">
    <p:spTree>
      <p:nvGrpSpPr>
        <p:cNvPr id="1" name=""/>
        <p:cNvGrpSpPr/>
        <p:nvPr/>
      </p:nvGrpSpPr>
      <p:grpSpPr>
        <a:xfrm>
          <a:off x="0" y="0"/>
          <a:ext cx="0" cy="0"/>
          <a:chOff x="0" y="0"/>
          <a:chExt cx="0" cy="0"/>
        </a:xfrm>
      </p:grpSpPr>
      <p:pic>
        <p:nvPicPr>
          <p:cNvPr id="10" name="Picture 9" descr="Weave_522513175_LIO.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3"/>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51" y="4521138"/>
            <a:ext cx="1907005" cy="506914"/>
          </a:xfrm>
          <a:prstGeom prst="rect">
            <a:avLst/>
          </a:prstGeom>
        </p:spPr>
      </p:pic>
      <p:sp>
        <p:nvSpPr>
          <p:cNvPr id="8"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89122959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Weave Image 5">
    <p:spTree>
      <p:nvGrpSpPr>
        <p:cNvPr id="1" name=""/>
        <p:cNvGrpSpPr/>
        <p:nvPr/>
      </p:nvGrpSpPr>
      <p:grpSpPr>
        <a:xfrm>
          <a:off x="0" y="0"/>
          <a:ext cx="0" cy="0"/>
          <a:chOff x="0" y="0"/>
          <a:chExt cx="0" cy="0"/>
        </a:xfrm>
      </p:grpSpPr>
      <p:pic>
        <p:nvPicPr>
          <p:cNvPr id="10" name="Picture 9" descr="Weave_522794209_LIO.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3"/>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51" y="4521138"/>
            <a:ext cx="1907005" cy="506914"/>
          </a:xfrm>
          <a:prstGeom prst="rect">
            <a:avLst/>
          </a:prstGeom>
        </p:spPr>
      </p:pic>
      <p:sp>
        <p:nvSpPr>
          <p:cNvPr id="8"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28273214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Weave Image 6">
    <p:spTree>
      <p:nvGrpSpPr>
        <p:cNvPr id="1" name=""/>
        <p:cNvGrpSpPr/>
        <p:nvPr/>
      </p:nvGrpSpPr>
      <p:grpSpPr>
        <a:xfrm>
          <a:off x="0" y="0"/>
          <a:ext cx="0" cy="0"/>
          <a:chOff x="0" y="0"/>
          <a:chExt cx="0" cy="0"/>
        </a:xfrm>
      </p:grpSpPr>
      <p:pic>
        <p:nvPicPr>
          <p:cNvPr id="10" name="Picture 9" descr="Weave_528351183_LIO.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3"/>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51" y="4521138"/>
            <a:ext cx="1907005" cy="506914"/>
          </a:xfrm>
          <a:prstGeom prst="rect">
            <a:avLst/>
          </a:prstGeom>
        </p:spPr>
      </p:pic>
      <p:sp>
        <p:nvSpPr>
          <p:cNvPr id="8" name="Slide Number Placeholder 5"/>
          <p:cNvSpPr>
            <a:spLocks noGrp="1"/>
          </p:cNvSpPr>
          <p:nvPr>
            <p:ph type="sldNum" sz="quarter" idx="4"/>
          </p:nvPr>
        </p:nvSpPr>
        <p:spPr>
          <a:xfrm>
            <a:off x="1747892" y="4857159"/>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7" y="4857158"/>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98539031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2"/>
        </a:solidFill>
        <a:effectLst/>
      </p:bgPr>
    </p:bg>
    <p:spTree>
      <p:nvGrpSpPr>
        <p:cNvPr id="1" name=""/>
        <p:cNvGrpSpPr/>
        <p:nvPr/>
      </p:nvGrpSpPr>
      <p:grpSpPr>
        <a:xfrm>
          <a:off x="0" y="0"/>
          <a:ext cx="0" cy="0"/>
          <a:chOff x="0" y="0"/>
          <a:chExt cx="0" cy="0"/>
        </a:xfrm>
      </p:grpSpPr>
      <p:pic>
        <p:nvPicPr>
          <p:cNvPr id="3" name="Picture 2" descr="schneider_LIO_White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732553" y="2064589"/>
            <a:ext cx="3678903" cy="1014326"/>
          </a:xfrm>
          <a:prstGeom prst="rect">
            <a:avLst/>
          </a:prstGeom>
        </p:spPr>
      </p:pic>
    </p:spTree>
    <p:extLst>
      <p:ext uri="{BB962C8B-B14F-4D97-AF65-F5344CB8AC3E}">
        <p14:creationId xmlns:p14="http://schemas.microsoft.com/office/powerpoint/2010/main" val="212198296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64" y="230188"/>
            <a:ext cx="8633531" cy="311624"/>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8" y="4062456"/>
            <a:ext cx="5580061" cy="126958"/>
          </a:xfrm>
          <a:prstGeom prst="rect">
            <a:avLst/>
          </a:prstGeom>
        </p:spPr>
        <p:txBody>
          <a:bodyPr lIns="0" tIns="0" rIns="0" bIns="0" anchor="b" anchorCtr="0">
            <a:spAutoFit/>
          </a:bodyPr>
          <a:lstStyle>
            <a:lvl1pPr marL="15871"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62"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036" indent="0">
              <a:buNone/>
              <a:defRPr sz="2000" b="1"/>
            </a:lvl2pPr>
            <a:lvl3pPr marL="914073" indent="0">
              <a:buNone/>
              <a:defRPr sz="1800" b="1"/>
            </a:lvl3pPr>
            <a:lvl4pPr marL="1371110" indent="0">
              <a:buNone/>
              <a:defRPr sz="1600" b="1"/>
            </a:lvl4pPr>
            <a:lvl5pPr marL="1828146" indent="0">
              <a:buNone/>
              <a:defRPr sz="1600" b="1"/>
            </a:lvl5pPr>
            <a:lvl6pPr marL="2285177" indent="0">
              <a:buNone/>
              <a:defRPr sz="1600" b="1"/>
            </a:lvl6pPr>
            <a:lvl7pPr marL="2742219" indent="0">
              <a:buNone/>
              <a:defRPr sz="1600" b="1"/>
            </a:lvl7pPr>
            <a:lvl8pPr marL="3199252" indent="0">
              <a:buNone/>
              <a:defRPr sz="1600" b="1"/>
            </a:lvl8pPr>
            <a:lvl9pPr marL="3656287"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3" y="1203331"/>
            <a:ext cx="5580062"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63"/>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solidFill>
                  <a:srgbClr val="3DCD58"/>
                </a:solidFill>
              </a:rPr>
              <a:t>Page </a:t>
            </a:r>
            <a:fld id="{5A9C12DC-491F-9444-86A2-13AC5C62A2FC}" type="slidenum">
              <a:rPr lang="en-US" smtClean="0">
                <a:solidFill>
                  <a:srgbClr val="3DCD58"/>
                </a:solidFill>
              </a:rPr>
              <a:pPr/>
              <a:t>‹N°›</a:t>
            </a:fld>
            <a:endParaRPr lang="en-US" dirty="0">
              <a:solidFill>
                <a:srgbClr val="3DCD58"/>
              </a:solidFill>
            </a:endParaRPr>
          </a:p>
        </p:txBody>
      </p:sp>
      <p:sp>
        <p:nvSpPr>
          <p:cNvPr id="10" name="Footer Placeholder 4"/>
          <p:cNvSpPr>
            <a:spLocks noGrp="1"/>
          </p:cNvSpPr>
          <p:nvPr>
            <p:ph type="ftr" sz="quarter" idx="3"/>
          </p:nvPr>
        </p:nvSpPr>
        <p:spPr>
          <a:xfrm>
            <a:off x="252417" y="4857162"/>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solidFill>
                  <a:srgbClr val="626469"/>
                </a:solidFill>
              </a:rPr>
              <a:t>Confidential Property of Schneider Electric |</a:t>
            </a:r>
          </a:p>
        </p:txBody>
      </p:sp>
    </p:spTree>
    <p:extLst>
      <p:ext uri="{BB962C8B-B14F-4D97-AF65-F5344CB8AC3E}">
        <p14:creationId xmlns:p14="http://schemas.microsoft.com/office/powerpoint/2010/main" val="281721915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Title Slide_1">
    <p:spTree>
      <p:nvGrpSpPr>
        <p:cNvPr id="1" name=""/>
        <p:cNvGrpSpPr/>
        <p:nvPr/>
      </p:nvGrpSpPr>
      <p:grpSpPr>
        <a:xfrm>
          <a:off x="0" y="0"/>
          <a:ext cx="0" cy="0"/>
          <a:chOff x="0" y="0"/>
          <a:chExt cx="0" cy="0"/>
        </a:xfrm>
      </p:grpSpPr>
      <p:sp>
        <p:nvSpPr>
          <p:cNvPr id="19" name="Espace réservé pour une image  18"/>
          <p:cNvSpPr>
            <a:spLocks noGrp="1"/>
          </p:cNvSpPr>
          <p:nvPr>
            <p:ph type="pic" sz="quarter" idx="14"/>
          </p:nvPr>
        </p:nvSpPr>
        <p:spPr>
          <a:xfrm>
            <a:off x="0" y="0"/>
            <a:ext cx="9144000" cy="4330794"/>
          </a:xfrm>
          <a:prstGeom prst="rect">
            <a:avLst/>
          </a:prstGeom>
          <a:solidFill>
            <a:schemeClr val="bg1">
              <a:lumMod val="95000"/>
            </a:schemeClr>
          </a:solidFill>
        </p:spPr>
        <p:txBody>
          <a:bodyPr lIns="91437" tIns="45718" rIns="91437" bIns="45718"/>
          <a:lstStyle>
            <a:lvl1pPr>
              <a:buNone/>
              <a:defRPr sz="1400">
                <a:solidFill>
                  <a:schemeClr val="bg1">
                    <a:lumMod val="85000"/>
                  </a:schemeClr>
                </a:solidFill>
              </a:defRPr>
            </a:lvl1pPr>
          </a:lstStyle>
          <a:p>
            <a:r>
              <a:rPr lang="fr-FR"/>
              <a:t>Cliquez sur l'icône pour ajouter une image</a:t>
            </a:r>
            <a:endParaRPr lang="en-US" dirty="0"/>
          </a:p>
        </p:txBody>
      </p:sp>
      <p:sp>
        <p:nvSpPr>
          <p:cNvPr id="8" name="Title 1"/>
          <p:cNvSpPr>
            <a:spLocks noGrp="1"/>
          </p:cNvSpPr>
          <p:nvPr>
            <p:ph type="ctrTitle" hasCustomPrompt="1"/>
          </p:nvPr>
        </p:nvSpPr>
        <p:spPr>
          <a:xfrm>
            <a:off x="252415" y="2609224"/>
            <a:ext cx="8673872" cy="553998"/>
          </a:xfrm>
          <a:prstGeom prst="rect">
            <a:avLst/>
          </a:prstGeom>
        </p:spPr>
        <p:txBody>
          <a:bodyPr lIns="0" tIns="0" rIns="0" bIns="0" anchor="ctr" anchorCtr="0">
            <a:noAutofit/>
          </a:bodyPr>
          <a:lstStyle>
            <a:lvl1pPr marL="0" indent="0" algn="l">
              <a:buFont typeface="Arial"/>
              <a:buNone/>
              <a:defRPr sz="3600">
                <a:solidFill>
                  <a:schemeClr val="bg1"/>
                </a:solidFill>
              </a:defRPr>
            </a:lvl1pPr>
          </a:lstStyle>
          <a:p>
            <a:r>
              <a:rPr lang="en-US" dirty="0"/>
              <a:t>Presentation Title</a:t>
            </a:r>
          </a:p>
        </p:txBody>
      </p:sp>
      <p:sp>
        <p:nvSpPr>
          <p:cNvPr id="9" name="Subtitle 2"/>
          <p:cNvSpPr>
            <a:spLocks noGrp="1"/>
          </p:cNvSpPr>
          <p:nvPr>
            <p:ph type="subTitle" idx="1" hasCustomPrompt="1"/>
          </p:nvPr>
        </p:nvSpPr>
        <p:spPr>
          <a:xfrm>
            <a:off x="252415" y="3204247"/>
            <a:ext cx="8673872" cy="215444"/>
          </a:xfrm>
          <a:prstGeom prst="rect">
            <a:avLst/>
          </a:prstGeom>
        </p:spPr>
        <p:txBody>
          <a:bodyPr lIns="0" tIns="0" rIns="0" bIns="0">
            <a:noAutofit/>
          </a:bodyPr>
          <a:lstStyle>
            <a:lvl1pPr marL="0" indent="0" algn="l">
              <a:buNone/>
              <a:defRPr sz="1400" baseline="0">
                <a:solidFill>
                  <a:schemeClr val="bg1"/>
                </a:solidFill>
              </a:defRPr>
            </a:lvl1pPr>
            <a:lvl2pPr marL="457172" indent="0" algn="ctr">
              <a:buNone/>
              <a:defRPr>
                <a:solidFill>
                  <a:schemeClr val="tx1">
                    <a:tint val="75000"/>
                  </a:schemeClr>
                </a:solidFill>
              </a:defRPr>
            </a:lvl2pPr>
            <a:lvl3pPr marL="914345" indent="0" algn="ctr">
              <a:buNone/>
              <a:defRPr>
                <a:solidFill>
                  <a:schemeClr val="tx1">
                    <a:tint val="75000"/>
                  </a:schemeClr>
                </a:solidFill>
              </a:defRPr>
            </a:lvl3pPr>
            <a:lvl4pPr marL="1371518" indent="0" algn="ctr">
              <a:buNone/>
              <a:defRPr>
                <a:solidFill>
                  <a:schemeClr val="tx1">
                    <a:tint val="75000"/>
                  </a:schemeClr>
                </a:solidFill>
              </a:defRPr>
            </a:lvl4pPr>
            <a:lvl5pPr marL="1828691" indent="0" algn="ctr">
              <a:buNone/>
              <a:defRPr>
                <a:solidFill>
                  <a:schemeClr val="tx1">
                    <a:tint val="75000"/>
                  </a:schemeClr>
                </a:solidFill>
              </a:defRPr>
            </a:lvl5pPr>
            <a:lvl6pPr marL="2285862" indent="0" algn="ctr">
              <a:buNone/>
              <a:defRPr>
                <a:solidFill>
                  <a:schemeClr val="tx1">
                    <a:tint val="75000"/>
                  </a:schemeClr>
                </a:solidFill>
              </a:defRPr>
            </a:lvl6pPr>
            <a:lvl7pPr marL="2743034" indent="0" algn="ctr">
              <a:buNone/>
              <a:defRPr>
                <a:solidFill>
                  <a:schemeClr val="tx1">
                    <a:tint val="75000"/>
                  </a:schemeClr>
                </a:solidFill>
              </a:defRPr>
            </a:lvl7pPr>
            <a:lvl8pPr marL="3200207" indent="0" algn="ctr">
              <a:buNone/>
              <a:defRPr>
                <a:solidFill>
                  <a:schemeClr val="tx1">
                    <a:tint val="75000"/>
                  </a:schemeClr>
                </a:solidFill>
              </a:defRPr>
            </a:lvl8pPr>
            <a:lvl9pPr marL="3657380"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print"/>
          <a:stretch>
            <a:fillRect/>
          </a:stretch>
        </p:blipFill>
        <p:spPr>
          <a:xfrm>
            <a:off x="7067034" y="4494998"/>
            <a:ext cx="2041798" cy="562953"/>
          </a:xfrm>
          <a:prstGeom prst="rect">
            <a:avLst/>
          </a:prstGeom>
        </p:spPr>
      </p:pic>
      <p:sp>
        <p:nvSpPr>
          <p:cNvPr id="14" name="Footer Placeholder 4"/>
          <p:cNvSpPr>
            <a:spLocks noGrp="1"/>
          </p:cNvSpPr>
          <p:nvPr>
            <p:ph type="ftr" sz="quarter" idx="3"/>
          </p:nvPr>
        </p:nvSpPr>
        <p:spPr>
          <a:xfrm>
            <a:off x="252416" y="4857156"/>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dirty="0"/>
              <a:t>Confidential Property of Schneider Electric  </a:t>
            </a:r>
          </a:p>
        </p:txBody>
      </p:sp>
      <p:sp>
        <p:nvSpPr>
          <p:cNvPr id="21" name="Espace réservé du texte 20"/>
          <p:cNvSpPr>
            <a:spLocks noGrp="1"/>
          </p:cNvSpPr>
          <p:nvPr>
            <p:ph type="body" sz="quarter" idx="15" hasCustomPrompt="1"/>
          </p:nvPr>
        </p:nvSpPr>
        <p:spPr>
          <a:xfrm>
            <a:off x="0" y="3573630"/>
            <a:ext cx="9144000" cy="761890"/>
          </a:xfrm>
          <a:prstGeom prst="rect">
            <a:avLst/>
          </a:prstGeom>
          <a:solidFill>
            <a:schemeClr val="tx2">
              <a:alpha val="80000"/>
            </a:schemeClr>
          </a:solidFill>
        </p:spPr>
        <p:txBody>
          <a:bodyPr lIns="91437" tIns="45718" rIns="91437" bIns="45718"/>
          <a:lstStyle>
            <a:lvl1pPr marL="178295" indent="-2362">
              <a:buNone/>
              <a:defRPr sz="12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err="1"/>
              <a:t>Presented</a:t>
            </a:r>
            <a:r>
              <a:rPr lang="fr-FR" dirty="0"/>
              <a:t> by: </a:t>
            </a:r>
          </a:p>
          <a:p>
            <a:pPr lvl="0"/>
            <a:r>
              <a:rPr lang="fr-FR" dirty="0"/>
              <a:t>Date: </a:t>
            </a:r>
          </a:p>
          <a:p>
            <a:pPr lvl="0"/>
            <a:endParaRPr lang="fr-FR" dirty="0"/>
          </a:p>
          <a:p>
            <a:pPr lvl="0"/>
            <a:endParaRPr lang="fr-FR" dirty="0"/>
          </a:p>
          <a:p>
            <a:pPr lvl="0"/>
            <a:endParaRPr lang="fr-FR" dirty="0"/>
          </a:p>
          <a:p>
            <a:pPr lvl="0"/>
            <a:endParaRPr lang="fr-FR" dirty="0"/>
          </a:p>
          <a:p>
            <a:pPr lvl="0"/>
            <a:endParaRPr lang="fr-FR" dirty="0"/>
          </a:p>
        </p:txBody>
      </p:sp>
      <p:sp>
        <p:nvSpPr>
          <p:cNvPr id="13" name="Rectangle 12"/>
          <p:cNvSpPr/>
          <p:nvPr userDrawn="1"/>
        </p:nvSpPr>
        <p:spPr>
          <a:xfrm>
            <a:off x="0" y="4261502"/>
            <a:ext cx="9144000" cy="2019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sz="1800" dirty="0"/>
          </a:p>
        </p:txBody>
      </p:sp>
    </p:spTree>
    <p:extLst>
      <p:ext uri="{BB962C8B-B14F-4D97-AF65-F5344CB8AC3E}">
        <p14:creationId xmlns:p14="http://schemas.microsoft.com/office/powerpoint/2010/main" val="240665179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1"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72"/>
            <a:r>
              <a:rPr lang="en-US">
                <a:solidFill>
                  <a:srgbClr val="3DCD58"/>
                </a:solidFill>
              </a:rPr>
              <a:t>Page </a:t>
            </a:r>
            <a:fld id="{5A9C12DC-491F-9444-86A2-13AC5C62A2FC}" type="slidenum">
              <a:rPr lang="en-US" smtClean="0">
                <a:solidFill>
                  <a:srgbClr val="3DCD58"/>
                </a:solidFill>
              </a:rPr>
              <a:pPr defTabSz="457172"/>
              <a:t>‹N°›</a:t>
            </a:fld>
            <a:endParaRPr lang="en-US" dirty="0">
              <a:solidFill>
                <a:srgbClr val="3DCD58"/>
              </a:solidFill>
            </a:endParaRPr>
          </a:p>
        </p:txBody>
      </p:sp>
      <p:sp>
        <p:nvSpPr>
          <p:cNvPr id="5"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72"/>
            <a:r>
              <a:rPr lang="en-US">
                <a:solidFill>
                  <a:srgbClr val="626469"/>
                </a:solidFill>
              </a:rPr>
              <a:t>Confidential Property of Schneider Electric |</a:t>
            </a:r>
            <a:endParaRPr lang="en-US" dirty="0">
              <a:solidFill>
                <a:srgbClr val="626469"/>
              </a:solidFill>
            </a:endParaRP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4"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4" y="683367"/>
            <a:ext cx="8647112" cy="253916"/>
          </a:xfrm>
        </p:spPr>
        <p:txBody>
          <a:bodyPr/>
          <a:lstStyle>
            <a:lvl1pPr marL="358753" indent="-342880">
              <a:buFontTx/>
              <a:buNone/>
              <a:defRPr sz="1600" baseline="0">
                <a:solidFill>
                  <a:schemeClr val="accent1"/>
                </a:solidFill>
              </a:defRPr>
            </a:lvl1pPr>
            <a:lvl2pPr marL="407963" indent="-228587">
              <a:buFontTx/>
              <a:buNone/>
              <a:defRPr/>
            </a:lvl2pPr>
            <a:lvl3pPr marL="587339" indent="-228587">
              <a:buFontTx/>
              <a:buNone/>
              <a:defRPr/>
            </a:lvl3pPr>
            <a:lvl4pPr marL="768304" indent="-228587">
              <a:buFontTx/>
              <a:buNone/>
              <a:defRPr/>
            </a:lvl4pPr>
            <a:lvl5pPr marL="939743" indent="-228587">
              <a:buFontTx/>
              <a:buNone/>
              <a:defRPr/>
            </a:lvl5pPr>
          </a:lstStyle>
          <a:p>
            <a:pPr lvl="0"/>
            <a:r>
              <a:rPr lang="en-US" dirty="0"/>
              <a:t>Click to edit Master text styles</a:t>
            </a:r>
          </a:p>
        </p:txBody>
      </p:sp>
    </p:spTree>
    <p:extLst>
      <p:ext uri="{BB962C8B-B14F-4D97-AF65-F5344CB8AC3E}">
        <p14:creationId xmlns:p14="http://schemas.microsoft.com/office/powerpoint/2010/main" val="84149615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1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67" y="230191"/>
            <a:ext cx="8633531" cy="311624"/>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6" y="4062459"/>
            <a:ext cx="5580061"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66"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018" indent="0">
              <a:buNone/>
              <a:defRPr sz="2000" b="1"/>
            </a:lvl2pPr>
            <a:lvl3pPr marL="914036" indent="0">
              <a:buNone/>
              <a:defRPr sz="1800" b="1"/>
            </a:lvl3pPr>
            <a:lvl4pPr marL="1371053" indent="0">
              <a:buNone/>
              <a:defRPr sz="1600" b="1"/>
            </a:lvl4pPr>
            <a:lvl5pPr marL="1828068" indent="0">
              <a:buNone/>
              <a:defRPr sz="1600" b="1"/>
            </a:lvl5pPr>
            <a:lvl6pPr marL="2285081" indent="0">
              <a:buNone/>
              <a:defRPr sz="1600" b="1"/>
            </a:lvl6pPr>
            <a:lvl7pPr marL="2742106" indent="0">
              <a:buNone/>
              <a:defRPr sz="1600" b="1"/>
            </a:lvl7pPr>
            <a:lvl8pPr marL="3199118" indent="0">
              <a:buNone/>
              <a:defRPr sz="1600" b="1"/>
            </a:lvl8pPr>
            <a:lvl9pPr marL="3656135"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7" y="1203329"/>
            <a:ext cx="5580062" cy="151964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68"/>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solidFill>
                  <a:srgbClr val="3DCD58"/>
                </a:solidFill>
              </a:rPr>
              <a:t>Page </a:t>
            </a:r>
            <a:fld id="{5A9C12DC-491F-9444-86A2-13AC5C62A2FC}" type="slidenum">
              <a:rPr lang="en-US" smtClean="0">
                <a:solidFill>
                  <a:srgbClr val="3DCD58"/>
                </a:solidFill>
              </a:rPr>
              <a:pPr/>
              <a:t>‹N°›</a:t>
            </a:fld>
            <a:endParaRPr lang="en-US" dirty="0">
              <a:solidFill>
                <a:srgbClr val="3DCD58"/>
              </a:solidFill>
            </a:endParaRPr>
          </a:p>
        </p:txBody>
      </p:sp>
      <p:sp>
        <p:nvSpPr>
          <p:cNvPr id="10" name="Footer Placeholder 4"/>
          <p:cNvSpPr>
            <a:spLocks noGrp="1"/>
          </p:cNvSpPr>
          <p:nvPr>
            <p:ph type="ftr" sz="quarter" idx="3"/>
          </p:nvPr>
        </p:nvSpPr>
        <p:spPr>
          <a:xfrm>
            <a:off x="252415" y="4857167"/>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solidFill>
                  <a:srgbClr val="626469"/>
                </a:solidFill>
              </a:rPr>
              <a:t>Confidential Property of Schneider Electric |</a:t>
            </a:r>
          </a:p>
        </p:txBody>
      </p:sp>
    </p:spTree>
    <p:extLst>
      <p:ext uri="{BB962C8B-B14F-4D97-AF65-F5344CB8AC3E}">
        <p14:creationId xmlns:p14="http://schemas.microsoft.com/office/powerpoint/2010/main" val="67688824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347914" y="1739509"/>
            <a:ext cx="4264025" cy="1079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r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7131890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2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7" y="230189"/>
            <a:ext cx="8633531" cy="307777"/>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4" y="4066303"/>
            <a:ext cx="558006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6" y="604936"/>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2" y="1203327"/>
            <a:ext cx="5580062" cy="1523447"/>
          </a:xfrm>
        </p:spPr>
        <p:txBody>
          <a:bodyPr>
            <a:sp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9" name="Slide Number Placeholder 5"/>
          <p:cNvSpPr>
            <a:spLocks noGrp="1"/>
          </p:cNvSpPr>
          <p:nvPr>
            <p:ph type="sldNum" sz="quarter" idx="4"/>
          </p:nvPr>
        </p:nvSpPr>
        <p:spPr>
          <a:xfrm>
            <a:off x="1747891"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914378">
              <a:defRPr/>
            </a:pPr>
            <a:r>
              <a:rPr lang="en-US">
                <a:solidFill>
                  <a:srgbClr val="3DCD58"/>
                </a:solidFill>
              </a:rPr>
              <a:t>Page </a:t>
            </a:r>
            <a:fld id="{5A9C12DC-491F-9444-86A2-13AC5C62A2FC}" type="slidenum">
              <a:rPr lang="en-US" smtClean="0">
                <a:solidFill>
                  <a:srgbClr val="3DCD58"/>
                </a:solidFill>
              </a:rPr>
              <a:pPr defTabSz="914378">
                <a:defRPr/>
              </a:pPr>
              <a:t>‹N°›</a:t>
            </a:fld>
            <a:endParaRPr lang="en-US" dirty="0">
              <a:solidFill>
                <a:srgbClr val="3DCD58"/>
              </a:solidFill>
            </a:endParaRPr>
          </a:p>
        </p:txBody>
      </p:sp>
      <p:sp>
        <p:nvSpPr>
          <p:cNvPr id="1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914378">
              <a:defRPr/>
            </a:pPr>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76210295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nvPr>
        </p:nvGraphicFramePr>
        <p:xfrm>
          <a:off x="1464" y="1192"/>
          <a:ext cx="1465" cy="1190"/>
        </p:xfrm>
        <a:graphic>
          <a:graphicData uri="http://schemas.openxmlformats.org/presentationml/2006/ole">
            <mc:AlternateContent xmlns:mc="http://schemas.openxmlformats.org/markup-compatibility/2006">
              <mc:Choice xmlns:v="urn:schemas-microsoft-com:vml" Requires="v">
                <p:oleObj spid="_x0000_s10272" name="think-cell Slide" r:id="rId4" imgW="360" imgH="360" progId="TCLayout.ActiveDocument.1">
                  <p:embed/>
                </p:oleObj>
              </mc:Choice>
              <mc:Fallback>
                <p:oleObj name="think-cell Slide" r:id="rId4" imgW="360" imgH="360" progId="TCLayout.ActiveDocument.1">
                  <p:embed/>
                  <p:pic>
                    <p:nvPicPr>
                      <p:cNvPr id="7" name="Object 6"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4" y="1192"/>
                        <a:ext cx="1465" cy="11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1"/>
          <p:cNvSpPr/>
          <p:nvPr userDrawn="1"/>
        </p:nvSpPr>
        <p:spPr>
          <a:xfrm>
            <a:off x="0" y="0"/>
            <a:ext cx="9144000" cy="4381500"/>
          </a:xfrm>
          <a:prstGeom prst="rect">
            <a:avLst/>
          </a:prstGeom>
          <a:solidFill>
            <a:srgbClr val="E8E9E9"/>
          </a:solidFill>
          <a:ln w="9525">
            <a:noFill/>
            <a:miter lim="800000"/>
            <a:headEnd/>
            <a:tailEnd/>
          </a:ln>
        </p:spPr>
        <p:txBody>
          <a:bodyPr vert="horz" wrap="square" lIns="0" tIns="0" rIns="0" bIns="0" numCol="1" anchor="t" anchorCtr="0" compatLnSpc="1">
            <a:prstTxWarp prst="textNoShape">
              <a:avLst/>
            </a:prstTxWarp>
          </a:bodyPr>
          <a:lstStyle/>
          <a:p>
            <a:pPr defTabSz="914400">
              <a:defRPr/>
            </a:pPr>
            <a:endParaRPr lang="en-US" sz="1050" kern="0" dirty="0">
              <a:solidFill>
                <a:srgbClr val="9FA0A4">
                  <a:lumMod val="60000"/>
                  <a:lumOff val="40000"/>
                </a:srgbClr>
              </a:solidFill>
            </a:endParaRPr>
          </a:p>
        </p:txBody>
      </p:sp>
      <p:pic>
        <p:nvPicPr>
          <p:cNvPr id="11" name="Picture 10" descr="schneider_LIO_Life-Green_RGB.png"/>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grpSp>
        <p:nvGrpSpPr>
          <p:cNvPr id="14" name="Group 13"/>
          <p:cNvGrpSpPr/>
          <p:nvPr userDrawn="1"/>
        </p:nvGrpSpPr>
        <p:grpSpPr>
          <a:xfrm>
            <a:off x="-1" y="1540387"/>
            <a:ext cx="9144001" cy="2954609"/>
            <a:chOff x="-1" y="1540387"/>
            <a:chExt cx="9144001" cy="2954609"/>
          </a:xfrm>
        </p:grpSpPr>
        <p:sp>
          <p:nvSpPr>
            <p:cNvPr id="15" name="Rectangle 14"/>
            <p:cNvSpPr/>
            <p:nvPr/>
          </p:nvSpPr>
          <p:spPr>
            <a:xfrm flipV="1">
              <a:off x="0" y="3711677"/>
              <a:ext cx="9144000" cy="675319"/>
            </a:xfrm>
            <a:prstGeom prst="rect">
              <a:avLst/>
            </a:prstGeom>
            <a:solidFill>
              <a:srgbClr val="3DCD58">
                <a:alpha val="80000"/>
              </a:srgbClr>
            </a:solidFill>
            <a:ln w="9525" cap="flat" cmpd="sng" algn="ctr">
              <a:noFill/>
              <a:prstDash val="solid"/>
            </a:ln>
            <a:effectLst/>
          </p:spPr>
          <p:txBody>
            <a:bodyPr rtlCol="0" anchor="ctr"/>
            <a:lstStyle/>
            <a:p>
              <a:pPr algn="ctr" defTabSz="914400">
                <a:defRPr/>
              </a:pPr>
              <a:endParaRPr lang="en-US" kern="0" dirty="0">
                <a:solidFill>
                  <a:sysClr val="window" lastClr="FFFFFF"/>
                </a:solidFill>
              </a:endParaRPr>
            </a:p>
          </p:txBody>
        </p:sp>
        <p:sp>
          <p:nvSpPr>
            <p:cNvPr id="16" name="Rectangle 15"/>
            <p:cNvSpPr/>
            <p:nvPr/>
          </p:nvSpPr>
          <p:spPr>
            <a:xfrm>
              <a:off x="-1" y="1540387"/>
              <a:ext cx="9144001" cy="2171290"/>
            </a:xfrm>
            <a:prstGeom prst="rect">
              <a:avLst/>
            </a:prstGeom>
            <a:gradFill rotWithShape="1">
              <a:gsLst>
                <a:gs pos="0">
                  <a:sysClr val="windowText" lastClr="000000">
                    <a:alpha val="27000"/>
                  </a:sysClr>
                </a:gs>
                <a:gs pos="100000">
                  <a:srgbClr val="626469">
                    <a:tint val="50000"/>
                    <a:shade val="100000"/>
                    <a:satMod val="350000"/>
                    <a:alpha val="0"/>
                  </a:srgbClr>
                </a:gs>
              </a:gsLst>
              <a:lin ang="16200000" scaled="0"/>
            </a:gradFill>
            <a:ln w="9525" cap="flat" cmpd="sng" algn="ctr">
              <a:noFill/>
              <a:prstDash val="solid"/>
            </a:ln>
            <a:effectLst/>
          </p:spPr>
          <p:txBody>
            <a:bodyPr rtlCol="0" anchor="ctr"/>
            <a:lstStyle/>
            <a:p>
              <a:pPr algn="ctr" defTabSz="914400">
                <a:defRPr/>
              </a:pPr>
              <a:endParaRPr lang="en-US" kern="0" dirty="0">
                <a:solidFill>
                  <a:sysClr val="window" lastClr="FFFFFF"/>
                </a:solidFill>
              </a:endParaRPr>
            </a:p>
          </p:txBody>
        </p:sp>
        <p:sp>
          <p:nvSpPr>
            <p:cNvPr id="17" name="Rectangle 16"/>
            <p:cNvSpPr/>
            <p:nvPr/>
          </p:nvSpPr>
          <p:spPr>
            <a:xfrm>
              <a:off x="0" y="4386996"/>
              <a:ext cx="9144000" cy="108000"/>
            </a:xfrm>
            <a:prstGeom prst="rect">
              <a:avLst/>
            </a:prstGeom>
            <a:solidFill>
              <a:srgbClr val="3DCD58"/>
            </a:solidFill>
            <a:ln w="9525" cap="flat" cmpd="sng" algn="ctr">
              <a:noFill/>
              <a:prstDash val="solid"/>
            </a:ln>
            <a:effectLst/>
          </p:spPr>
          <p:txBody>
            <a:bodyPr rtlCol="0" anchor="ctr"/>
            <a:lstStyle/>
            <a:p>
              <a:pPr algn="ctr" defTabSz="914400">
                <a:defRPr/>
              </a:pPr>
              <a:endParaRPr lang="en-US" kern="0" dirty="0">
                <a:solidFill>
                  <a:sysClr val="window" lastClr="FFFFFF"/>
                </a:solidFill>
              </a:endParaRPr>
            </a:p>
          </p:txBody>
        </p:sp>
      </p:grpSp>
      <p:sp>
        <p:nvSpPr>
          <p:cNvPr id="18" name="Title 17"/>
          <p:cNvSpPr>
            <a:spLocks noGrp="1"/>
          </p:cNvSpPr>
          <p:nvPr>
            <p:ph type="title"/>
          </p:nvPr>
        </p:nvSpPr>
        <p:spPr>
          <a:xfrm>
            <a:off x="422031" y="2575281"/>
            <a:ext cx="8301404" cy="521885"/>
          </a:xfrm>
        </p:spPr>
        <p:txBody>
          <a:bodyPr>
            <a:spAutoFit/>
          </a:bodyPr>
          <a:lstStyle>
            <a:lvl1pPr>
              <a:lnSpc>
                <a:spcPct val="90000"/>
              </a:lnSpc>
              <a:defRPr sz="3200" b="0">
                <a:solidFill>
                  <a:srgbClr val="FFFFFF"/>
                </a:solidFill>
              </a:defRPr>
            </a:lvl1pPr>
          </a:lstStyle>
          <a:p>
            <a:r>
              <a:rPr lang="en-US" dirty="0"/>
              <a:t>Click to edit Master title style</a:t>
            </a:r>
          </a:p>
        </p:txBody>
      </p:sp>
      <p:sp>
        <p:nvSpPr>
          <p:cNvPr id="20" name="Text Placeholder 19"/>
          <p:cNvSpPr>
            <a:spLocks noGrp="1"/>
          </p:cNvSpPr>
          <p:nvPr>
            <p:ph type="body" sz="quarter" idx="10"/>
          </p:nvPr>
        </p:nvSpPr>
        <p:spPr>
          <a:xfrm>
            <a:off x="422031" y="3077250"/>
            <a:ext cx="8301404" cy="276999"/>
          </a:xfrm>
        </p:spPr>
        <p:txBody>
          <a:bodyPr>
            <a:spAutoFit/>
          </a:bodyPr>
          <a:lstStyle>
            <a:lvl1pPr>
              <a:lnSpc>
                <a:spcPct val="90000"/>
              </a:lnSpc>
              <a:defRPr sz="2000" b="0">
                <a:solidFill>
                  <a:srgbClr val="FFFFFF"/>
                </a:solidFill>
              </a:defRPr>
            </a:lvl1pPr>
          </a:lstStyle>
          <a:p>
            <a:pPr lvl="0"/>
            <a:r>
              <a:rPr lang="en-US" dirty="0"/>
              <a:t>Click to edit Master text styles</a:t>
            </a:r>
          </a:p>
        </p:txBody>
      </p:sp>
      <p:sp>
        <p:nvSpPr>
          <p:cNvPr id="21" name="Text Placeholder 19"/>
          <p:cNvSpPr>
            <a:spLocks noGrp="1"/>
          </p:cNvSpPr>
          <p:nvPr>
            <p:ph type="body" sz="quarter" idx="11"/>
          </p:nvPr>
        </p:nvSpPr>
        <p:spPr>
          <a:xfrm>
            <a:off x="422031" y="3931207"/>
            <a:ext cx="8301404" cy="221599"/>
          </a:xfrm>
        </p:spPr>
        <p:txBody>
          <a:bodyPr>
            <a:spAutoFit/>
          </a:bodyPr>
          <a:lstStyle>
            <a:lvl1pPr>
              <a:lnSpc>
                <a:spcPct val="90000"/>
              </a:lnSpc>
              <a:defRPr sz="1600" b="0">
                <a:solidFill>
                  <a:srgbClr val="FFFFFF"/>
                </a:solidFill>
              </a:defRPr>
            </a:lvl1pPr>
          </a:lstStyle>
          <a:p>
            <a:pPr lvl="0"/>
            <a:r>
              <a:rPr lang="en-US" dirty="0"/>
              <a:t>Click to edit Master text styles</a:t>
            </a:r>
          </a:p>
        </p:txBody>
      </p:sp>
    </p:spTree>
    <p:extLst>
      <p:ext uri="{BB962C8B-B14F-4D97-AF65-F5344CB8AC3E}">
        <p14:creationId xmlns:p14="http://schemas.microsoft.com/office/powerpoint/2010/main" val="129318649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435356" y="1131570"/>
            <a:ext cx="8271775" cy="3463290"/>
          </a:xfrm>
        </p:spPr>
        <p:txBody>
          <a:bodyPr lIns="0" tIns="0" rIns="0" bIns="0"/>
          <a:lstStyle>
            <a:lvl1pPr marL="148801" indent="-148801">
              <a:spcBef>
                <a:spcPts val="333"/>
              </a:spcBef>
              <a:buClr>
                <a:schemeClr val="tx2"/>
              </a:buClr>
              <a:buFont typeface="Arial" pitchFamily="34" charset="0"/>
              <a:buChar char="•"/>
              <a:defRPr b="0"/>
            </a:lvl1pPr>
            <a:lvl2pPr marL="540528" indent="-187466">
              <a:buFont typeface="Arial" pitchFamily="34" charset="0"/>
              <a:buChar char="–"/>
              <a:defRPr/>
            </a:lvl2pPr>
            <a:lvl3pPr marL="937332" indent="-199964">
              <a:spcBef>
                <a:spcPts val="333"/>
              </a:spcBef>
              <a:defRPr/>
            </a:lvl3pPr>
            <a:lvl4pPr marL="1340385" indent="-199964">
              <a:spcBef>
                <a:spcPts val="333"/>
              </a:spcBef>
              <a:defRPr/>
            </a:lvl4pPr>
            <a:lvl5pPr marL="1787180" indent="-199964">
              <a:spcBef>
                <a:spcPts val="333"/>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331414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464" y="1192"/>
          <a:ext cx="1465" cy="1190"/>
        </p:xfrm>
        <a:graphic>
          <a:graphicData uri="http://schemas.openxmlformats.org/presentationml/2006/ole">
            <mc:AlternateContent xmlns:mc="http://schemas.openxmlformats.org/markup-compatibility/2006">
              <mc:Choice xmlns:v="urn:schemas-microsoft-com:vml" Requires="v">
                <p:oleObj spid="_x0000_s11296" name="think-cell Slide" r:id="rId4" imgW="360" imgH="360" progId="TCLayout.ActiveDocument.1">
                  <p:embed/>
                </p:oleObj>
              </mc:Choice>
              <mc:Fallback>
                <p:oleObj name="think-cell Slide" r:id="rId4" imgW="360" imgH="360" progId="TCLayout.ActiveDocument.1">
                  <p:embed/>
                  <p:pic>
                    <p:nvPicPr>
                      <p:cNvPr id="3" name="Object 2"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4" y="1192"/>
                        <a:ext cx="1465" cy="11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9260418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Agenda (manual only)">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464" y="1192"/>
          <a:ext cx="1465" cy="1190"/>
        </p:xfrm>
        <a:graphic>
          <a:graphicData uri="http://schemas.openxmlformats.org/presentationml/2006/ole">
            <mc:AlternateContent xmlns:mc="http://schemas.openxmlformats.org/markup-compatibility/2006">
              <mc:Choice xmlns:v="urn:schemas-microsoft-com:vml" Requires="v">
                <p:oleObj spid="_x0000_s12320" name="think-cell Slide" r:id="rId4" imgW="360" imgH="360" progId="TCLayout.ActiveDocument.1">
                  <p:embed/>
                </p:oleObj>
              </mc:Choice>
              <mc:Fallback>
                <p:oleObj name="think-cell Slide" r:id="rId4" imgW="360" imgH="360" progId="TCLayout.ActiveDocument.1">
                  <p:embed/>
                  <p:pic>
                    <p:nvPicPr>
                      <p:cNvPr id="5" name="Object 4"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4" y="1192"/>
                        <a:ext cx="1465" cy="11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a:t>Click to edit Master title style</a:t>
            </a:r>
          </a:p>
        </p:txBody>
      </p:sp>
      <p:sp>
        <p:nvSpPr>
          <p:cNvPr id="8" name="Text Placeholder 7"/>
          <p:cNvSpPr>
            <a:spLocks noGrp="1"/>
          </p:cNvSpPr>
          <p:nvPr>
            <p:ph type="body" sz="quarter" idx="13"/>
          </p:nvPr>
        </p:nvSpPr>
        <p:spPr>
          <a:xfrm>
            <a:off x="2930" y="1786972"/>
            <a:ext cx="9141070" cy="1893383"/>
          </a:xfrm>
        </p:spPr>
        <p:txBody>
          <a:bodyPr wrap="square" lIns="324000" tIns="230400" rIns="90000" bIns="230400" anchor="ctr" anchorCtr="0">
            <a:spAutoFit/>
          </a:bodyPr>
          <a:lstStyle>
            <a:lvl1pPr>
              <a:buClrTx/>
              <a:defRPr sz="1600">
                <a:solidFill>
                  <a:schemeClr val="tx2"/>
                </a:solidFill>
              </a:defRPr>
            </a:lvl1pPr>
            <a:lvl2pPr>
              <a:buClrTx/>
              <a:defRPr sz="1600">
                <a:solidFill>
                  <a:schemeClr val="tx2"/>
                </a:solidFill>
              </a:defRPr>
            </a:lvl2pPr>
            <a:lvl3pPr>
              <a:buClrTx/>
              <a:defRPr sz="1600">
                <a:solidFill>
                  <a:schemeClr val="tx2"/>
                </a:solidFill>
              </a:defRPr>
            </a:lvl3pPr>
            <a:lvl4pPr>
              <a:buClrTx/>
              <a:defRPr sz="1600">
                <a:solidFill>
                  <a:schemeClr val="tx2"/>
                </a:solidFill>
              </a:defRPr>
            </a:lvl4pPr>
            <a:lvl5pPr>
              <a:buClrTx/>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hidden="1"/>
          <p:cNvSpPr txBox="1">
            <a:spLocks/>
          </p:cNvSpPr>
          <p:nvPr userDrawn="1"/>
        </p:nvSpPr>
        <p:spPr>
          <a:xfrm>
            <a:off x="8687631" y="5120100"/>
            <a:ext cx="176123" cy="99900"/>
          </a:xfrm>
          <a:prstGeom prst="flowChartProcess">
            <a:avLst/>
          </a:prstGeom>
        </p:spPr>
        <p:txBody>
          <a:bodyPr vert="horz" wrap="none" lIns="0" tIns="0" rIns="0" bIns="0" rtlCol="0" anchor="t" anchorCtr="0"/>
          <a:lstStyle/>
          <a:p>
            <a:pPr algn="r" defTabSz="779252">
              <a:defRPr/>
            </a:pPr>
            <a:r>
              <a:rPr lang="en-US" sz="800" dirty="0">
                <a:solidFill>
                  <a:srgbClr val="626469"/>
                </a:solidFill>
                <a:ea typeface="Verdana"/>
                <a:cs typeface="Verdana"/>
              </a:rPr>
              <a:t>‹#›</a:t>
            </a:r>
          </a:p>
          <a:p>
            <a:pPr algn="r" defTabSz="779252">
              <a:defRPr/>
            </a:pPr>
            <a:endParaRPr lang="en-US" sz="800" dirty="0">
              <a:solidFill>
                <a:srgbClr val="626469"/>
              </a:solidFill>
            </a:endParaRPr>
          </a:p>
        </p:txBody>
      </p:sp>
    </p:spTree>
    <p:extLst>
      <p:ext uri="{BB962C8B-B14F-4D97-AF65-F5344CB8AC3E}">
        <p14:creationId xmlns:p14="http://schemas.microsoft.com/office/powerpoint/2010/main" val="180086460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8" name="Rectangle 7"/>
          <p:cNvSpPr/>
          <p:nvPr userDrawn="1"/>
        </p:nvSpPr>
        <p:spPr>
          <a:xfrm>
            <a:off x="1" y="123522"/>
            <a:ext cx="9144900" cy="804844"/>
          </a:xfrm>
          <a:prstGeom prst="rect">
            <a:avLst/>
          </a:prstGeom>
          <a:solidFill>
            <a:srgbClr val="3CCD58">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lIns="41580" tIns="20790" rIns="41580" bIns="20790" spcCol="0" rtlCol="0" anchor="ctr"/>
          <a:lstStyle/>
          <a:p>
            <a:pPr algn="ctr" defTabSz="685800" fontAlgn="base">
              <a:spcBef>
                <a:spcPct val="0"/>
              </a:spcBef>
              <a:spcAft>
                <a:spcPct val="0"/>
              </a:spcAft>
              <a:defRPr/>
            </a:pPr>
            <a:endParaRPr lang="en-US" sz="1350" dirty="0">
              <a:solidFill>
                <a:prstClr val="white"/>
              </a:solidFill>
              <a:latin typeface="Arial Rounded MT Std" charset="0"/>
              <a:ea typeface="Arial Rounded MT Std" charset="0"/>
              <a:cs typeface="Arial Rounded MT Std" charset="0"/>
            </a:endParaRPr>
          </a:p>
        </p:txBody>
      </p:sp>
      <p:sp>
        <p:nvSpPr>
          <p:cNvPr id="9" name="Rectangle 8"/>
          <p:cNvSpPr/>
          <p:nvPr userDrawn="1"/>
        </p:nvSpPr>
        <p:spPr>
          <a:xfrm>
            <a:off x="8" y="193781"/>
            <a:ext cx="9143999" cy="804844"/>
          </a:xfrm>
          <a:prstGeom prst="rect">
            <a:avLst/>
          </a:prstGeom>
          <a:solidFill>
            <a:srgbClr val="3DCD58"/>
          </a:solidFill>
          <a:ln w="6350" cap="flat" cmpd="sng" algn="ctr">
            <a:noFill/>
            <a:prstDash val="solid"/>
            <a:miter lim="800000"/>
          </a:ln>
          <a:effectLst/>
        </p:spPr>
        <p:txBody>
          <a:bodyPr lIns="243000" tIns="0" rIns="243000" bIns="0" spcCol="0" rtlCol="0" anchor="ctr" anchorCtr="0"/>
          <a:lstStyle/>
          <a:p>
            <a:pPr defTabSz="914254" fontAlgn="base">
              <a:spcBef>
                <a:spcPct val="0"/>
              </a:spcBef>
              <a:spcAft>
                <a:spcPct val="0"/>
              </a:spcAft>
              <a:defRPr/>
            </a:pPr>
            <a:endParaRPr lang="en-US" altLang="zh-CN" b="1" kern="0" dirty="0">
              <a:solidFill>
                <a:prstClr val="white"/>
              </a:solidFill>
              <a:latin typeface="Arial Rounded MT Std" pitchFamily="34" charset="0"/>
            </a:endParaRPr>
          </a:p>
        </p:txBody>
      </p:sp>
      <p:sp>
        <p:nvSpPr>
          <p:cNvPr id="15" name="Text Placeholder 13"/>
          <p:cNvSpPr>
            <a:spLocks noGrp="1"/>
          </p:cNvSpPr>
          <p:nvPr>
            <p:ph type="body" sz="quarter" idx="10" hasCustomPrompt="1"/>
          </p:nvPr>
        </p:nvSpPr>
        <p:spPr>
          <a:xfrm>
            <a:off x="1" y="193780"/>
            <a:ext cx="9146387" cy="804844"/>
          </a:xfrm>
          <a:prstGeom prst="rect">
            <a:avLst/>
          </a:prstGeom>
        </p:spPr>
        <p:txBody>
          <a:bodyPr lIns="324000" tIns="0" rIns="324000" bIns="0" anchor="ctr" anchorCtr="0"/>
          <a:lstStyle>
            <a:lvl1pPr>
              <a:defRPr sz="2400">
                <a:solidFill>
                  <a:srgbClr val="3DCD58"/>
                </a:solidFill>
              </a:defRPr>
            </a:lvl1pPr>
            <a:lvl2pPr>
              <a:defRPr>
                <a:solidFill>
                  <a:srgbClr val="3DCD58"/>
                </a:solidFill>
              </a:defRPr>
            </a:lvl2pPr>
            <a:lvl3pPr>
              <a:defRPr>
                <a:solidFill>
                  <a:srgbClr val="3DCD58"/>
                </a:solidFill>
              </a:defRPr>
            </a:lvl3pPr>
            <a:lvl4pPr>
              <a:defRPr>
                <a:solidFill>
                  <a:srgbClr val="3DCD58"/>
                </a:solidFill>
              </a:defRPr>
            </a:lvl4pPr>
            <a:lvl5pPr>
              <a:defRPr>
                <a:solidFill>
                  <a:srgbClr val="3DCD58"/>
                </a:solidFill>
              </a:defRPr>
            </a:lvl5pPr>
          </a:lstStyle>
          <a:p>
            <a:pPr lvl="0"/>
            <a:r>
              <a:rPr lang="en-US" sz="1801" b="1" kern="0" dirty="0">
                <a:solidFill>
                  <a:prstClr val="white"/>
                </a:solidFill>
                <a:latin typeface="Arial Rounded MT Std" charset="0"/>
                <a:ea typeface="Arial Rounded MT Std" charset="0"/>
                <a:cs typeface="Arial Rounded MT Std" charset="0"/>
              </a:rPr>
              <a:t>master title</a:t>
            </a:r>
            <a:endParaRPr lang="en-US" dirty="0"/>
          </a:p>
        </p:txBody>
      </p:sp>
    </p:spTree>
    <p:extLst>
      <p:ext uri="{BB962C8B-B14F-4D97-AF65-F5344CB8AC3E}">
        <p14:creationId xmlns:p14="http://schemas.microsoft.com/office/powerpoint/2010/main" val="422234057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Standard Layout">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E6D1D0-8947-45D6-86D9-161B8DEE84B4}"/>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344" name="think-cell Slide" r:id="rId4" imgW="395" imgH="394" progId="TCLayout.ActiveDocument.1">
                  <p:embed/>
                </p:oleObj>
              </mc:Choice>
              <mc:Fallback>
                <p:oleObj name="think-cell Slide" r:id="rId4" imgW="395" imgH="394" progId="TCLayout.ActiveDocument.1">
                  <p:embed/>
                  <p:pic>
                    <p:nvPicPr>
                      <p:cNvPr id="2" name="Object 1" hidden="1">
                        <a:extLst>
                          <a:ext uri="{FF2B5EF4-FFF2-40B4-BE49-F238E27FC236}">
                            <a16:creationId xmlns:a16="http://schemas.microsoft.com/office/drawing/2014/main" id="{22E6D1D0-8947-45D6-86D9-161B8DEE84B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241315812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15" name="Text Placeholder 11"/>
          <p:cNvSpPr>
            <a:spLocks noGrp="1"/>
          </p:cNvSpPr>
          <p:nvPr>
            <p:ph type="body" sz="quarter" idx="13" hasCustomPrompt="1"/>
          </p:nvPr>
        </p:nvSpPr>
        <p:spPr>
          <a:xfrm>
            <a:off x="6192839" y="4066302"/>
            <a:ext cx="269875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caption to the chart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1"/>
          <p:cNvSpPr>
            <a:spLocks noGrp="1"/>
          </p:cNvSpPr>
          <p:nvPr>
            <p:ph type="body" sz="quarter" idx="16" hasCustomPrompt="1"/>
          </p:nvPr>
        </p:nvSpPr>
        <p:spPr>
          <a:xfrm>
            <a:off x="258055" y="4066302"/>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18"/>
          </p:nvPr>
        </p:nvSpPr>
        <p:spPr>
          <a:xfrm>
            <a:off x="258054" y="1202024"/>
            <a:ext cx="5574419" cy="230009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38"/>
            <a:ext cx="2698750" cy="2287696"/>
          </a:xfrm>
        </p:spPr>
        <p:txBody>
          <a:bodyPr>
            <a:noAutofit/>
          </a:bodyPr>
          <a:lstStyle>
            <a:lvl1pPr>
              <a:defRPr sz="1200"/>
            </a:lvl1pPr>
            <a:lvl2pPr>
              <a:defRPr sz="11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2"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57879765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Standard Layout">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E6D1D0-8947-45D6-86D9-161B8DEE84B4}"/>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416" name="think-cell Slide" r:id="rId4" imgW="395" imgH="394" progId="TCLayout.ActiveDocument.1">
                  <p:embed/>
                </p:oleObj>
              </mc:Choice>
              <mc:Fallback>
                <p:oleObj name="think-cell Slide" r:id="rId4" imgW="395" imgH="394" progId="TCLayout.ActiveDocument.1">
                  <p:embed/>
                  <p:pic>
                    <p:nvPicPr>
                      <p:cNvPr id="2" name="Object 1" hidden="1">
                        <a:extLst>
                          <a:ext uri="{FF2B5EF4-FFF2-40B4-BE49-F238E27FC236}">
                            <a16:creationId xmlns:a16="http://schemas.microsoft.com/office/drawing/2014/main" id="{22E6D1D0-8947-45D6-86D9-161B8DEE84B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71256116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20" name="Text Placeholder 11"/>
          <p:cNvSpPr>
            <a:spLocks noGrp="1"/>
          </p:cNvSpPr>
          <p:nvPr>
            <p:ph type="body" sz="quarter" idx="13" hasCustomPrompt="1"/>
          </p:nvPr>
        </p:nvSpPr>
        <p:spPr>
          <a:xfrm>
            <a:off x="252414" y="4066302"/>
            <a:ext cx="558006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4" name="Content Placeholder 3"/>
          <p:cNvSpPr>
            <a:spLocks noGrp="1"/>
          </p:cNvSpPr>
          <p:nvPr>
            <p:ph sz="quarter" idx="17"/>
          </p:nvPr>
        </p:nvSpPr>
        <p:spPr>
          <a:xfrm>
            <a:off x="252413" y="1203326"/>
            <a:ext cx="5580062" cy="271703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1"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3427498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11" name="Content Placeholder 5"/>
          <p:cNvSpPr>
            <a:spLocks noGrp="1"/>
          </p:cNvSpPr>
          <p:nvPr>
            <p:ph sz="quarter" idx="34"/>
          </p:nvPr>
        </p:nvSpPr>
        <p:spPr>
          <a:xfrm>
            <a:off x="247390" y="3037460"/>
            <a:ext cx="5574419" cy="147147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p:cNvSpPr>
            <a:spLocks noGrp="1"/>
          </p:cNvSpPr>
          <p:nvPr>
            <p:ph type="body" sz="quarter" idx="16" hasCustomPrompt="1"/>
          </p:nvPr>
        </p:nvSpPr>
        <p:spPr>
          <a:xfrm>
            <a:off x="252414" y="2674811"/>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0" hasCustomPrompt="1"/>
          </p:nvPr>
        </p:nvSpPr>
        <p:spPr>
          <a:xfrm>
            <a:off x="258057" y="456974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23"/>
          </p:nvPr>
        </p:nvSpPr>
        <p:spPr>
          <a:xfrm>
            <a:off x="248010" y="1213547"/>
            <a:ext cx="5574419" cy="1370903"/>
          </a:xfrm>
        </p:spPr>
        <p:txBody>
          <a:bodyPr>
            <a:noAutofit/>
          </a:bodyPr>
          <a:lstStyle>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4"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404404334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25"/>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2"/>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296"/>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1"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59678917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16" name="Content Placeholder 2"/>
          <p:cNvSpPr>
            <a:spLocks noGrp="1"/>
          </p:cNvSpPr>
          <p:nvPr>
            <p:ph sz="quarter" idx="22"/>
          </p:nvPr>
        </p:nvSpPr>
        <p:spPr>
          <a:xfrm>
            <a:off x="4764969" y="1203326"/>
            <a:ext cx="4172656"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2" name="Text Placeholder 11"/>
          <p:cNvSpPr>
            <a:spLocks noGrp="1"/>
          </p:cNvSpPr>
          <p:nvPr>
            <p:ph type="body" sz="quarter" idx="15" hasCustomPrompt="1"/>
          </p:nvPr>
        </p:nvSpPr>
        <p:spPr>
          <a:xfrm>
            <a:off x="252414" y="4066302"/>
            <a:ext cx="417829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cxnSp>
        <p:nvCxnSpPr>
          <p:cNvPr id="13" name="Straight Connector 12"/>
          <p:cNvCxnSpPr/>
          <p:nvPr userDrawn="1"/>
        </p:nvCxnSpPr>
        <p:spPr>
          <a:xfrm>
            <a:off x="4549718"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41903" y="1203327"/>
            <a:ext cx="4178299"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83105719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48530" y="2698483"/>
            <a:ext cx="863353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11" name="Text Placeholder 11"/>
          <p:cNvSpPr>
            <a:spLocks noGrp="1"/>
          </p:cNvSpPr>
          <p:nvPr>
            <p:ph type="body" sz="quarter" idx="13" hasCustomPrompt="1"/>
          </p:nvPr>
        </p:nvSpPr>
        <p:spPr>
          <a:xfrm>
            <a:off x="4791076" y="441314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5" name="Text Placeholder 11"/>
          <p:cNvSpPr>
            <a:spLocks noGrp="1"/>
          </p:cNvSpPr>
          <p:nvPr>
            <p:ph type="body" sz="quarter" idx="16" hasCustomPrompt="1"/>
          </p:nvPr>
        </p:nvSpPr>
        <p:spPr>
          <a:xfrm>
            <a:off x="253293" y="4413143"/>
            <a:ext cx="409487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5" name="Content Placeholder 4"/>
          <p:cNvSpPr>
            <a:spLocks noGrp="1"/>
          </p:cNvSpPr>
          <p:nvPr>
            <p:ph sz="quarter" idx="24"/>
          </p:nvPr>
        </p:nvSpPr>
        <p:spPr>
          <a:xfrm>
            <a:off x="246633" y="1198258"/>
            <a:ext cx="8644953" cy="138619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25"/>
          </p:nvPr>
        </p:nvSpPr>
        <p:spPr>
          <a:xfrm>
            <a:off x="248530" y="2907433"/>
            <a:ext cx="4094871"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13"/>
          <p:cNvSpPr>
            <a:spLocks noGrp="1"/>
          </p:cNvSpPr>
          <p:nvPr>
            <p:ph sz="quarter" idx="26"/>
          </p:nvPr>
        </p:nvSpPr>
        <p:spPr>
          <a:xfrm>
            <a:off x="4791076" y="2907433"/>
            <a:ext cx="4100514"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6"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224006323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843436203"/>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cxnSp>
        <p:nvCxnSpPr>
          <p:cNvPr id="16" name="Straight Connector 15"/>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076301"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053221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3" y="1203327"/>
            <a:ext cx="8639175" cy="1381124"/>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33"/>
          </p:nvPr>
        </p:nvSpPr>
        <p:spPr>
          <a:xfrm>
            <a:off x="252413" y="2872039"/>
            <a:ext cx="2683481"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14"/>
          <p:cNvSpPr>
            <a:spLocks noGrp="1"/>
          </p:cNvSpPr>
          <p:nvPr>
            <p:ph sz="quarter" idx="34"/>
          </p:nvPr>
        </p:nvSpPr>
        <p:spPr>
          <a:xfrm>
            <a:off x="3232554"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18"/>
          <p:cNvSpPr>
            <a:spLocks noGrp="1"/>
          </p:cNvSpPr>
          <p:nvPr>
            <p:ph sz="quarter" idx="35"/>
          </p:nvPr>
        </p:nvSpPr>
        <p:spPr>
          <a:xfrm>
            <a:off x="6192838"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type="body" sz="quarter" idx="18" hasCustomPrompt="1"/>
          </p:nvPr>
        </p:nvSpPr>
        <p:spPr>
          <a:xfrm>
            <a:off x="258056" y="2630753"/>
            <a:ext cx="863353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4" name="Text Placeholder 11"/>
          <p:cNvSpPr>
            <a:spLocks noGrp="1"/>
          </p:cNvSpPr>
          <p:nvPr>
            <p:ph type="body" sz="quarter" idx="13" hasCustomPrompt="1"/>
          </p:nvPr>
        </p:nvSpPr>
        <p:spPr>
          <a:xfrm>
            <a:off x="252414" y="4376263"/>
            <a:ext cx="268348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6" name="Text Placeholder 11"/>
          <p:cNvSpPr>
            <a:spLocks noGrp="1"/>
          </p:cNvSpPr>
          <p:nvPr>
            <p:ph type="body" sz="quarter" idx="21" hasCustomPrompt="1"/>
          </p:nvPr>
        </p:nvSpPr>
        <p:spPr>
          <a:xfrm>
            <a:off x="6192838"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4" hasCustomPrompt="1"/>
          </p:nvPr>
        </p:nvSpPr>
        <p:spPr>
          <a:xfrm>
            <a:off x="3232554"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1" name="Text Placeholder 11"/>
          <p:cNvSpPr>
            <a:spLocks noGrp="1"/>
          </p:cNvSpPr>
          <p:nvPr>
            <p:ph type="body" sz="quarter" idx="36"/>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22" name="Text Placeholder 13"/>
          <p:cNvSpPr>
            <a:spLocks noGrp="1"/>
          </p:cNvSpPr>
          <p:nvPr>
            <p:ph type="body" sz="quarter" idx="37"/>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56327608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F3CCB8E-AF7B-42C1-B482-5A48F8CF1E49}"/>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440" name="think-cell Slide" r:id="rId4" imgW="395" imgH="394" progId="TCLayout.ActiveDocument.1">
                  <p:embed/>
                </p:oleObj>
              </mc:Choice>
              <mc:Fallback>
                <p:oleObj name="think-cell Slide" r:id="rId4" imgW="395" imgH="394" progId="TCLayout.ActiveDocument.1">
                  <p:embed/>
                  <p:pic>
                    <p:nvPicPr>
                      <p:cNvPr id="3" name="Object 2" hidden="1">
                        <a:extLst>
                          <a:ext uri="{FF2B5EF4-FFF2-40B4-BE49-F238E27FC236}">
                            <a16:creationId xmlns:a16="http://schemas.microsoft.com/office/drawing/2014/main" id="{EF3CCB8E-AF7B-42C1-B482-5A48F8CF1E49}"/>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1" name="Rectangle 20"/>
          <p:cNvSpPr/>
          <p:nvPr userDrawn="1"/>
        </p:nvSpPr>
        <p:spPr>
          <a:xfrm>
            <a:off x="0" y="1"/>
            <a:ext cx="9144000" cy="12761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a:p>
        </p:txBody>
      </p:sp>
      <p:sp>
        <p:nvSpPr>
          <p:cNvPr id="5" name="Content Placeholder 4"/>
          <p:cNvSpPr>
            <a:spLocks noGrp="1"/>
          </p:cNvSpPr>
          <p:nvPr>
            <p:ph sz="quarter" idx="32"/>
          </p:nvPr>
        </p:nvSpPr>
        <p:spPr>
          <a:xfrm>
            <a:off x="252413" y="1735871"/>
            <a:ext cx="8639175" cy="26440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2" name="Rectangle 21"/>
          <p:cNvSpPr/>
          <p:nvPr userDrawn="1"/>
        </p:nvSpPr>
        <p:spPr>
          <a:xfrm>
            <a:off x="0" y="1105320"/>
            <a:ext cx="9144000" cy="371789"/>
          </a:xfrm>
          <a:prstGeom prst="rect">
            <a:avLst/>
          </a:prstGeom>
          <a:solidFill>
            <a:schemeClr val="bg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a:p>
        </p:txBody>
      </p:sp>
      <p:sp>
        <p:nvSpPr>
          <p:cNvPr id="15" name="Text Placeholder 11"/>
          <p:cNvSpPr>
            <a:spLocks noGrp="1"/>
          </p:cNvSpPr>
          <p:nvPr>
            <p:ph type="body" sz="quarter" idx="33"/>
          </p:nvPr>
        </p:nvSpPr>
        <p:spPr>
          <a:xfrm>
            <a:off x="252413" y="230187"/>
            <a:ext cx="8647112" cy="369332"/>
          </a:xfrm>
        </p:spPr>
        <p:txBody>
          <a:bodyPr>
            <a:noAutofit/>
          </a:bodyPr>
          <a:lstStyle>
            <a:lvl1pPr>
              <a:buFontTx/>
              <a:buNone/>
              <a:defRPr sz="2400">
                <a:solidFill>
                  <a:schemeClr val="bg1"/>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6" name="Text Placeholder 13"/>
          <p:cNvSpPr>
            <a:spLocks noGrp="1"/>
          </p:cNvSpPr>
          <p:nvPr>
            <p:ph type="body" sz="quarter" idx="34"/>
          </p:nvPr>
        </p:nvSpPr>
        <p:spPr>
          <a:xfrm>
            <a:off x="252413" y="683366"/>
            <a:ext cx="8647112" cy="253916"/>
          </a:xfrm>
        </p:spPr>
        <p:txBody>
          <a:bodyPr>
            <a:noAutofit/>
          </a:bodyPr>
          <a:lstStyle>
            <a:lvl1pPr marL="358762" indent="-342888">
              <a:buFontTx/>
              <a:buNone/>
              <a:defRPr sz="1600">
                <a:solidFill>
                  <a:schemeClr val="bg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1774615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4053579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1.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image" Target="../media/image11.png"/><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image" Target="../media/image11.png"/><Relationship Id="rId2" Type="http://schemas.openxmlformats.org/officeDocument/2006/relationships/slideLayout" Target="../slideLayouts/slideLayout55.xml"/><Relationship Id="rId16" Type="http://schemas.openxmlformats.org/officeDocument/2006/relationships/theme" Target="../theme/theme4.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ags" Target="../tags/tag1.xml"/><Relationship Id="rId18" Type="http://schemas.openxmlformats.org/officeDocument/2006/relationships/tags" Target="../tags/tag6.xml"/><Relationship Id="rId26" Type="http://schemas.openxmlformats.org/officeDocument/2006/relationships/tags" Target="../tags/tag14.xml"/><Relationship Id="rId3" Type="http://schemas.openxmlformats.org/officeDocument/2006/relationships/slideLayout" Target="../slideLayouts/slideLayout71.xml"/><Relationship Id="rId21" Type="http://schemas.openxmlformats.org/officeDocument/2006/relationships/tags" Target="../tags/tag9.xml"/><Relationship Id="rId7" Type="http://schemas.openxmlformats.org/officeDocument/2006/relationships/slideLayout" Target="../slideLayouts/slideLayout75.xml"/><Relationship Id="rId12" Type="http://schemas.openxmlformats.org/officeDocument/2006/relationships/theme" Target="../theme/theme5.xml"/><Relationship Id="rId17" Type="http://schemas.openxmlformats.org/officeDocument/2006/relationships/tags" Target="../tags/tag5.xml"/><Relationship Id="rId25" Type="http://schemas.openxmlformats.org/officeDocument/2006/relationships/tags" Target="../tags/tag13.xml"/><Relationship Id="rId2" Type="http://schemas.openxmlformats.org/officeDocument/2006/relationships/slideLayout" Target="../slideLayouts/slideLayout70.xml"/><Relationship Id="rId16" Type="http://schemas.openxmlformats.org/officeDocument/2006/relationships/tags" Target="../tags/tag4.xml"/><Relationship Id="rId20" Type="http://schemas.openxmlformats.org/officeDocument/2006/relationships/tags" Target="../tags/tag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tags" Target="../tags/tag12.xml"/><Relationship Id="rId5" Type="http://schemas.openxmlformats.org/officeDocument/2006/relationships/slideLayout" Target="../slideLayouts/slideLayout73.xml"/><Relationship Id="rId15" Type="http://schemas.openxmlformats.org/officeDocument/2006/relationships/tags" Target="../tags/tag3.xml"/><Relationship Id="rId23" Type="http://schemas.openxmlformats.org/officeDocument/2006/relationships/tags" Target="../tags/tag11.xml"/><Relationship Id="rId10" Type="http://schemas.openxmlformats.org/officeDocument/2006/relationships/slideLayout" Target="../slideLayouts/slideLayout78.xml"/><Relationship Id="rId19" Type="http://schemas.openxmlformats.org/officeDocument/2006/relationships/tags" Target="../tags/tag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tags" Target="../tags/tag2.xml"/><Relationship Id="rId22" Type="http://schemas.openxmlformats.org/officeDocument/2006/relationships/tags" Target="../tags/tag10.xml"/><Relationship Id="rId27" Type="http://schemas.openxmlformats.org/officeDocument/2006/relationships/tags" Target="../tags/tag1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6" Type="http://schemas.openxmlformats.org/officeDocument/2006/relationships/image" Target="../media/image11.png"/><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theme" Target="../theme/theme6.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18" Type="http://schemas.openxmlformats.org/officeDocument/2006/relationships/slideLayout" Target="../slideLayouts/slideLayout111.xml"/><Relationship Id="rId26" Type="http://schemas.openxmlformats.org/officeDocument/2006/relationships/slideLayout" Target="../slideLayouts/slideLayout119.xml"/><Relationship Id="rId3" Type="http://schemas.openxmlformats.org/officeDocument/2006/relationships/slideLayout" Target="../slideLayouts/slideLayout96.xml"/><Relationship Id="rId21" Type="http://schemas.openxmlformats.org/officeDocument/2006/relationships/slideLayout" Target="../slideLayouts/slideLayout114.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17" Type="http://schemas.openxmlformats.org/officeDocument/2006/relationships/slideLayout" Target="../slideLayouts/slideLayout110.xml"/><Relationship Id="rId25" Type="http://schemas.openxmlformats.org/officeDocument/2006/relationships/slideLayout" Target="../slideLayouts/slideLayout118.xml"/><Relationship Id="rId2" Type="http://schemas.openxmlformats.org/officeDocument/2006/relationships/slideLayout" Target="../slideLayouts/slideLayout95.xml"/><Relationship Id="rId16" Type="http://schemas.openxmlformats.org/officeDocument/2006/relationships/slideLayout" Target="../slideLayouts/slideLayout109.xml"/><Relationship Id="rId20" Type="http://schemas.openxmlformats.org/officeDocument/2006/relationships/slideLayout" Target="../slideLayouts/slideLayout113.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24" Type="http://schemas.openxmlformats.org/officeDocument/2006/relationships/slideLayout" Target="../slideLayouts/slideLayout117.xml"/><Relationship Id="rId5" Type="http://schemas.openxmlformats.org/officeDocument/2006/relationships/slideLayout" Target="../slideLayouts/slideLayout98.xml"/><Relationship Id="rId15" Type="http://schemas.openxmlformats.org/officeDocument/2006/relationships/slideLayout" Target="../slideLayouts/slideLayout108.xml"/><Relationship Id="rId23" Type="http://schemas.openxmlformats.org/officeDocument/2006/relationships/slideLayout" Target="../slideLayouts/slideLayout116.xml"/><Relationship Id="rId28" Type="http://schemas.openxmlformats.org/officeDocument/2006/relationships/image" Target="../media/image11.png"/><Relationship Id="rId10" Type="http://schemas.openxmlformats.org/officeDocument/2006/relationships/slideLayout" Target="../slideLayouts/slideLayout103.xml"/><Relationship Id="rId19" Type="http://schemas.openxmlformats.org/officeDocument/2006/relationships/slideLayout" Target="../slideLayouts/slideLayout11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slideLayout" Target="../slideLayouts/slideLayout107.xml"/><Relationship Id="rId22" Type="http://schemas.openxmlformats.org/officeDocument/2006/relationships/slideLayout" Target="../slideLayouts/slideLayout115.xml"/><Relationship Id="rId27"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theme" Target="../theme/theme8.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theme" Target="../theme/theme9.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3" Type="http://schemas.openxmlformats.org/officeDocument/2006/relationships/slideLayout" Target="../slideLayouts/slideLayout152.xml"/><Relationship Id="rId21" Type="http://schemas.openxmlformats.org/officeDocument/2006/relationships/slideLayout" Target="../slideLayouts/slideLayout170.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5" Type="http://schemas.openxmlformats.org/officeDocument/2006/relationships/theme" Target="../theme/theme10.xml"/><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0" Type="http://schemas.openxmlformats.org/officeDocument/2006/relationships/slideLayout" Target="../slideLayouts/slideLayout169.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24" Type="http://schemas.openxmlformats.org/officeDocument/2006/relationships/slideLayout" Target="../slideLayouts/slideLayout173.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23" Type="http://schemas.openxmlformats.org/officeDocument/2006/relationships/slideLayout" Target="../slideLayouts/slideLayout172.xml"/><Relationship Id="rId10" Type="http://schemas.openxmlformats.org/officeDocument/2006/relationships/slideLayout" Target="../slideLayouts/slideLayout159.xml"/><Relationship Id="rId19" Type="http://schemas.openxmlformats.org/officeDocument/2006/relationships/slideLayout" Target="../slideLayouts/slideLayout168.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 Id="rId22" Type="http://schemas.openxmlformats.org/officeDocument/2006/relationships/slideLayout" Target="../slideLayouts/slideLayout171.xml"/></Relationships>
</file>

<file path=ppt/slideMasters/_rels/slideMaster11.xml.rels><?xml version="1.0" encoding="UTF-8" standalone="yes"?>
<Relationships xmlns="http://schemas.openxmlformats.org/package/2006/relationships"><Relationship Id="rId8" Type="http://schemas.openxmlformats.org/officeDocument/2006/relationships/vmlDrawing" Target="../drawings/vmlDrawing1.vml"/><Relationship Id="rId13" Type="http://schemas.openxmlformats.org/officeDocument/2006/relationships/image" Target="../media/image27.emf"/><Relationship Id="rId3" Type="http://schemas.openxmlformats.org/officeDocument/2006/relationships/slideLayout" Target="../slideLayouts/slideLayout176.xml"/><Relationship Id="rId7" Type="http://schemas.openxmlformats.org/officeDocument/2006/relationships/theme" Target="../theme/theme11.xml"/><Relationship Id="rId12" Type="http://schemas.openxmlformats.org/officeDocument/2006/relationships/image" Target="../media/image26.emf"/><Relationship Id="rId2" Type="http://schemas.openxmlformats.org/officeDocument/2006/relationships/slideLayout" Target="../slideLayouts/slideLayout175.xml"/><Relationship Id="rId1" Type="http://schemas.openxmlformats.org/officeDocument/2006/relationships/slideLayout" Target="../slideLayouts/slideLayout174.xml"/><Relationship Id="rId6" Type="http://schemas.openxmlformats.org/officeDocument/2006/relationships/slideLayout" Target="../slideLayouts/slideLayout179.xml"/><Relationship Id="rId11" Type="http://schemas.openxmlformats.org/officeDocument/2006/relationships/oleObject" Target="../embeddings/oleObject1.bin"/><Relationship Id="rId5" Type="http://schemas.openxmlformats.org/officeDocument/2006/relationships/slideLayout" Target="../slideLayouts/slideLayout178.xml"/><Relationship Id="rId10" Type="http://schemas.openxmlformats.org/officeDocument/2006/relationships/tags" Target="../tags/tag17.xml"/><Relationship Id="rId4" Type="http://schemas.openxmlformats.org/officeDocument/2006/relationships/slideLayout" Target="../slideLayouts/slideLayout177.xml"/><Relationship Id="rId9" Type="http://schemas.openxmlformats.org/officeDocument/2006/relationships/tags" Target="../tags/tag1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theme" Target="../theme/theme12.xml"/><Relationship Id="rId18" Type="http://schemas.openxmlformats.org/officeDocument/2006/relationships/image" Target="../media/image1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slideLayout" Target="../slideLayouts/slideLayout191.xml"/><Relationship Id="rId17" Type="http://schemas.openxmlformats.org/officeDocument/2006/relationships/image" Target="../media/image29.emf"/><Relationship Id="rId2" Type="http://schemas.openxmlformats.org/officeDocument/2006/relationships/slideLayout" Target="../slideLayouts/slideLayout181.xml"/><Relationship Id="rId16" Type="http://schemas.openxmlformats.org/officeDocument/2006/relationships/oleObject" Target="../embeddings/oleObject6.bin"/><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5" Type="http://schemas.openxmlformats.org/officeDocument/2006/relationships/tags" Target="../tags/tag22.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 Id="rId14" Type="http://schemas.openxmlformats.org/officeDocument/2006/relationships/vmlDrawing" Target="../drawings/vmlDrawing6.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86592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9" r:id="rId3"/>
    <p:sldLayoutId id="2147483687" r:id="rId4"/>
    <p:sldLayoutId id="2147483688" r:id="rId5"/>
    <p:sldLayoutId id="2147483689" r:id="rId6"/>
    <p:sldLayoutId id="2147483672" r:id="rId7"/>
    <p:sldLayoutId id="2147483670" r:id="rId8"/>
    <p:sldLayoutId id="2147483671" r:id="rId9"/>
    <p:sldLayoutId id="2147483686" r:id="rId10"/>
    <p:sldLayoutId id="2147483690" r:id="rId11"/>
    <p:sldLayoutId id="2147483680" r:id="rId12"/>
    <p:sldLayoutId id="2147483681" r:id="rId13"/>
    <p:sldLayoutId id="2147483682" r:id="rId14"/>
    <p:sldLayoutId id="2147483683" r:id="rId15"/>
    <p:sldLayoutId id="2147483684" r:id="rId16"/>
    <p:sldLayoutId id="2147483685" r:id="rId17"/>
    <p:sldLayoutId id="2147483691" r:id="rId18"/>
    <p:sldLayoutId id="2147483759" r:id="rId19"/>
    <p:sldLayoutId id="2147483840" r:id="rId20"/>
    <p:sldLayoutId id="2147483865" r:id="rId21"/>
    <p:sldLayoutId id="2147483867" r:id="rId22"/>
    <p:sldLayoutId id="2147483932" r:id="rId23"/>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56" y="230188"/>
            <a:ext cx="8633531" cy="369332"/>
          </a:xfrm>
          <a:prstGeom prst="rect">
            <a:avLst/>
          </a:prstGeom>
        </p:spPr>
        <p:txBody>
          <a:bodyPr vert="horz" lIns="0" tIns="0" rIns="0" bIns="0" rtlCol="0" anchor="t">
            <a:spAutoFit/>
          </a:bodyPr>
          <a:lstStyle/>
          <a:p>
            <a:r>
              <a:rPr lang="en-US" dirty="0"/>
              <a:t>Click To Edit Master Title Style</a:t>
            </a:r>
          </a:p>
        </p:txBody>
      </p:sp>
      <p:pic>
        <p:nvPicPr>
          <p:cNvPr id="10" name="Picture 9" descr="schneider_LIO_Life-Green_RGB.png"/>
          <p:cNvPicPr>
            <a:picLocks noChangeAspect="1"/>
          </p:cNvPicPr>
          <p:nvPr userDrawn="1"/>
        </p:nvPicPr>
        <p:blipFill>
          <a:blip r:embed="rId15"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11" name="Text Placeholder 2"/>
          <p:cNvSpPr>
            <a:spLocks noGrp="1"/>
          </p:cNvSpPr>
          <p:nvPr>
            <p:ph type="body" idx="1"/>
          </p:nvPr>
        </p:nvSpPr>
        <p:spPr>
          <a:xfrm>
            <a:off x="252413" y="1203326"/>
            <a:ext cx="8639175" cy="1985159"/>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3"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699579025"/>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76" r:id="rId3"/>
    <p:sldLayoutId id="2147483653" r:id="rId4"/>
    <p:sldLayoutId id="2147483661" r:id="rId5"/>
    <p:sldLayoutId id="2147483677" r:id="rId6"/>
    <p:sldLayoutId id="2147483660" r:id="rId7"/>
    <p:sldLayoutId id="2147483662" r:id="rId8"/>
    <p:sldLayoutId id="2147483678" r:id="rId9"/>
    <p:sldLayoutId id="2147483658" r:id="rId10"/>
    <p:sldLayoutId id="2147483758" r:id="rId11"/>
    <p:sldLayoutId id="2147483843" r:id="rId12"/>
    <p:sldLayoutId id="2147483931" r:id="rId13"/>
  </p:sldLayoutIdLst>
  <p:hf hdr="0" dt="0"/>
  <p:txStyles>
    <p:titleStyle>
      <a:lvl1pPr algn="l" defTabSz="457200" rtl="0" eaLnBrk="1" latinLnBrk="0" hangingPunct="1">
        <a:spcBef>
          <a:spcPct val="0"/>
        </a:spcBef>
        <a:buNone/>
        <a:defRPr sz="2400" kern="1200">
          <a:solidFill>
            <a:srgbClr val="36C746"/>
          </a:solidFill>
          <a:latin typeface="Arial"/>
          <a:ea typeface="+mj-ea"/>
          <a:cs typeface="Arial"/>
        </a:defRPr>
      </a:lvl1pPr>
    </p:titleStyle>
    <p:bodyStyle>
      <a:lvl1pPr marL="173038" indent="-157163" algn="l" defTabSz="457200" rtl="0" eaLnBrk="1" latinLnBrk="0" hangingPunct="1">
        <a:spcBef>
          <a:spcPts val="500"/>
        </a:spcBef>
        <a:spcAft>
          <a:spcPts val="500"/>
        </a:spcAft>
        <a:buClr>
          <a:schemeClr val="bg2"/>
        </a:buClr>
        <a:buFont typeface="Arial" panose="020B0604020202020204" pitchFamily="34" charset="0"/>
        <a:buChar char="•"/>
        <a:defRPr sz="1400" kern="1200">
          <a:solidFill>
            <a:schemeClr val="accent1"/>
          </a:solidFill>
          <a:latin typeface="Arial"/>
          <a:ea typeface="+mn-ea"/>
          <a:cs typeface="Arial"/>
        </a:defRPr>
      </a:lvl1pPr>
      <a:lvl2pPr marL="361950" indent="-182563" algn="l" defTabSz="447675" rtl="0" eaLnBrk="1" latinLnBrk="0" hangingPunct="1">
        <a:spcBef>
          <a:spcPts val="500"/>
        </a:spcBef>
        <a:spcAft>
          <a:spcPts val="500"/>
        </a:spcAft>
        <a:buClr>
          <a:srgbClr val="36C746"/>
        </a:buClr>
        <a:buFont typeface="Arial"/>
        <a:buChar char="•"/>
        <a:defRPr sz="1200" kern="1200">
          <a:solidFill>
            <a:schemeClr val="accent1"/>
          </a:solidFill>
          <a:latin typeface="Arial"/>
          <a:ea typeface="+mn-ea"/>
          <a:cs typeface="Arial"/>
        </a:defRPr>
      </a:lvl2pPr>
      <a:lvl3pPr marL="538163" indent="-179388" algn="l" defTabSz="457200" rtl="0" eaLnBrk="1" latinLnBrk="0" hangingPunct="1">
        <a:spcBef>
          <a:spcPts val="500"/>
        </a:spcBef>
        <a:spcAft>
          <a:spcPts val="500"/>
        </a:spcAft>
        <a:buClr>
          <a:srgbClr val="36C746"/>
        </a:buClr>
        <a:buFont typeface="Arial" panose="020B0604020202020204" pitchFamily="34" charset="0"/>
        <a:buChar char="–"/>
        <a:defRPr sz="1100" kern="1200">
          <a:solidFill>
            <a:schemeClr val="accent1"/>
          </a:solidFill>
          <a:latin typeface="Arial"/>
          <a:ea typeface="+mn-ea"/>
          <a:cs typeface="Arial"/>
        </a:defRPr>
      </a:lvl3pPr>
      <a:lvl4pPr marL="719138" indent="-179388" algn="l" defTabSz="457200" rtl="0" eaLnBrk="1" latinLnBrk="0" hangingPunct="1">
        <a:spcBef>
          <a:spcPts val="500"/>
        </a:spcBef>
        <a:spcAft>
          <a:spcPts val="500"/>
        </a:spcAft>
        <a:buClr>
          <a:srgbClr val="36C746"/>
        </a:buClr>
        <a:buFont typeface="Arial" panose="020B0604020202020204" pitchFamily="34" charset="0"/>
        <a:buChar char="–"/>
        <a:defRPr sz="1050" kern="1200">
          <a:solidFill>
            <a:schemeClr val="accent1"/>
          </a:solidFill>
          <a:latin typeface="Arial"/>
          <a:ea typeface="+mn-ea"/>
          <a:cs typeface="Arial"/>
        </a:defRPr>
      </a:lvl4pPr>
      <a:lvl5pPr marL="896938" indent="-185738" algn="l" defTabSz="457200" rtl="0" eaLnBrk="1" latinLnBrk="0" hangingPunct="1">
        <a:spcBef>
          <a:spcPts val="500"/>
        </a:spcBef>
        <a:spcAft>
          <a:spcPts val="500"/>
        </a:spcAft>
        <a:buClr>
          <a:srgbClr val="36C746"/>
        </a:buClr>
        <a:buFont typeface="Arial" panose="020B0604020202020204" pitchFamily="34" charset="0"/>
        <a:buChar char="–"/>
        <a:defRPr sz="1050" kern="1200">
          <a:solidFill>
            <a:schemeClr val="accent1"/>
          </a:solidFill>
          <a:latin typeface="Arial"/>
          <a:ea typeface="+mn-ea"/>
          <a:cs typeface="Arial"/>
        </a:defRPr>
      </a:lvl5pPr>
      <a:lvl6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baseline="0">
          <a:solidFill>
            <a:schemeClr val="accent1"/>
          </a:solidFill>
          <a:latin typeface="Arial" panose="020B0604020202020204" pitchFamily="34" charset="0"/>
          <a:ea typeface="+mn-ea"/>
          <a:cs typeface="Arial" panose="020B0604020202020204" pitchFamily="34" charset="0"/>
        </a:defRPr>
      </a:lvl6pPr>
      <a:lvl7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a:solidFill>
            <a:schemeClr val="accent1"/>
          </a:solidFill>
          <a:latin typeface="Arial" panose="020B0604020202020204" pitchFamily="34" charset="0"/>
          <a:ea typeface="+mn-ea"/>
          <a:cs typeface="Arial" panose="020B0604020202020204" pitchFamily="34" charset="0"/>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58" y="230188"/>
            <a:ext cx="8633531" cy="369332"/>
          </a:xfrm>
          <a:prstGeom prst="rect">
            <a:avLst/>
          </a:prstGeom>
        </p:spPr>
        <p:txBody>
          <a:bodyPr vert="horz" lIns="0" tIns="0" rIns="0" bIns="0" rtlCol="0" anchor="t">
            <a:noAutofit/>
          </a:bodyPr>
          <a:lstStyle/>
          <a:p>
            <a:r>
              <a:rPr lang="en-US" dirty="0"/>
              <a:t>Click To Edit Title</a:t>
            </a:r>
          </a:p>
        </p:txBody>
      </p:sp>
      <p:sp>
        <p:nvSpPr>
          <p:cNvPr id="11" name="Text Placeholder 2"/>
          <p:cNvSpPr>
            <a:spLocks noGrp="1"/>
          </p:cNvSpPr>
          <p:nvPr>
            <p:ph type="body" idx="1"/>
          </p:nvPr>
        </p:nvSpPr>
        <p:spPr>
          <a:xfrm>
            <a:off x="252414" y="1203326"/>
            <a:ext cx="8639175" cy="317658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3"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pic>
        <p:nvPicPr>
          <p:cNvPr id="7" name="Picture 6" descr="schneider_LIO_Life-Green_RGB.png"/>
          <p:cNvPicPr>
            <a:picLocks noChangeAspect="1"/>
          </p:cNvPicPr>
          <p:nvPr/>
        </p:nvPicPr>
        <p:blipFill>
          <a:blip r:embed="rId19" cstate="print"/>
          <a:stretch>
            <a:fillRect/>
          </a:stretch>
        </p:blipFill>
        <p:spPr>
          <a:xfrm>
            <a:off x="7067034" y="4494998"/>
            <a:ext cx="2041798" cy="562953"/>
          </a:xfrm>
          <a:prstGeom prst="rect">
            <a:avLst/>
          </a:prstGeom>
        </p:spPr>
      </p:pic>
    </p:spTree>
    <p:extLst>
      <p:ext uri="{BB962C8B-B14F-4D97-AF65-F5344CB8AC3E}">
        <p14:creationId xmlns:p14="http://schemas.microsoft.com/office/powerpoint/2010/main" val="224066746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1" r:id="rId13"/>
    <p:sldLayoutId id="2147483713" r:id="rId14"/>
    <p:sldLayoutId id="2147483714" r:id="rId15"/>
    <p:sldLayoutId id="2147483715" r:id="rId16"/>
    <p:sldLayoutId id="2147483716" r:id="rId17"/>
  </p:sldLayoutIdLst>
  <p:hf hdr="0" dt="0"/>
  <p:txStyles>
    <p:titleStyle>
      <a:lvl1pPr algn="l" defTabSz="457165" rtl="0" eaLnBrk="1" latinLnBrk="0" hangingPunct="1">
        <a:spcBef>
          <a:spcPct val="0"/>
        </a:spcBef>
        <a:buNone/>
        <a:defRPr sz="2400" kern="1200">
          <a:solidFill>
            <a:srgbClr val="36C746"/>
          </a:solidFill>
          <a:latin typeface="Arial"/>
          <a:ea typeface="+mj-ea"/>
          <a:cs typeface="Arial"/>
        </a:defRPr>
      </a:lvl1pPr>
    </p:titleStyle>
    <p:bodyStyle>
      <a:lvl1pPr marL="173025" indent="-157151" algn="l" defTabSz="457165" rtl="0" eaLnBrk="1" latinLnBrk="0" hangingPunct="1">
        <a:spcBef>
          <a:spcPts val="500"/>
        </a:spcBef>
        <a:spcAft>
          <a:spcPts val="500"/>
        </a:spcAft>
        <a:buClr>
          <a:schemeClr val="bg2"/>
        </a:buClr>
        <a:buFont typeface="Arial" panose="020B0604020202020204" pitchFamily="34" charset="0"/>
        <a:buNone/>
        <a:defRPr sz="1500" kern="1200">
          <a:solidFill>
            <a:schemeClr val="accent1"/>
          </a:solidFill>
          <a:latin typeface="Arial"/>
          <a:ea typeface="+mn-ea"/>
          <a:cs typeface="Arial"/>
        </a:defRPr>
      </a:lvl1pPr>
      <a:lvl2pPr marL="361923" indent="-182550" algn="l" defTabSz="447640" rtl="0" eaLnBrk="1" latinLnBrk="0" hangingPunct="1">
        <a:spcBef>
          <a:spcPts val="500"/>
        </a:spcBef>
        <a:spcAft>
          <a:spcPts val="500"/>
        </a:spcAft>
        <a:buClr>
          <a:srgbClr val="36C746"/>
        </a:buClr>
        <a:buFont typeface="Arial" pitchFamily="34" charset="0"/>
        <a:buChar char="•"/>
        <a:defRPr sz="1400" kern="1200">
          <a:solidFill>
            <a:schemeClr val="accent1"/>
          </a:solidFill>
          <a:latin typeface="Arial"/>
          <a:ea typeface="+mn-ea"/>
          <a:cs typeface="Arial"/>
        </a:defRPr>
      </a:lvl2pPr>
      <a:lvl3pPr marL="538122" indent="-179374" algn="l" defTabSz="457165" rtl="0" eaLnBrk="1" latinLnBrk="0" hangingPunct="1">
        <a:spcBef>
          <a:spcPts val="500"/>
        </a:spcBef>
        <a:spcAft>
          <a:spcPts val="500"/>
        </a:spcAft>
        <a:buClr>
          <a:srgbClr val="36C746"/>
        </a:buClr>
        <a:buFont typeface="Arial" pitchFamily="34" charset="0"/>
        <a:buChar char="‒"/>
        <a:defRPr sz="1300" kern="1200">
          <a:solidFill>
            <a:schemeClr val="accent1"/>
          </a:solidFill>
          <a:latin typeface="Arial"/>
          <a:ea typeface="+mn-ea"/>
          <a:cs typeface="Arial"/>
        </a:defRPr>
      </a:lvl3pPr>
      <a:lvl4pPr marL="719083" indent="-179374" algn="l" defTabSz="457165" rtl="0" eaLnBrk="1" latinLnBrk="0" hangingPunct="1">
        <a:spcBef>
          <a:spcPts val="500"/>
        </a:spcBef>
        <a:spcAft>
          <a:spcPts val="500"/>
        </a:spcAft>
        <a:buClr>
          <a:srgbClr val="36C746"/>
        </a:buClr>
        <a:buFont typeface="Arial" panose="020B0604020202020204" pitchFamily="34" charset="0"/>
        <a:buChar char="–"/>
        <a:defRPr sz="1200" kern="1200">
          <a:solidFill>
            <a:schemeClr val="accent1"/>
          </a:solidFill>
          <a:latin typeface="Arial"/>
          <a:ea typeface="+mn-ea"/>
          <a:cs typeface="Arial"/>
        </a:defRPr>
      </a:lvl4pPr>
      <a:lvl5pPr marL="896868" indent="-185723" algn="l" defTabSz="457165" rtl="0" eaLnBrk="1" latinLnBrk="0" hangingPunct="1">
        <a:spcBef>
          <a:spcPts val="500"/>
        </a:spcBef>
        <a:spcAft>
          <a:spcPts val="500"/>
        </a:spcAft>
        <a:buClr>
          <a:srgbClr val="36C746"/>
        </a:buClr>
        <a:buFont typeface="Arial" panose="020B0604020202020204" pitchFamily="34" charset="0"/>
        <a:buChar char="–"/>
        <a:defRPr sz="1000" kern="1200">
          <a:solidFill>
            <a:schemeClr val="accent1"/>
          </a:solidFill>
          <a:latin typeface="Arial"/>
          <a:ea typeface="+mn-ea"/>
          <a:cs typeface="Arial"/>
        </a:defRPr>
      </a:lvl5pPr>
      <a:lvl6pPr marL="896042" indent="-182866" algn="l" defTabSz="457165" rtl="0" eaLnBrk="1" latinLnBrk="0" hangingPunct="1">
        <a:spcBef>
          <a:spcPts val="500"/>
        </a:spcBef>
        <a:spcAft>
          <a:spcPts val="500"/>
        </a:spcAft>
        <a:buClr>
          <a:schemeClr val="bg2"/>
        </a:buClr>
        <a:buFont typeface="Arial" panose="020B0604020202020204" pitchFamily="34" charset="0"/>
        <a:buChar char="–"/>
        <a:defRPr sz="1000" kern="1200" baseline="0">
          <a:solidFill>
            <a:schemeClr val="accent1"/>
          </a:solidFill>
          <a:latin typeface="Arial" panose="020B0604020202020204" pitchFamily="34" charset="0"/>
          <a:ea typeface="+mn-ea"/>
          <a:cs typeface="Arial" panose="020B0604020202020204" pitchFamily="34" charset="0"/>
        </a:defRPr>
      </a:lvl6pPr>
      <a:lvl7pPr marL="896042" indent="-182866" algn="l" defTabSz="457165" rtl="0" eaLnBrk="1" latinLnBrk="0" hangingPunct="1">
        <a:spcBef>
          <a:spcPts val="500"/>
        </a:spcBef>
        <a:spcAft>
          <a:spcPts val="500"/>
        </a:spcAft>
        <a:buClr>
          <a:schemeClr val="bg2"/>
        </a:buClr>
        <a:buFont typeface="Arial" panose="020B0604020202020204" pitchFamily="34" charset="0"/>
        <a:buChar char="–"/>
        <a:defRPr sz="900" kern="1200">
          <a:solidFill>
            <a:schemeClr val="accent1"/>
          </a:solidFill>
          <a:latin typeface="Arial" panose="020B0604020202020204" pitchFamily="34" charset="0"/>
          <a:ea typeface="+mn-ea"/>
          <a:cs typeface="Arial" panose="020B0604020202020204" pitchFamily="34" charset="0"/>
        </a:defRPr>
      </a:lvl7pPr>
      <a:lvl8pPr marL="3428736" indent="-228582" algn="l" defTabSz="457165" rtl="0" eaLnBrk="1" latinLnBrk="0" hangingPunct="1">
        <a:spcBef>
          <a:spcPct val="20000"/>
        </a:spcBef>
        <a:buFont typeface="Arial"/>
        <a:buChar char="•"/>
        <a:defRPr sz="2000" kern="1200">
          <a:solidFill>
            <a:schemeClr val="tx1"/>
          </a:solidFill>
          <a:latin typeface="+mn-lt"/>
          <a:ea typeface="+mn-ea"/>
          <a:cs typeface="+mn-cs"/>
        </a:defRPr>
      </a:lvl8pPr>
      <a:lvl9pPr marL="3885901" indent="-228582" algn="l" defTabSz="45716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65" rtl="0" eaLnBrk="1" latinLnBrk="0" hangingPunct="1">
        <a:defRPr sz="1800" kern="1200">
          <a:solidFill>
            <a:schemeClr val="tx1"/>
          </a:solidFill>
          <a:latin typeface="+mn-lt"/>
          <a:ea typeface="+mn-ea"/>
          <a:cs typeface="+mn-cs"/>
        </a:defRPr>
      </a:lvl1pPr>
      <a:lvl2pPr marL="457165" algn="l" defTabSz="457165" rtl="0" eaLnBrk="1" latinLnBrk="0" hangingPunct="1">
        <a:defRPr sz="1800" kern="1200">
          <a:solidFill>
            <a:schemeClr val="tx1"/>
          </a:solidFill>
          <a:latin typeface="+mn-lt"/>
          <a:ea typeface="+mn-ea"/>
          <a:cs typeface="+mn-cs"/>
        </a:defRPr>
      </a:lvl2pPr>
      <a:lvl3pPr marL="914329" algn="l" defTabSz="457165" rtl="0" eaLnBrk="1" latinLnBrk="0" hangingPunct="1">
        <a:defRPr sz="1800" kern="1200">
          <a:solidFill>
            <a:schemeClr val="tx1"/>
          </a:solidFill>
          <a:latin typeface="+mn-lt"/>
          <a:ea typeface="+mn-ea"/>
          <a:cs typeface="+mn-cs"/>
        </a:defRPr>
      </a:lvl3pPr>
      <a:lvl4pPr marL="1371495" algn="l" defTabSz="457165" rtl="0" eaLnBrk="1" latinLnBrk="0" hangingPunct="1">
        <a:defRPr sz="1800" kern="1200">
          <a:solidFill>
            <a:schemeClr val="tx1"/>
          </a:solidFill>
          <a:latin typeface="+mn-lt"/>
          <a:ea typeface="+mn-ea"/>
          <a:cs typeface="+mn-cs"/>
        </a:defRPr>
      </a:lvl4pPr>
      <a:lvl5pPr marL="1828660" algn="l" defTabSz="457165" rtl="0" eaLnBrk="1" latinLnBrk="0" hangingPunct="1">
        <a:defRPr sz="1800" kern="1200">
          <a:solidFill>
            <a:schemeClr val="tx1"/>
          </a:solidFill>
          <a:latin typeface="+mn-lt"/>
          <a:ea typeface="+mn-ea"/>
          <a:cs typeface="+mn-cs"/>
        </a:defRPr>
      </a:lvl5pPr>
      <a:lvl6pPr marL="2285824" algn="l" defTabSz="457165" rtl="0" eaLnBrk="1" latinLnBrk="0" hangingPunct="1">
        <a:defRPr sz="1800" kern="1200">
          <a:solidFill>
            <a:schemeClr val="tx1"/>
          </a:solidFill>
          <a:latin typeface="+mn-lt"/>
          <a:ea typeface="+mn-ea"/>
          <a:cs typeface="+mn-cs"/>
        </a:defRPr>
      </a:lvl6pPr>
      <a:lvl7pPr marL="2742989" algn="l" defTabSz="457165" rtl="0" eaLnBrk="1" latinLnBrk="0" hangingPunct="1">
        <a:defRPr sz="1800" kern="1200">
          <a:solidFill>
            <a:schemeClr val="tx1"/>
          </a:solidFill>
          <a:latin typeface="+mn-lt"/>
          <a:ea typeface="+mn-ea"/>
          <a:cs typeface="+mn-cs"/>
        </a:defRPr>
      </a:lvl7pPr>
      <a:lvl8pPr marL="3200154" algn="l" defTabSz="457165" rtl="0" eaLnBrk="1" latinLnBrk="0" hangingPunct="1">
        <a:defRPr sz="1800" kern="1200">
          <a:solidFill>
            <a:schemeClr val="tx1"/>
          </a:solidFill>
          <a:latin typeface="+mn-lt"/>
          <a:ea typeface="+mn-ea"/>
          <a:cs typeface="+mn-cs"/>
        </a:defRPr>
      </a:lvl8pPr>
      <a:lvl9pPr marL="3657319" algn="l" defTabSz="45716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57" y="230188"/>
            <a:ext cx="8633531" cy="369332"/>
          </a:xfrm>
          <a:prstGeom prst="rect">
            <a:avLst/>
          </a:prstGeom>
        </p:spPr>
        <p:txBody>
          <a:bodyPr vert="horz" lIns="0" tIns="0" rIns="0" bIns="0" rtlCol="0" anchor="t">
            <a:noAutofit/>
          </a:bodyPr>
          <a:lstStyle/>
          <a:p>
            <a:r>
              <a:rPr lang="en-US" dirty="0"/>
              <a:t>Click To Edit Title</a:t>
            </a:r>
          </a:p>
        </p:txBody>
      </p:sp>
      <p:sp>
        <p:nvSpPr>
          <p:cNvPr id="11" name="Text Placeholder 2"/>
          <p:cNvSpPr>
            <a:spLocks noGrp="1"/>
          </p:cNvSpPr>
          <p:nvPr>
            <p:ph type="body" idx="1"/>
          </p:nvPr>
        </p:nvSpPr>
        <p:spPr>
          <a:xfrm>
            <a:off x="252414" y="1203326"/>
            <a:ext cx="8639175" cy="317658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‹N°›</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pic>
        <p:nvPicPr>
          <p:cNvPr id="7" name="Picture 6" descr="schneider_LIO_Life-Green_RGB.png"/>
          <p:cNvPicPr>
            <a:picLocks noChangeAspect="1"/>
          </p:cNvPicPr>
          <p:nvPr/>
        </p:nvPicPr>
        <p:blipFill>
          <a:blip r:embed="rId17" cstate="print"/>
          <a:stretch>
            <a:fillRect/>
          </a:stretch>
        </p:blipFill>
        <p:spPr>
          <a:xfrm>
            <a:off x="7067034" y="4494997"/>
            <a:ext cx="2041798" cy="562953"/>
          </a:xfrm>
          <a:prstGeom prst="rect">
            <a:avLst/>
          </a:prstGeom>
        </p:spPr>
      </p:pic>
    </p:spTree>
    <p:extLst>
      <p:ext uri="{BB962C8B-B14F-4D97-AF65-F5344CB8AC3E}">
        <p14:creationId xmlns:p14="http://schemas.microsoft.com/office/powerpoint/2010/main" val="2566401877"/>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Lst>
  <p:hf hdr="0" dt="0"/>
  <p:txStyles>
    <p:titleStyle>
      <a:lvl1pPr algn="l" defTabSz="457184" rtl="0" eaLnBrk="1" latinLnBrk="0" hangingPunct="1">
        <a:spcBef>
          <a:spcPct val="0"/>
        </a:spcBef>
        <a:buNone/>
        <a:defRPr sz="2400" kern="1200">
          <a:solidFill>
            <a:srgbClr val="36C746"/>
          </a:solidFill>
          <a:latin typeface="Arial"/>
          <a:ea typeface="+mj-ea"/>
          <a:cs typeface="Arial"/>
        </a:defRPr>
      </a:lvl1pPr>
    </p:titleStyle>
    <p:bodyStyle>
      <a:lvl1pPr marL="173032" indent="-157158" algn="l" defTabSz="457184" rtl="0" eaLnBrk="1" latinLnBrk="0" hangingPunct="1">
        <a:spcBef>
          <a:spcPts val="500"/>
        </a:spcBef>
        <a:spcAft>
          <a:spcPts val="500"/>
        </a:spcAft>
        <a:buClr>
          <a:schemeClr val="bg2"/>
        </a:buClr>
        <a:buFont typeface="Arial" panose="020B0604020202020204" pitchFamily="34" charset="0"/>
        <a:buNone/>
        <a:defRPr sz="1500" kern="1200">
          <a:solidFill>
            <a:schemeClr val="accent1"/>
          </a:solidFill>
          <a:latin typeface="Arial"/>
          <a:ea typeface="+mn-ea"/>
          <a:cs typeface="Arial"/>
        </a:defRPr>
      </a:lvl1pPr>
      <a:lvl2pPr marL="361938" indent="-182557" algn="l" defTabSz="447659" rtl="0" eaLnBrk="1" latinLnBrk="0" hangingPunct="1">
        <a:spcBef>
          <a:spcPts val="500"/>
        </a:spcBef>
        <a:spcAft>
          <a:spcPts val="500"/>
        </a:spcAft>
        <a:buClr>
          <a:srgbClr val="36C746"/>
        </a:buClr>
        <a:buFont typeface="Arial" pitchFamily="34" charset="0"/>
        <a:buChar char="•"/>
        <a:defRPr sz="1400" kern="1200">
          <a:solidFill>
            <a:schemeClr val="accent1"/>
          </a:solidFill>
          <a:latin typeface="Arial"/>
          <a:ea typeface="+mn-ea"/>
          <a:cs typeface="Arial"/>
        </a:defRPr>
      </a:lvl2pPr>
      <a:lvl3pPr marL="538144" indent="-179382" algn="l" defTabSz="457184" rtl="0" eaLnBrk="1" latinLnBrk="0" hangingPunct="1">
        <a:spcBef>
          <a:spcPts val="500"/>
        </a:spcBef>
        <a:spcAft>
          <a:spcPts val="500"/>
        </a:spcAft>
        <a:buClr>
          <a:srgbClr val="36C746"/>
        </a:buClr>
        <a:buFont typeface="Arial" pitchFamily="34" charset="0"/>
        <a:buChar char="‒"/>
        <a:defRPr sz="1300" kern="1200">
          <a:solidFill>
            <a:schemeClr val="accent1"/>
          </a:solidFill>
          <a:latin typeface="Arial"/>
          <a:ea typeface="+mn-ea"/>
          <a:cs typeface="Arial"/>
        </a:defRPr>
      </a:lvl3pPr>
      <a:lvl4pPr marL="719113" indent="-179382" algn="l" defTabSz="457184" rtl="0" eaLnBrk="1" latinLnBrk="0" hangingPunct="1">
        <a:spcBef>
          <a:spcPts val="500"/>
        </a:spcBef>
        <a:spcAft>
          <a:spcPts val="500"/>
        </a:spcAft>
        <a:buClr>
          <a:srgbClr val="36C746"/>
        </a:buClr>
        <a:buFont typeface="Arial" panose="020B0604020202020204" pitchFamily="34" charset="0"/>
        <a:buChar char="–"/>
        <a:defRPr sz="1200" kern="1200">
          <a:solidFill>
            <a:schemeClr val="accent1"/>
          </a:solidFill>
          <a:latin typeface="Arial"/>
          <a:ea typeface="+mn-ea"/>
          <a:cs typeface="Arial"/>
        </a:defRPr>
      </a:lvl4pPr>
      <a:lvl5pPr marL="896906" indent="-185731" algn="l" defTabSz="457184" rtl="0" eaLnBrk="1" latinLnBrk="0" hangingPunct="1">
        <a:spcBef>
          <a:spcPts val="500"/>
        </a:spcBef>
        <a:spcAft>
          <a:spcPts val="500"/>
        </a:spcAft>
        <a:buClr>
          <a:srgbClr val="36C746"/>
        </a:buClr>
        <a:buFont typeface="Arial" panose="020B0604020202020204" pitchFamily="34" charset="0"/>
        <a:buChar char="–"/>
        <a:defRPr sz="1000" kern="1200">
          <a:solidFill>
            <a:schemeClr val="accent1"/>
          </a:solidFill>
          <a:latin typeface="Arial"/>
          <a:ea typeface="+mn-ea"/>
          <a:cs typeface="Arial"/>
        </a:defRPr>
      </a:lvl5pPr>
      <a:lvl6pPr marL="896080" indent="-182874" algn="l" defTabSz="457184" rtl="0" eaLnBrk="1" latinLnBrk="0" hangingPunct="1">
        <a:spcBef>
          <a:spcPts val="500"/>
        </a:spcBef>
        <a:spcAft>
          <a:spcPts val="500"/>
        </a:spcAft>
        <a:buClr>
          <a:schemeClr val="bg2"/>
        </a:buClr>
        <a:buFont typeface="Arial" panose="020B0604020202020204" pitchFamily="34" charset="0"/>
        <a:buChar char="–"/>
        <a:defRPr sz="1000" kern="1200" baseline="0">
          <a:solidFill>
            <a:schemeClr val="accent1"/>
          </a:solidFill>
          <a:latin typeface="Arial" panose="020B0604020202020204" pitchFamily="34" charset="0"/>
          <a:ea typeface="+mn-ea"/>
          <a:cs typeface="Arial" panose="020B0604020202020204" pitchFamily="34" charset="0"/>
        </a:defRPr>
      </a:lvl6pPr>
      <a:lvl7pPr marL="896080" indent="-182874" algn="l" defTabSz="457184" rtl="0" eaLnBrk="1" latinLnBrk="0" hangingPunct="1">
        <a:spcBef>
          <a:spcPts val="500"/>
        </a:spcBef>
        <a:spcAft>
          <a:spcPts val="500"/>
        </a:spcAft>
        <a:buClr>
          <a:schemeClr val="bg2"/>
        </a:buClr>
        <a:buFont typeface="Arial" panose="020B0604020202020204" pitchFamily="34" charset="0"/>
        <a:buChar char="–"/>
        <a:defRPr sz="900" kern="1200">
          <a:solidFill>
            <a:schemeClr val="accent1"/>
          </a:solidFill>
          <a:latin typeface="Arial" panose="020B0604020202020204" pitchFamily="34" charset="0"/>
          <a:ea typeface="+mn-ea"/>
          <a:cs typeface="Arial" panose="020B0604020202020204" pitchFamily="34" charset="0"/>
        </a:defRPr>
      </a:lvl7pPr>
      <a:lvl8pPr marL="3428879" indent="-228592" algn="l" defTabSz="457184" rtl="0" eaLnBrk="1" latinLnBrk="0" hangingPunct="1">
        <a:spcBef>
          <a:spcPct val="20000"/>
        </a:spcBef>
        <a:buFont typeface="Arial"/>
        <a:buChar char="•"/>
        <a:defRPr sz="2000" kern="1200">
          <a:solidFill>
            <a:schemeClr val="tx1"/>
          </a:solidFill>
          <a:latin typeface="+mn-lt"/>
          <a:ea typeface="+mn-ea"/>
          <a:cs typeface="+mn-cs"/>
        </a:defRPr>
      </a:lvl8pPr>
      <a:lvl9pPr marL="3886063" indent="-228592" algn="l" defTabSz="45718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4" rtl="0" eaLnBrk="1" latinLnBrk="0" hangingPunct="1">
        <a:defRPr sz="1800" kern="1200">
          <a:solidFill>
            <a:schemeClr val="tx1"/>
          </a:solidFill>
          <a:latin typeface="+mn-lt"/>
          <a:ea typeface="+mn-ea"/>
          <a:cs typeface="+mn-cs"/>
        </a:defRPr>
      </a:lvl1pPr>
      <a:lvl2pPr marL="457184" algn="l" defTabSz="457184" rtl="0" eaLnBrk="1" latinLnBrk="0" hangingPunct="1">
        <a:defRPr sz="1800" kern="1200">
          <a:solidFill>
            <a:schemeClr val="tx1"/>
          </a:solidFill>
          <a:latin typeface="+mn-lt"/>
          <a:ea typeface="+mn-ea"/>
          <a:cs typeface="+mn-cs"/>
        </a:defRPr>
      </a:lvl2pPr>
      <a:lvl3pPr marL="914367" algn="l" defTabSz="457184" rtl="0" eaLnBrk="1" latinLnBrk="0" hangingPunct="1">
        <a:defRPr sz="1800" kern="1200">
          <a:solidFill>
            <a:schemeClr val="tx1"/>
          </a:solidFill>
          <a:latin typeface="+mn-lt"/>
          <a:ea typeface="+mn-ea"/>
          <a:cs typeface="+mn-cs"/>
        </a:defRPr>
      </a:lvl3pPr>
      <a:lvl4pPr marL="1371552" algn="l" defTabSz="457184" rtl="0" eaLnBrk="1" latinLnBrk="0" hangingPunct="1">
        <a:defRPr sz="1800" kern="1200">
          <a:solidFill>
            <a:schemeClr val="tx1"/>
          </a:solidFill>
          <a:latin typeface="+mn-lt"/>
          <a:ea typeface="+mn-ea"/>
          <a:cs typeface="+mn-cs"/>
        </a:defRPr>
      </a:lvl4pPr>
      <a:lvl5pPr marL="1828736" algn="l" defTabSz="457184" rtl="0" eaLnBrk="1" latinLnBrk="0" hangingPunct="1">
        <a:defRPr sz="1800" kern="1200">
          <a:solidFill>
            <a:schemeClr val="tx1"/>
          </a:solidFill>
          <a:latin typeface="+mn-lt"/>
          <a:ea typeface="+mn-ea"/>
          <a:cs typeface="+mn-cs"/>
        </a:defRPr>
      </a:lvl5pPr>
      <a:lvl6pPr marL="2285919" algn="l" defTabSz="457184" rtl="0" eaLnBrk="1" latinLnBrk="0" hangingPunct="1">
        <a:defRPr sz="1800" kern="1200">
          <a:solidFill>
            <a:schemeClr val="tx1"/>
          </a:solidFill>
          <a:latin typeface="+mn-lt"/>
          <a:ea typeface="+mn-ea"/>
          <a:cs typeface="+mn-cs"/>
        </a:defRPr>
      </a:lvl6pPr>
      <a:lvl7pPr marL="2743103" algn="l" defTabSz="457184" rtl="0" eaLnBrk="1" latinLnBrk="0" hangingPunct="1">
        <a:defRPr sz="1800" kern="1200">
          <a:solidFill>
            <a:schemeClr val="tx1"/>
          </a:solidFill>
          <a:latin typeface="+mn-lt"/>
          <a:ea typeface="+mn-ea"/>
          <a:cs typeface="+mn-cs"/>
        </a:defRPr>
      </a:lvl7pPr>
      <a:lvl8pPr marL="3200287" algn="l" defTabSz="457184" rtl="0" eaLnBrk="1" latinLnBrk="0" hangingPunct="1">
        <a:defRPr sz="1800" kern="1200">
          <a:solidFill>
            <a:schemeClr val="tx1"/>
          </a:solidFill>
          <a:latin typeface="+mn-lt"/>
          <a:ea typeface="+mn-ea"/>
          <a:cs typeface="+mn-cs"/>
        </a:defRPr>
      </a:lvl8pPr>
      <a:lvl9pPr marL="3657471" algn="l" defTabSz="45718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4099" name="Rectangle 3"/>
          <p:cNvSpPr>
            <a:spLocks noChangeArrowheads="1"/>
          </p:cNvSpPr>
          <p:nvPr/>
        </p:nvSpPr>
        <p:spPr bwMode="auto">
          <a:xfrm>
            <a:off x="8920163" y="5013798"/>
            <a:ext cx="184346" cy="92333"/>
          </a:xfrm>
          <a:prstGeom prst="rect">
            <a:avLst/>
          </a:prstGeom>
          <a:noFill/>
          <a:ln w="9525">
            <a:noFill/>
            <a:miter lim="800000"/>
            <a:headEnd/>
            <a:tailEnd/>
          </a:ln>
          <a:effectLst/>
        </p:spPr>
        <p:txBody>
          <a:bodyPr wrap="none" lIns="0" tIns="0" rIns="0" bIns="0">
            <a:spAutoFit/>
          </a:bodyPr>
          <a:lstStyle/>
          <a:p>
            <a:pPr marL="0" marR="0" lvl="0" indent="0" algn="l" defTabSz="496491" rtl="0" eaLnBrk="0" fontAlgn="base" latinLnBrk="0" hangingPunct="0">
              <a:lnSpc>
                <a:spcPct val="100000"/>
              </a:lnSpc>
              <a:spcBef>
                <a:spcPct val="0"/>
              </a:spcBef>
              <a:spcAft>
                <a:spcPct val="0"/>
              </a:spcAft>
              <a:buClrTx/>
              <a:buSzTx/>
              <a:buFontTx/>
              <a:buNone/>
              <a:tabLst/>
              <a:defRPr/>
            </a:pPr>
            <a:fld id="{D271887F-2C4D-4D5B-9BF0-7E4020E95FD9}" type="slidenum">
              <a:rPr kumimoji="0" lang="ja-JP" altLang="en-US" sz="600" b="0" i="0" u="none" strike="noStrike" kern="1200" cap="none" spc="0" normalizeH="0" baseline="0" noProof="0">
                <a:ln>
                  <a:noFill/>
                </a:ln>
                <a:solidFill>
                  <a:srgbClr val="626469"/>
                </a:solidFill>
                <a:effectLst/>
                <a:uLnTx/>
                <a:uFillTx/>
                <a:latin typeface="Arial" charset="0"/>
                <a:ea typeface="ＭＳ Ｐゴシック" pitchFamily="50" charset="-128"/>
                <a:cs typeface="Arial" charset="0"/>
              </a:rPr>
              <a:pPr marL="0" marR="0" lvl="0" indent="0" algn="l" defTabSz="496491" rtl="0" eaLnBrk="0" fontAlgn="base" latinLnBrk="0" hangingPunct="0">
                <a:lnSpc>
                  <a:spcPct val="100000"/>
                </a:lnSpc>
                <a:spcBef>
                  <a:spcPct val="0"/>
                </a:spcBef>
                <a:spcAft>
                  <a:spcPct val="0"/>
                </a:spcAft>
                <a:buClrTx/>
                <a:buSzTx/>
                <a:buFontTx/>
                <a:buNone/>
                <a:tabLst/>
                <a:defRPr/>
              </a:pPr>
              <a:t>‹N°›</a:t>
            </a:fld>
            <a:endParaRPr kumimoji="0" lang="en-US" altLang="ja-JP" sz="600" b="0" i="0" u="none" strike="noStrike" kern="1200" cap="none" spc="0" normalizeH="0" baseline="0" noProof="0">
              <a:ln>
                <a:noFill/>
              </a:ln>
              <a:solidFill>
                <a:srgbClr val="626469"/>
              </a:solidFill>
              <a:effectLst/>
              <a:uLnTx/>
              <a:uFillTx/>
              <a:latin typeface="Arial" charset="0"/>
              <a:ea typeface="ＭＳ Ｐゴシック" pitchFamily="50" charset="-128"/>
              <a:cs typeface="Arial" charset="0"/>
            </a:endParaRPr>
          </a:p>
        </p:txBody>
      </p:sp>
      <p:sp>
        <p:nvSpPr>
          <p:cNvPr id="47107" name="Rectangle 7"/>
          <p:cNvSpPr>
            <a:spLocks noGrp="1" noChangeArrowheads="1"/>
          </p:cNvSpPr>
          <p:nvPr>
            <p:ph type="body" idx="1"/>
          </p:nvPr>
        </p:nvSpPr>
        <p:spPr bwMode="auto">
          <a:xfrm>
            <a:off x="431800" y="1425179"/>
            <a:ext cx="8229600" cy="916781"/>
          </a:xfrm>
          <a:prstGeom prst="rect">
            <a:avLst/>
          </a:prstGeom>
          <a:noFill/>
          <a:ln w="9525" algn="ctr">
            <a:noFill/>
            <a:miter lim="800000"/>
            <a:headEnd/>
            <a:tailEnd/>
          </a:ln>
        </p:spPr>
        <p:txBody>
          <a:bodyPr vert="horz" wrap="square" lIns="0" tIns="0" rIns="0" bIns="0" numCol="1" anchor="t" anchorCtr="0" compatLnSpc="1">
            <a:prstTxWarp prst="textNoShape">
              <a:avLst/>
            </a:prstTxWarp>
            <a:spAutoFit/>
          </a:body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p>
        </p:txBody>
      </p:sp>
      <p:sp>
        <p:nvSpPr>
          <p:cNvPr id="4104" name="McK 1. On-page tracker" hidden="1"/>
          <p:cNvSpPr>
            <a:spLocks noChangeArrowheads="1"/>
          </p:cNvSpPr>
          <p:nvPr/>
        </p:nvSpPr>
        <p:spPr bwMode="auto">
          <a:xfrm>
            <a:off x="431802" y="7145"/>
            <a:ext cx="551433" cy="138499"/>
          </a:xfrm>
          <a:prstGeom prst="rect">
            <a:avLst/>
          </a:prstGeom>
          <a:noFill/>
          <a:ln w="9525">
            <a:noFill/>
            <a:miter lim="800000"/>
            <a:headEnd/>
            <a:tailEnd/>
          </a:ln>
          <a:effectLst/>
        </p:spPr>
        <p:txBody>
          <a:bodyPr wrap="none" lIns="0" tIns="0" rIns="0" bIns="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808080"/>
                </a:solidFill>
                <a:effectLst/>
                <a:uLnTx/>
                <a:uFillTx/>
                <a:latin typeface="Arial" pitchFamily="34" charset="0"/>
                <a:ea typeface="ＭＳ Ｐゴシック" pitchFamily="50" charset="-128"/>
                <a:cs typeface="Arial" pitchFamily="34" charset="0"/>
              </a:rPr>
              <a:t>TRACKER</a:t>
            </a:r>
          </a:p>
        </p:txBody>
      </p:sp>
      <p:sp>
        <p:nvSpPr>
          <p:cNvPr id="4105" name="McK 3. Unit of measure" hidden="1"/>
          <p:cNvSpPr txBox="1">
            <a:spLocks noChangeArrowheads="1"/>
          </p:cNvSpPr>
          <p:nvPr/>
        </p:nvSpPr>
        <p:spPr bwMode="auto">
          <a:xfrm>
            <a:off x="431851" y="398861"/>
            <a:ext cx="3656013" cy="161583"/>
          </a:xfrm>
          <a:prstGeom prst="rect">
            <a:avLst/>
          </a:prstGeom>
          <a:noFill/>
          <a:ln w="9525">
            <a:noFill/>
            <a:miter lim="800000"/>
            <a:headEnd/>
            <a:tailEnd/>
          </a:ln>
          <a:effectLst/>
        </p:spPr>
        <p:txBody>
          <a:bodyPr lIns="0" tIns="0" rIns="0" bIns="0">
            <a:spAutoFit/>
          </a:bodyPr>
          <a:lstStyle/>
          <a:p>
            <a:pPr marL="0" marR="0" lvl="0" indent="0" algn="l" defTabSz="671513" rtl="0" eaLnBrk="1" fontAlgn="base" latinLnBrk="0" hangingPunct="1">
              <a:lnSpc>
                <a:spcPct val="100000"/>
              </a:lnSpc>
              <a:spcBef>
                <a:spcPct val="0"/>
              </a:spcBef>
              <a:spcAft>
                <a:spcPct val="0"/>
              </a:spcAft>
              <a:buClrTx/>
              <a:buSzTx/>
              <a:buFontTx/>
              <a:buNone/>
              <a:tabLst/>
              <a:defRPr/>
            </a:pPr>
            <a:r>
              <a:rPr kumimoji="0" lang="en-US" altLang="ja-JP" sz="1050" b="0" i="0" u="none" strike="noStrike" kern="1200" cap="none" spc="0" normalizeH="0" baseline="0" noProof="0">
                <a:ln>
                  <a:noFill/>
                </a:ln>
                <a:solidFill>
                  <a:srgbClr val="808080"/>
                </a:solidFill>
                <a:effectLst/>
                <a:uLnTx/>
                <a:uFillTx/>
                <a:latin typeface="Arial" pitchFamily="34" charset="0"/>
                <a:ea typeface="ＭＳ Ｐゴシック" pitchFamily="50" charset="-128"/>
                <a:cs typeface="Arial" pitchFamily="34" charset="0"/>
              </a:rPr>
              <a:t>Unit of measure</a:t>
            </a:r>
          </a:p>
        </p:txBody>
      </p:sp>
      <p:grpSp>
        <p:nvGrpSpPr>
          <p:cNvPr id="47110" name="McK Slide Elements"/>
          <p:cNvGrpSpPr>
            <a:grpSpLocks/>
          </p:cNvGrpSpPr>
          <p:nvPr userDrawn="1"/>
        </p:nvGrpSpPr>
        <p:grpSpPr bwMode="auto">
          <a:xfrm>
            <a:off x="431800" y="4676781"/>
            <a:ext cx="8548688" cy="296466"/>
            <a:chOff x="272" y="3928"/>
            <a:chExt cx="5385" cy="249"/>
          </a:xfrm>
        </p:grpSpPr>
        <p:sp>
          <p:nvSpPr>
            <p:cNvPr id="4107" name="McK 4. Footnote" hidden="1"/>
            <p:cNvSpPr txBox="1">
              <a:spLocks noChangeArrowheads="1"/>
            </p:cNvSpPr>
            <p:nvPr userDrawn="1"/>
          </p:nvSpPr>
          <p:spPr bwMode="auto">
            <a:xfrm>
              <a:off x="272" y="3928"/>
              <a:ext cx="5385" cy="97"/>
            </a:xfrm>
            <a:prstGeom prst="rect">
              <a:avLst/>
            </a:prstGeom>
            <a:noFill/>
            <a:ln w="9525">
              <a:noFill/>
              <a:miter lim="800000"/>
              <a:headEnd/>
              <a:tailEnd/>
            </a:ln>
            <a:effectLst/>
          </p:spPr>
          <p:txBody>
            <a:bodyPr lIns="0" tIns="0" rIns="0" bIns="0" anchor="b">
              <a:spAutoFit/>
            </a:bodyPr>
            <a:lstStyle/>
            <a:p>
              <a:pPr marL="78581" marR="0" lvl="0" indent="-78581" algn="l" defTabSz="671513" rtl="0" eaLnBrk="1" fontAlgn="base" latinLnBrk="0" hangingPunct="1">
                <a:lnSpc>
                  <a:spcPct val="100000"/>
                </a:lnSpc>
                <a:spcBef>
                  <a:spcPct val="0"/>
                </a:spcBef>
                <a:spcAft>
                  <a:spcPct val="0"/>
                </a:spcAft>
                <a:buClrTx/>
                <a:buSzTx/>
                <a:buFontTx/>
                <a:buNone/>
                <a:tabLst/>
                <a:defRPr/>
              </a:pPr>
              <a:r>
                <a:rPr kumimoji="0" lang="en-US" altLang="ja-JP" sz="75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1 Footnote</a:t>
              </a:r>
            </a:p>
          </p:txBody>
        </p:sp>
        <p:sp>
          <p:nvSpPr>
            <p:cNvPr id="4108" name="McK 5. Source" hidden="1"/>
            <p:cNvSpPr>
              <a:spLocks noChangeArrowheads="1"/>
            </p:cNvSpPr>
            <p:nvPr userDrawn="1"/>
          </p:nvSpPr>
          <p:spPr bwMode="auto">
            <a:xfrm>
              <a:off x="272" y="4081"/>
              <a:ext cx="5184" cy="96"/>
            </a:xfrm>
            <a:prstGeom prst="rect">
              <a:avLst/>
            </a:prstGeom>
            <a:noFill/>
            <a:ln w="9525">
              <a:noFill/>
              <a:miter lim="800000"/>
              <a:headEnd/>
              <a:tailEnd/>
            </a:ln>
            <a:effectLst/>
          </p:spPr>
          <p:txBody>
            <a:bodyPr lIns="0" tIns="0" rIns="0" bIns="0" anchor="b"/>
            <a:lstStyle/>
            <a:p>
              <a:pPr marL="457200" marR="0" lvl="0" indent="-457200" algn="l" defTabSz="671513" rtl="0" eaLnBrk="1" fontAlgn="base" latinLnBrk="0" hangingPunct="1">
                <a:lnSpc>
                  <a:spcPct val="100000"/>
                </a:lnSpc>
                <a:spcBef>
                  <a:spcPct val="0"/>
                </a:spcBef>
                <a:spcAft>
                  <a:spcPct val="0"/>
                </a:spcAft>
                <a:buClrTx/>
                <a:buSzTx/>
                <a:buFontTx/>
                <a:buNone/>
                <a:tabLst>
                  <a:tab pos="459581" algn="l"/>
                </a:tabLst>
                <a:defRPr/>
              </a:pPr>
              <a:r>
                <a:rPr kumimoji="0" lang="en-US" altLang="ja-JP" sz="75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SOURCE: Source</a:t>
              </a:r>
            </a:p>
          </p:txBody>
        </p:sp>
      </p:grpSp>
      <p:grpSp>
        <p:nvGrpSpPr>
          <p:cNvPr id="47111" name="ACET" hidden="1"/>
          <p:cNvGrpSpPr>
            <a:grpSpLocks/>
          </p:cNvGrpSpPr>
          <p:nvPr/>
        </p:nvGrpSpPr>
        <p:grpSpPr bwMode="auto">
          <a:xfrm>
            <a:off x="431801" y="966787"/>
            <a:ext cx="4264025" cy="388144"/>
            <a:chOff x="915" y="704"/>
            <a:chExt cx="2686" cy="326"/>
          </a:xfrm>
        </p:grpSpPr>
        <p:cxnSp>
          <p:nvCxnSpPr>
            <p:cNvPr id="47154" name="AutoShape 17" hidden="1"/>
            <p:cNvCxnSpPr>
              <a:cxnSpLocks noChangeShapeType="1"/>
              <a:stCxn id="4114" idx="4"/>
              <a:endCxn id="4114" idx="6"/>
            </p:cNvCxnSpPr>
            <p:nvPr/>
          </p:nvCxnSpPr>
          <p:spPr bwMode="auto">
            <a:xfrm>
              <a:off x="915" y="1030"/>
              <a:ext cx="2686" cy="0"/>
            </a:xfrm>
            <a:prstGeom prst="straightConnector1">
              <a:avLst/>
            </a:prstGeom>
            <a:noFill/>
            <a:ln w="9525">
              <a:solidFill>
                <a:schemeClr val="tx1"/>
              </a:solidFill>
              <a:round/>
              <a:headEnd/>
              <a:tailEnd/>
            </a:ln>
          </p:spPr>
        </p:cxnSp>
        <p:sp>
          <p:nvSpPr>
            <p:cNvPr id="4114" name="AutoShape 18" hidden="1"/>
            <p:cNvSpPr>
              <a:spLocks noChangeArrowheads="1"/>
            </p:cNvSpPr>
            <p:nvPr/>
          </p:nvSpPr>
          <p:spPr bwMode="auto">
            <a:xfrm>
              <a:off x="915" y="704"/>
              <a:ext cx="2686" cy="326"/>
            </a:xfrm>
            <a:prstGeom prst="leftRightArrow">
              <a:avLst>
                <a:gd name="adj1" fmla="val 100000"/>
                <a:gd name="adj2" fmla="val 0"/>
              </a:avLst>
            </a:prstGeom>
            <a:noFill/>
            <a:ln w="9525">
              <a:noFill/>
              <a:miter lim="800000"/>
              <a:headEnd/>
              <a:tailEnd/>
            </a:ln>
            <a:effectLst/>
          </p:spPr>
          <p:txBody>
            <a:bodyPr lIns="0" tIns="0" rIns="0" bIns="18288" anchor="b">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Title</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srgbClr val="808080"/>
                  </a:solidFill>
                  <a:effectLst/>
                  <a:uLnTx/>
                  <a:uFillTx/>
                  <a:latin typeface="Arial" pitchFamily="34" charset="0"/>
                  <a:ea typeface="ＭＳ Ｐゴシック" pitchFamily="50" charset="-128"/>
                  <a:cs typeface="Arial" pitchFamily="34" charset="0"/>
                </a:rPr>
                <a:t>Unit of measure</a:t>
              </a:r>
            </a:p>
          </p:txBody>
        </p:sp>
      </p:grpSp>
      <p:sp>
        <p:nvSpPr>
          <p:cNvPr id="47112" name="McK 2. Slide Title"/>
          <p:cNvSpPr>
            <a:spLocks noGrp="1" noChangeArrowheads="1"/>
          </p:cNvSpPr>
          <p:nvPr>
            <p:ph type="title"/>
          </p:nvPr>
        </p:nvSpPr>
        <p:spPr bwMode="auto">
          <a:xfrm>
            <a:off x="431800" y="111919"/>
            <a:ext cx="8229600" cy="2857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altLang="ja-JP"/>
              <a:t>Click to edit Master title style</a:t>
            </a:r>
          </a:p>
        </p:txBody>
      </p:sp>
      <p:grpSp>
        <p:nvGrpSpPr>
          <p:cNvPr id="47113" name="LegendBoxes" hidden="1"/>
          <p:cNvGrpSpPr>
            <a:grpSpLocks/>
          </p:cNvGrpSpPr>
          <p:nvPr/>
        </p:nvGrpSpPr>
        <p:grpSpPr bwMode="auto">
          <a:xfrm>
            <a:off x="8197800" y="109542"/>
            <a:ext cx="703263" cy="733426"/>
            <a:chOff x="3394" y="517"/>
            <a:chExt cx="443" cy="616"/>
          </a:xfrm>
        </p:grpSpPr>
        <p:sp>
          <p:nvSpPr>
            <p:cNvPr id="4123" name="LegendRectangle1" hidden="1"/>
            <p:cNvSpPr>
              <a:spLocks noChangeArrowheads="1"/>
            </p:cNvSpPr>
            <p:nvPr userDrawn="1"/>
          </p:nvSpPr>
          <p:spPr bwMode="auto">
            <a:xfrm>
              <a:off x="3394" y="526"/>
              <a:ext cx="104" cy="101"/>
            </a:xfrm>
            <a:prstGeom prst="rect">
              <a:avLst/>
            </a:prstGeom>
            <a:solidFill>
              <a:schemeClr val="accent1"/>
            </a:solidFill>
            <a:ln w="9525">
              <a:solidFill>
                <a:srgbClr val="808080"/>
              </a:solid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24" name="LegendRectangle2" hidden="1"/>
            <p:cNvSpPr>
              <a:spLocks noChangeArrowheads="1"/>
            </p:cNvSpPr>
            <p:nvPr userDrawn="1"/>
          </p:nvSpPr>
          <p:spPr bwMode="auto">
            <a:xfrm>
              <a:off x="3394" y="693"/>
              <a:ext cx="104" cy="101"/>
            </a:xfrm>
            <a:prstGeom prst="rect">
              <a:avLst/>
            </a:prstGeom>
            <a:solidFill>
              <a:schemeClr val="accent2"/>
            </a:solidFill>
            <a:ln w="9525">
              <a:solidFill>
                <a:srgbClr val="808080"/>
              </a:solid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25" name="LegendRectangle3" hidden="1"/>
            <p:cNvSpPr>
              <a:spLocks noChangeArrowheads="1"/>
            </p:cNvSpPr>
            <p:nvPr userDrawn="1"/>
          </p:nvSpPr>
          <p:spPr bwMode="auto">
            <a:xfrm>
              <a:off x="3394" y="860"/>
              <a:ext cx="104" cy="101"/>
            </a:xfrm>
            <a:prstGeom prst="rect">
              <a:avLst/>
            </a:prstGeom>
            <a:solidFill>
              <a:schemeClr val="hlink"/>
            </a:solidFill>
            <a:ln w="9525">
              <a:solidFill>
                <a:srgbClr val="808080"/>
              </a:solid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26" name="LegendRectangle4" hidden="1"/>
            <p:cNvSpPr>
              <a:spLocks noChangeArrowheads="1"/>
            </p:cNvSpPr>
            <p:nvPr userDrawn="1"/>
          </p:nvSpPr>
          <p:spPr bwMode="auto">
            <a:xfrm>
              <a:off x="3394" y="1027"/>
              <a:ext cx="104" cy="101"/>
            </a:xfrm>
            <a:prstGeom prst="rect">
              <a:avLst/>
            </a:prstGeom>
            <a:solidFill>
              <a:schemeClr val="folHlink"/>
            </a:solidFill>
            <a:ln w="9525">
              <a:solidFill>
                <a:srgbClr val="808080"/>
              </a:solid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27" name="Legend1" hidden="1"/>
            <p:cNvSpPr>
              <a:spLocks noChangeArrowheads="1"/>
            </p:cNvSpPr>
            <p:nvPr userDrawn="1"/>
          </p:nvSpPr>
          <p:spPr bwMode="auto">
            <a:xfrm>
              <a:off x="3554" y="517"/>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Legend1</a:t>
              </a:r>
            </a:p>
          </p:txBody>
        </p:sp>
        <p:sp>
          <p:nvSpPr>
            <p:cNvPr id="4128" name="Legend2" hidden="1"/>
            <p:cNvSpPr>
              <a:spLocks noChangeArrowheads="1"/>
            </p:cNvSpPr>
            <p:nvPr userDrawn="1"/>
          </p:nvSpPr>
          <p:spPr bwMode="auto">
            <a:xfrm>
              <a:off x="3554" y="682"/>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Legend2</a:t>
              </a:r>
            </a:p>
          </p:txBody>
        </p:sp>
        <p:sp>
          <p:nvSpPr>
            <p:cNvPr id="4129" name="Legend3" hidden="1"/>
            <p:cNvSpPr>
              <a:spLocks noChangeArrowheads="1"/>
            </p:cNvSpPr>
            <p:nvPr userDrawn="1"/>
          </p:nvSpPr>
          <p:spPr bwMode="auto">
            <a:xfrm>
              <a:off x="3554" y="847"/>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Legend3</a:t>
              </a:r>
            </a:p>
          </p:txBody>
        </p:sp>
        <p:sp>
          <p:nvSpPr>
            <p:cNvPr id="4130" name="Legend4" hidden="1"/>
            <p:cNvSpPr>
              <a:spLocks noChangeArrowheads="1"/>
            </p:cNvSpPr>
            <p:nvPr userDrawn="1"/>
          </p:nvSpPr>
          <p:spPr bwMode="auto">
            <a:xfrm>
              <a:off x="3554" y="1017"/>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Legend4</a:t>
              </a:r>
            </a:p>
          </p:txBody>
        </p:sp>
      </p:grpSp>
      <p:grpSp>
        <p:nvGrpSpPr>
          <p:cNvPr id="47114" name="LegendLines" hidden="1"/>
          <p:cNvGrpSpPr>
            <a:grpSpLocks/>
          </p:cNvGrpSpPr>
          <p:nvPr/>
        </p:nvGrpSpPr>
        <p:grpSpPr bwMode="auto">
          <a:xfrm>
            <a:off x="7880403" y="109537"/>
            <a:ext cx="1020763" cy="531019"/>
            <a:chOff x="2411" y="2748"/>
            <a:chExt cx="643" cy="446"/>
          </a:xfrm>
        </p:grpSpPr>
        <p:sp>
          <p:nvSpPr>
            <p:cNvPr id="4132" name="LineLegend1" hidden="1"/>
            <p:cNvSpPr>
              <a:spLocks noChangeShapeType="1"/>
            </p:cNvSpPr>
            <p:nvPr/>
          </p:nvSpPr>
          <p:spPr bwMode="auto">
            <a:xfrm>
              <a:off x="2411" y="2807"/>
              <a:ext cx="288" cy="0"/>
            </a:xfrm>
            <a:prstGeom prst="line">
              <a:avLst/>
            </a:prstGeom>
            <a:noFill/>
            <a:ln w="28575">
              <a:solidFill>
                <a:schemeClr val="tx1"/>
              </a:solidFill>
              <a:round/>
              <a:headEnd/>
              <a:tailEnd/>
            </a:ln>
            <a:effec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sp>
          <p:nvSpPr>
            <p:cNvPr id="4133" name="LineLegend2" hidden="1"/>
            <p:cNvSpPr>
              <a:spLocks noChangeShapeType="1"/>
            </p:cNvSpPr>
            <p:nvPr/>
          </p:nvSpPr>
          <p:spPr bwMode="auto">
            <a:xfrm>
              <a:off x="2411" y="2972"/>
              <a:ext cx="288" cy="0"/>
            </a:xfrm>
            <a:prstGeom prst="line">
              <a:avLst/>
            </a:prstGeom>
            <a:noFill/>
            <a:ln w="28575">
              <a:solidFill>
                <a:schemeClr val="tx1"/>
              </a:solidFill>
              <a:prstDash val="dash"/>
              <a:round/>
              <a:headEnd/>
              <a:tailEnd/>
            </a:ln>
            <a:effec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sp>
          <p:nvSpPr>
            <p:cNvPr id="4134" name="LineLegend3" hidden="1"/>
            <p:cNvSpPr>
              <a:spLocks noChangeShapeType="1"/>
            </p:cNvSpPr>
            <p:nvPr/>
          </p:nvSpPr>
          <p:spPr bwMode="auto">
            <a:xfrm>
              <a:off x="2411" y="3137"/>
              <a:ext cx="288" cy="0"/>
            </a:xfrm>
            <a:prstGeom prst="line">
              <a:avLst/>
            </a:prstGeom>
            <a:noFill/>
            <a:ln w="28575">
              <a:solidFill>
                <a:schemeClr val="tx1"/>
              </a:solidFill>
              <a:prstDash val="sysDot"/>
              <a:round/>
              <a:headEnd/>
              <a:tailEnd/>
            </a:ln>
            <a:effec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sp>
          <p:nvSpPr>
            <p:cNvPr id="4135" name="Legend1" hidden="1"/>
            <p:cNvSpPr>
              <a:spLocks noChangeArrowheads="1"/>
            </p:cNvSpPr>
            <p:nvPr userDrawn="1"/>
          </p:nvSpPr>
          <p:spPr bwMode="auto">
            <a:xfrm>
              <a:off x="2771" y="2748"/>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Legend1</a:t>
              </a:r>
            </a:p>
          </p:txBody>
        </p:sp>
        <p:sp>
          <p:nvSpPr>
            <p:cNvPr id="4136" name="Legend2" hidden="1"/>
            <p:cNvSpPr>
              <a:spLocks noChangeArrowheads="1"/>
            </p:cNvSpPr>
            <p:nvPr userDrawn="1"/>
          </p:nvSpPr>
          <p:spPr bwMode="auto">
            <a:xfrm>
              <a:off x="2771" y="2913"/>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Legend2</a:t>
              </a:r>
            </a:p>
          </p:txBody>
        </p:sp>
        <p:sp>
          <p:nvSpPr>
            <p:cNvPr id="4137" name="Legend3" hidden="1"/>
            <p:cNvSpPr>
              <a:spLocks noChangeArrowheads="1"/>
            </p:cNvSpPr>
            <p:nvPr userDrawn="1"/>
          </p:nvSpPr>
          <p:spPr bwMode="auto">
            <a:xfrm>
              <a:off x="2771" y="3078"/>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Legend3</a:t>
              </a:r>
            </a:p>
          </p:txBody>
        </p:sp>
      </p:grpSp>
      <p:grpSp>
        <p:nvGrpSpPr>
          <p:cNvPr id="47115" name="LegendMoons" hidden="1"/>
          <p:cNvGrpSpPr>
            <a:grpSpLocks/>
          </p:cNvGrpSpPr>
          <p:nvPr/>
        </p:nvGrpSpPr>
        <p:grpSpPr bwMode="auto">
          <a:xfrm>
            <a:off x="8118474" y="111920"/>
            <a:ext cx="782638" cy="979885"/>
            <a:chOff x="1104" y="2704"/>
            <a:chExt cx="493" cy="823"/>
          </a:xfrm>
        </p:grpSpPr>
        <p:grpSp>
          <p:nvGrpSpPr>
            <p:cNvPr id="47120" name="MoonLegend1" hidden="1"/>
            <p:cNvGrpSpPr>
              <a:grpSpLocks noChangeAspect="1"/>
            </p:cNvGrpSpPr>
            <p:nvPr>
              <p:custDataLst>
                <p:tags r:id="rId13"/>
              </p:custDataLst>
            </p:nvPr>
          </p:nvGrpSpPr>
          <p:grpSpPr bwMode="auto">
            <a:xfrm>
              <a:off x="1104" y="2704"/>
              <a:ext cx="132" cy="132"/>
              <a:chOff x="4533" y="183"/>
              <a:chExt cx="144" cy="144"/>
            </a:xfrm>
          </p:grpSpPr>
          <p:sp>
            <p:nvSpPr>
              <p:cNvPr id="4140" name="Oval 44" hidden="1"/>
              <p:cNvSpPr>
                <a:spLocks noChangeAspect="1" noChangeArrowheads="1"/>
              </p:cNvSpPr>
              <p:nvPr>
                <p:custDataLst>
                  <p:tags r:id="rId26"/>
                </p:custDataLst>
              </p:nvPr>
            </p:nvSpPr>
            <p:spPr bwMode="blackWhite">
              <a:xfrm>
                <a:off x="4533" y="183"/>
                <a:ext cx="144" cy="144"/>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41" name="Arc 45" hidden="1"/>
              <p:cNvSpPr>
                <a:spLocks noChangeAspect="1"/>
              </p:cNvSpPr>
              <p:nvPr>
                <p:custDataLst>
                  <p:tags r:id="rId27"/>
                </p:custDataLst>
              </p:nvPr>
            </p:nvSpPr>
            <p:spPr bwMode="black">
              <a:xfrm>
                <a:off x="4533" y="183"/>
                <a:ext cx="144" cy="144"/>
              </a:xfrm>
              <a:custGeom>
                <a:avLst/>
                <a:gdLst>
                  <a:gd name="G0" fmla="+- 21600 0 0"/>
                  <a:gd name="G1" fmla="+- 21600 0 0"/>
                  <a:gd name="G2" fmla="+- 21600 0 0"/>
                  <a:gd name="T0" fmla="*/ 21600 w 43200"/>
                  <a:gd name="T1" fmla="*/ 0 h 43200"/>
                  <a:gd name="T2" fmla="*/ 21600 w 43200"/>
                  <a:gd name="T3" fmla="*/ 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path>
                  <a:path w="43200" h="43200" stroke="0" extrusionOk="0">
                    <a:moveTo>
                      <a:pt x="21599" y="0"/>
                    </a:moveTo>
                    <a:lnTo>
                      <a:pt x="21600" y="21600"/>
                    </a:lnTo>
                    <a:close/>
                  </a:path>
                </a:pathLst>
              </a:cu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grpSp>
        <p:grpSp>
          <p:nvGrpSpPr>
            <p:cNvPr id="47121" name="MoonLegend2" hidden="1"/>
            <p:cNvGrpSpPr>
              <a:grpSpLocks noChangeAspect="1"/>
            </p:cNvGrpSpPr>
            <p:nvPr>
              <p:custDataLst>
                <p:tags r:id="rId14"/>
              </p:custDataLst>
            </p:nvPr>
          </p:nvGrpSpPr>
          <p:grpSpPr bwMode="auto">
            <a:xfrm>
              <a:off x="1104" y="2876"/>
              <a:ext cx="132" cy="132"/>
              <a:chOff x="1694" y="2044"/>
              <a:chExt cx="160" cy="160"/>
            </a:xfrm>
          </p:grpSpPr>
          <p:sp>
            <p:nvSpPr>
              <p:cNvPr id="4143" name="Oval 47" hidden="1"/>
              <p:cNvSpPr>
                <a:spLocks noChangeAspect="1" noChangeArrowheads="1"/>
              </p:cNvSpPr>
              <p:nvPr>
                <p:custDataLst>
                  <p:tags r:id="rId24"/>
                </p:custDataLst>
              </p:nvPr>
            </p:nvSpPr>
            <p:spPr bwMode="blackWhite">
              <a:xfrm>
                <a:off x="1694" y="2044"/>
                <a:ext cx="160" cy="160"/>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44" name="Arc 48" hidden="1"/>
              <p:cNvSpPr>
                <a:spLocks noChangeAspect="1"/>
              </p:cNvSpPr>
              <p:nvPr>
                <p:custDataLst>
                  <p:tags r:id="rId25"/>
                </p:custDataLst>
              </p:nvPr>
            </p:nvSpPr>
            <p:spPr bwMode="black">
              <a:xfrm>
                <a:off x="1774" y="2044"/>
                <a:ext cx="80" cy="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grpSp>
        <p:grpSp>
          <p:nvGrpSpPr>
            <p:cNvPr id="47122" name="MoonLegend3" hidden="1"/>
            <p:cNvGrpSpPr>
              <a:grpSpLocks noChangeAspect="1"/>
            </p:cNvGrpSpPr>
            <p:nvPr>
              <p:custDataLst>
                <p:tags r:id="rId15"/>
              </p:custDataLst>
            </p:nvPr>
          </p:nvGrpSpPr>
          <p:grpSpPr bwMode="auto">
            <a:xfrm>
              <a:off x="1104" y="3049"/>
              <a:ext cx="132" cy="132"/>
              <a:chOff x="4495" y="897"/>
              <a:chExt cx="160" cy="160"/>
            </a:xfrm>
          </p:grpSpPr>
          <p:sp>
            <p:nvSpPr>
              <p:cNvPr id="4146" name="Oval 50" hidden="1"/>
              <p:cNvSpPr>
                <a:spLocks noChangeAspect="1" noChangeArrowheads="1"/>
              </p:cNvSpPr>
              <p:nvPr>
                <p:custDataLst>
                  <p:tags r:id="rId22"/>
                </p:custDataLst>
              </p:nvPr>
            </p:nvSpPr>
            <p:spPr bwMode="blackWhite">
              <a:xfrm>
                <a:off x="4495" y="897"/>
                <a:ext cx="160" cy="160"/>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47" name="Arc 51" hidden="1"/>
              <p:cNvSpPr>
                <a:spLocks noChangeAspect="1"/>
              </p:cNvSpPr>
              <p:nvPr>
                <p:custDataLst>
                  <p:tags r:id="rId23"/>
                </p:custDataLst>
              </p:nvPr>
            </p:nvSpPr>
            <p:spPr bwMode="black">
              <a:xfrm>
                <a:off x="4575" y="897"/>
                <a:ext cx="80" cy="160"/>
              </a:xfrm>
              <a:custGeom>
                <a:avLst/>
                <a:gdLst>
                  <a:gd name="G0" fmla="+- 0 0 0"/>
                  <a:gd name="G1" fmla="+- 21600 0 0"/>
                  <a:gd name="G2" fmla="+- 21600 0 0"/>
                  <a:gd name="T0" fmla="*/ 0 w 21600"/>
                  <a:gd name="T1" fmla="*/ 0 h 43200"/>
                  <a:gd name="T2" fmla="*/ 0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close/>
                  </a:path>
                </a:pathLst>
              </a:cu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grpSp>
        <p:grpSp>
          <p:nvGrpSpPr>
            <p:cNvPr id="47123" name="MoonLegend4" hidden="1"/>
            <p:cNvGrpSpPr>
              <a:grpSpLocks noChangeAspect="1"/>
            </p:cNvGrpSpPr>
            <p:nvPr>
              <p:custDataLst>
                <p:tags r:id="rId16"/>
              </p:custDataLst>
            </p:nvPr>
          </p:nvGrpSpPr>
          <p:grpSpPr bwMode="auto">
            <a:xfrm>
              <a:off x="1104" y="3222"/>
              <a:ext cx="132" cy="132"/>
              <a:chOff x="4495" y="1198"/>
              <a:chExt cx="160" cy="160"/>
            </a:xfrm>
          </p:grpSpPr>
          <p:sp>
            <p:nvSpPr>
              <p:cNvPr id="4149" name="Oval 53" hidden="1"/>
              <p:cNvSpPr>
                <a:spLocks noChangeAspect="1" noChangeArrowheads="1"/>
              </p:cNvSpPr>
              <p:nvPr>
                <p:custDataLst>
                  <p:tags r:id="rId20"/>
                </p:custDataLst>
              </p:nvPr>
            </p:nvSpPr>
            <p:spPr bwMode="blackWhite">
              <a:xfrm>
                <a:off x="4495" y="1198"/>
                <a:ext cx="160" cy="160"/>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50" name="Arc 54" hidden="1"/>
              <p:cNvSpPr>
                <a:spLocks noChangeAspect="1"/>
              </p:cNvSpPr>
              <p:nvPr>
                <p:custDataLst>
                  <p:tags r:id="rId21"/>
                </p:custDataLst>
              </p:nvPr>
            </p:nvSpPr>
            <p:spPr bwMode="black">
              <a:xfrm>
                <a:off x="4495" y="1198"/>
                <a:ext cx="160" cy="160"/>
              </a:xfrm>
              <a:custGeom>
                <a:avLst/>
                <a:gdLst>
                  <a:gd name="G0" fmla="+- 21600 0 0"/>
                  <a:gd name="G1" fmla="+- 21600 0 0"/>
                  <a:gd name="G2" fmla="+- 21600 0 0"/>
                  <a:gd name="T0" fmla="*/ 21600 w 43200"/>
                  <a:gd name="T1" fmla="*/ 0 h 43200"/>
                  <a:gd name="T2" fmla="*/ 0 w 43200"/>
                  <a:gd name="T3" fmla="*/ 2160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lnTo>
                      <a:pt x="21600" y="21600"/>
                    </a:lnTo>
                    <a:close/>
                  </a:path>
                </a:pathLst>
              </a:cu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grpSp>
        <p:grpSp>
          <p:nvGrpSpPr>
            <p:cNvPr id="47124" name="MoonLegend5" hidden="1"/>
            <p:cNvGrpSpPr>
              <a:grpSpLocks noChangeAspect="1"/>
            </p:cNvGrpSpPr>
            <p:nvPr>
              <p:custDataLst>
                <p:tags r:id="rId17"/>
              </p:custDataLst>
            </p:nvPr>
          </p:nvGrpSpPr>
          <p:grpSpPr bwMode="auto">
            <a:xfrm>
              <a:off x="1104" y="3395"/>
              <a:ext cx="132" cy="132"/>
              <a:chOff x="4495" y="1440"/>
              <a:chExt cx="160" cy="160"/>
            </a:xfrm>
          </p:grpSpPr>
          <p:sp>
            <p:nvSpPr>
              <p:cNvPr id="4152" name="Oval 56" hidden="1"/>
              <p:cNvSpPr>
                <a:spLocks noChangeAspect="1" noChangeArrowheads="1"/>
              </p:cNvSpPr>
              <p:nvPr>
                <p:custDataLst>
                  <p:tags r:id="rId18"/>
                </p:custDataLst>
              </p:nvPr>
            </p:nvSpPr>
            <p:spPr bwMode="blackWhite">
              <a:xfrm>
                <a:off x="4495" y="1440"/>
                <a:ext cx="160" cy="160"/>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53" name="Oval 57" hidden="1"/>
              <p:cNvSpPr>
                <a:spLocks noChangeAspect="1" noChangeArrowheads="1"/>
              </p:cNvSpPr>
              <p:nvPr>
                <p:custDataLst>
                  <p:tags r:id="rId19"/>
                </p:custDataLst>
              </p:nvPr>
            </p:nvSpPr>
            <p:spPr bwMode="black">
              <a:xfrm>
                <a:off x="4495" y="1440"/>
                <a:ext cx="160" cy="160"/>
              </a:xfrm>
              <a:prstGeom prst="ellipse">
                <a:avLst/>
              </a:pr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grpSp>
        <p:sp>
          <p:nvSpPr>
            <p:cNvPr id="4154" name="Legend1" hidden="1"/>
            <p:cNvSpPr>
              <a:spLocks noChangeArrowheads="1"/>
            </p:cNvSpPr>
            <p:nvPr userDrawn="1"/>
          </p:nvSpPr>
          <p:spPr bwMode="auto">
            <a:xfrm>
              <a:off x="1314" y="2710"/>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Legend1</a:t>
              </a:r>
            </a:p>
          </p:txBody>
        </p:sp>
        <p:sp>
          <p:nvSpPr>
            <p:cNvPr id="4155" name="Legend2" hidden="1"/>
            <p:cNvSpPr>
              <a:spLocks noChangeArrowheads="1"/>
            </p:cNvSpPr>
            <p:nvPr userDrawn="1"/>
          </p:nvSpPr>
          <p:spPr bwMode="auto">
            <a:xfrm>
              <a:off x="1314" y="2883"/>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Legend2</a:t>
              </a:r>
            </a:p>
          </p:txBody>
        </p:sp>
        <p:sp>
          <p:nvSpPr>
            <p:cNvPr id="4156" name="Legend3" hidden="1"/>
            <p:cNvSpPr>
              <a:spLocks noChangeArrowheads="1"/>
            </p:cNvSpPr>
            <p:nvPr userDrawn="1"/>
          </p:nvSpPr>
          <p:spPr bwMode="auto">
            <a:xfrm>
              <a:off x="1314" y="3056"/>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Legend3</a:t>
              </a:r>
            </a:p>
          </p:txBody>
        </p:sp>
        <p:sp>
          <p:nvSpPr>
            <p:cNvPr id="4157" name="Legend4" hidden="1"/>
            <p:cNvSpPr>
              <a:spLocks noChangeArrowheads="1"/>
            </p:cNvSpPr>
            <p:nvPr userDrawn="1"/>
          </p:nvSpPr>
          <p:spPr bwMode="auto">
            <a:xfrm>
              <a:off x="1314" y="3229"/>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Legend4</a:t>
              </a:r>
            </a:p>
          </p:txBody>
        </p:sp>
        <p:sp>
          <p:nvSpPr>
            <p:cNvPr id="4158" name="Legend5" hidden="1"/>
            <p:cNvSpPr>
              <a:spLocks noChangeArrowheads="1"/>
            </p:cNvSpPr>
            <p:nvPr userDrawn="1"/>
          </p:nvSpPr>
          <p:spPr bwMode="auto">
            <a:xfrm>
              <a:off x="1314" y="3402"/>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Legend5</a:t>
              </a:r>
            </a:p>
          </p:txBody>
        </p:sp>
      </p:grpSp>
      <p:grpSp>
        <p:nvGrpSpPr>
          <p:cNvPr id="47116" name="Sticker" hidden="1"/>
          <p:cNvGrpSpPr>
            <a:grpSpLocks/>
          </p:cNvGrpSpPr>
          <p:nvPr/>
        </p:nvGrpSpPr>
        <p:grpSpPr bwMode="auto">
          <a:xfrm>
            <a:off x="7946975" y="111922"/>
            <a:ext cx="1093788" cy="166688"/>
            <a:chOff x="4817" y="376"/>
            <a:chExt cx="689" cy="140"/>
          </a:xfrm>
        </p:grpSpPr>
        <p:cxnSp>
          <p:nvCxnSpPr>
            <p:cNvPr id="47117" name="AutoShape 64" hidden="1"/>
            <p:cNvCxnSpPr>
              <a:cxnSpLocks noChangeShapeType="1"/>
              <a:stCxn id="4161" idx="4"/>
              <a:endCxn id="4161" idx="6"/>
            </p:cNvCxnSpPr>
            <p:nvPr userDrawn="1"/>
          </p:nvCxnSpPr>
          <p:spPr bwMode="auto">
            <a:xfrm>
              <a:off x="4817" y="510"/>
              <a:ext cx="689" cy="0"/>
            </a:xfrm>
            <a:prstGeom prst="straightConnector1">
              <a:avLst/>
            </a:prstGeom>
            <a:noFill/>
            <a:ln w="25400">
              <a:solidFill>
                <a:srgbClr val="808080"/>
              </a:solidFill>
              <a:round/>
              <a:headEnd/>
              <a:tailEnd/>
            </a:ln>
          </p:spPr>
        </p:cxnSp>
        <p:sp>
          <p:nvSpPr>
            <p:cNvPr id="4161" name="AutoShape 65" hidden="1"/>
            <p:cNvSpPr>
              <a:spLocks noChangeArrowheads="1"/>
            </p:cNvSpPr>
            <p:nvPr userDrawn="1"/>
          </p:nvSpPr>
          <p:spPr bwMode="auto">
            <a:xfrm>
              <a:off x="4817" y="376"/>
              <a:ext cx="526" cy="140"/>
            </a:xfrm>
            <a:prstGeom prst="leftRightArrow">
              <a:avLst>
                <a:gd name="adj1" fmla="val 100000"/>
                <a:gd name="adj2" fmla="val 0"/>
              </a:avLst>
            </a:prstGeom>
            <a:noFill/>
            <a:ln w="9525" algn="ctr">
              <a:noFill/>
              <a:miter lim="800000"/>
              <a:headEnd/>
              <a:tailEnd/>
            </a:ln>
            <a:effectLst/>
          </p:spPr>
          <p:txBody>
            <a:bodyPr wrap="none" lIns="27432" tIns="0" rIns="0" bIns="27432">
              <a:spAutoFit/>
            </a:bodyPr>
            <a:lstStyle/>
            <a:p>
              <a:pPr marL="0" marR="0" lvl="0" indent="0" algn="l" defTabSz="671513" rtl="0" eaLnBrk="1" fontAlgn="base" latinLnBrk="0" hangingPunct="1">
                <a:lnSpc>
                  <a:spcPct val="100000"/>
                </a:lnSpc>
                <a:spcBef>
                  <a:spcPct val="0"/>
                </a:spcBef>
                <a:spcAft>
                  <a:spcPct val="0"/>
                </a:spcAft>
                <a:buClr>
                  <a:srgbClr val="000000"/>
                </a:buClr>
                <a:buSzTx/>
                <a:buFontTx/>
                <a:buNone/>
                <a:tabLst/>
                <a:defRPr/>
              </a:pPr>
              <a:r>
                <a:rPr kumimoji="0" lang="en-US" altLang="ja-JP" sz="900" b="0" i="0" u="none" strike="noStrike" kern="1200" cap="none" spc="0" normalizeH="0" baseline="0" noProof="0">
                  <a:ln>
                    <a:noFill/>
                  </a:ln>
                  <a:solidFill>
                    <a:srgbClr val="808080"/>
                  </a:solidFill>
                  <a:effectLst/>
                  <a:uLnTx/>
                  <a:uFillTx/>
                  <a:latin typeface="Arial" pitchFamily="34" charset="0"/>
                  <a:ea typeface="ＭＳ Ｐゴシック" pitchFamily="50" charset="-128"/>
                  <a:cs typeface="Arial" pitchFamily="34" charset="0"/>
                </a:rPr>
                <a:t>ILLUSTRATIVE</a:t>
              </a:r>
            </a:p>
          </p:txBody>
        </p:sp>
        <p:cxnSp>
          <p:nvCxnSpPr>
            <p:cNvPr id="47119" name="AutoShape 66" hidden="1"/>
            <p:cNvCxnSpPr>
              <a:cxnSpLocks noChangeShapeType="1"/>
              <a:stCxn id="4161" idx="2"/>
              <a:endCxn id="4161" idx="4"/>
            </p:cNvCxnSpPr>
            <p:nvPr userDrawn="1"/>
          </p:nvCxnSpPr>
          <p:spPr bwMode="auto">
            <a:xfrm>
              <a:off x="4817" y="376"/>
              <a:ext cx="0" cy="134"/>
            </a:xfrm>
            <a:prstGeom prst="straightConnector1">
              <a:avLst/>
            </a:prstGeom>
            <a:noFill/>
            <a:ln w="9525">
              <a:solidFill>
                <a:srgbClr val="808080"/>
              </a:solidFill>
              <a:round/>
              <a:headEnd/>
              <a:tailEnd/>
            </a:ln>
          </p:spPr>
        </p:cxnSp>
      </p:grpSp>
    </p:spTree>
    <p:extLst>
      <p:ext uri="{BB962C8B-B14F-4D97-AF65-F5344CB8AC3E}">
        <p14:creationId xmlns:p14="http://schemas.microsoft.com/office/powerpoint/2010/main" val="378982794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rtl="0" eaLnBrk="0" fontAlgn="base" hangingPunct="0">
        <a:spcBef>
          <a:spcPct val="0"/>
        </a:spcBef>
        <a:spcAft>
          <a:spcPct val="0"/>
        </a:spcAft>
        <a:defRPr sz="1875">
          <a:solidFill>
            <a:schemeClr val="accent1"/>
          </a:solidFill>
          <a:latin typeface="+mj-lt"/>
          <a:ea typeface="+mj-ea"/>
          <a:cs typeface="+mj-cs"/>
        </a:defRPr>
      </a:lvl1pPr>
      <a:lvl2pPr algn="l" rtl="0" eaLnBrk="0" fontAlgn="base" hangingPunct="0">
        <a:spcBef>
          <a:spcPct val="0"/>
        </a:spcBef>
        <a:spcAft>
          <a:spcPct val="0"/>
        </a:spcAft>
        <a:defRPr sz="1875">
          <a:solidFill>
            <a:schemeClr val="accent1"/>
          </a:solidFill>
          <a:latin typeface="Arial" pitchFamily="34" charset="0"/>
          <a:cs typeface="Arial" pitchFamily="34" charset="0"/>
        </a:defRPr>
      </a:lvl2pPr>
      <a:lvl3pPr algn="l" rtl="0" eaLnBrk="0" fontAlgn="base" hangingPunct="0">
        <a:spcBef>
          <a:spcPct val="0"/>
        </a:spcBef>
        <a:spcAft>
          <a:spcPct val="0"/>
        </a:spcAft>
        <a:defRPr sz="1875">
          <a:solidFill>
            <a:schemeClr val="accent1"/>
          </a:solidFill>
          <a:latin typeface="Arial" pitchFamily="34" charset="0"/>
          <a:cs typeface="Arial" pitchFamily="34" charset="0"/>
        </a:defRPr>
      </a:lvl3pPr>
      <a:lvl4pPr algn="l" rtl="0" eaLnBrk="0" fontAlgn="base" hangingPunct="0">
        <a:spcBef>
          <a:spcPct val="0"/>
        </a:spcBef>
        <a:spcAft>
          <a:spcPct val="0"/>
        </a:spcAft>
        <a:defRPr sz="1875">
          <a:solidFill>
            <a:schemeClr val="accent1"/>
          </a:solidFill>
          <a:latin typeface="Arial" pitchFamily="34" charset="0"/>
          <a:cs typeface="Arial" pitchFamily="34" charset="0"/>
        </a:defRPr>
      </a:lvl4pPr>
      <a:lvl5pPr algn="l" rtl="0" eaLnBrk="0" fontAlgn="base" hangingPunct="0">
        <a:spcBef>
          <a:spcPct val="0"/>
        </a:spcBef>
        <a:spcAft>
          <a:spcPct val="0"/>
        </a:spcAft>
        <a:defRPr sz="1875">
          <a:solidFill>
            <a:schemeClr val="accent1"/>
          </a:solidFill>
          <a:latin typeface="Arial" pitchFamily="34" charset="0"/>
          <a:cs typeface="Arial" pitchFamily="34" charset="0"/>
        </a:defRPr>
      </a:lvl5pPr>
      <a:lvl6pPr marL="342900" algn="l" rtl="0" fontAlgn="base">
        <a:spcBef>
          <a:spcPct val="0"/>
        </a:spcBef>
        <a:spcAft>
          <a:spcPct val="0"/>
        </a:spcAft>
        <a:defRPr sz="1875">
          <a:solidFill>
            <a:schemeClr val="accent1"/>
          </a:solidFill>
          <a:latin typeface="Arial" pitchFamily="34" charset="0"/>
          <a:cs typeface="Arial" pitchFamily="34" charset="0"/>
        </a:defRPr>
      </a:lvl6pPr>
      <a:lvl7pPr marL="685800" algn="l" rtl="0" fontAlgn="base">
        <a:spcBef>
          <a:spcPct val="0"/>
        </a:spcBef>
        <a:spcAft>
          <a:spcPct val="0"/>
        </a:spcAft>
        <a:defRPr sz="1875">
          <a:solidFill>
            <a:schemeClr val="accent1"/>
          </a:solidFill>
          <a:latin typeface="Arial" pitchFamily="34" charset="0"/>
          <a:cs typeface="Arial" pitchFamily="34" charset="0"/>
        </a:defRPr>
      </a:lvl7pPr>
      <a:lvl8pPr marL="1028700" algn="l" rtl="0" fontAlgn="base">
        <a:spcBef>
          <a:spcPct val="0"/>
        </a:spcBef>
        <a:spcAft>
          <a:spcPct val="0"/>
        </a:spcAft>
        <a:defRPr sz="1875">
          <a:solidFill>
            <a:schemeClr val="accent1"/>
          </a:solidFill>
          <a:latin typeface="Arial" pitchFamily="34" charset="0"/>
          <a:cs typeface="Arial" pitchFamily="34" charset="0"/>
        </a:defRPr>
      </a:lvl8pPr>
      <a:lvl9pPr marL="1371600" algn="l" rtl="0" fontAlgn="base">
        <a:spcBef>
          <a:spcPct val="0"/>
        </a:spcBef>
        <a:spcAft>
          <a:spcPct val="0"/>
        </a:spcAft>
        <a:defRPr sz="1875">
          <a:solidFill>
            <a:schemeClr val="accent1"/>
          </a:solidFill>
          <a:latin typeface="Arial" pitchFamily="34" charset="0"/>
          <a:cs typeface="Arial" pitchFamily="34" charset="0"/>
        </a:defRPr>
      </a:lvl9pPr>
    </p:titleStyle>
    <p:bodyStyle>
      <a:lvl1pPr marL="257175" indent="-257175" algn="l" defTabSz="671513" rtl="0" eaLnBrk="0" fontAlgn="base" hangingPunct="0">
        <a:spcBef>
          <a:spcPct val="0"/>
        </a:spcBef>
        <a:spcAft>
          <a:spcPct val="0"/>
        </a:spcAft>
        <a:buClr>
          <a:schemeClr val="tx2"/>
        </a:buClr>
        <a:defRPr sz="1200">
          <a:solidFill>
            <a:schemeClr val="accent1"/>
          </a:solidFill>
          <a:latin typeface="+mn-lt"/>
          <a:ea typeface="+mn-ea"/>
          <a:cs typeface="+mn-cs"/>
        </a:defRPr>
      </a:lvl1pPr>
      <a:lvl2pPr marL="145256" indent="-144066" algn="l" defTabSz="671513" rtl="0" eaLnBrk="0" fontAlgn="base" hangingPunct="0">
        <a:spcBef>
          <a:spcPct val="0"/>
        </a:spcBef>
        <a:spcAft>
          <a:spcPct val="0"/>
        </a:spcAft>
        <a:buClr>
          <a:schemeClr val="accent1"/>
        </a:buClr>
        <a:buChar char="•"/>
        <a:defRPr sz="1200">
          <a:solidFill>
            <a:schemeClr val="tx1"/>
          </a:solidFill>
          <a:latin typeface="+mn-lt"/>
          <a:cs typeface="+mn-cs"/>
        </a:defRPr>
      </a:lvl2pPr>
      <a:lvl3pPr marL="342900" indent="-196454" algn="l" defTabSz="671513" rtl="0" eaLnBrk="0" fontAlgn="base" hangingPunct="0">
        <a:spcBef>
          <a:spcPct val="0"/>
        </a:spcBef>
        <a:spcAft>
          <a:spcPct val="0"/>
        </a:spcAft>
        <a:buClr>
          <a:schemeClr val="accent1"/>
        </a:buClr>
        <a:buFont typeface="Arial" charset="0"/>
        <a:buChar char="–"/>
        <a:defRPr sz="1200">
          <a:solidFill>
            <a:schemeClr val="tx1"/>
          </a:solidFill>
          <a:latin typeface="+mn-lt"/>
          <a:cs typeface="+mn-cs"/>
        </a:defRPr>
      </a:lvl3pPr>
      <a:lvl4pPr marL="460772" indent="-116681" algn="l" defTabSz="671513" rtl="0" eaLnBrk="0" fontAlgn="base" hangingPunct="0">
        <a:spcBef>
          <a:spcPct val="0"/>
        </a:spcBef>
        <a:spcAft>
          <a:spcPct val="0"/>
        </a:spcAft>
        <a:buClr>
          <a:schemeClr val="accent1"/>
        </a:buClr>
        <a:buChar char="•"/>
        <a:defRPr sz="1200">
          <a:solidFill>
            <a:schemeClr val="tx1"/>
          </a:solidFill>
          <a:latin typeface="+mn-lt"/>
          <a:cs typeface="+mn-cs"/>
        </a:defRPr>
      </a:lvl4pPr>
      <a:lvl5pPr marL="559594" indent="-97631" algn="l" defTabSz="671513" rtl="0" eaLnBrk="0" fontAlgn="base" hangingPunct="0">
        <a:spcBef>
          <a:spcPct val="0"/>
        </a:spcBef>
        <a:spcAft>
          <a:spcPct val="0"/>
        </a:spcAft>
        <a:buClr>
          <a:schemeClr val="accent1"/>
        </a:buClr>
        <a:buFont typeface="Arial" charset="0"/>
        <a:buChar char="-"/>
        <a:defRPr sz="1200">
          <a:solidFill>
            <a:schemeClr val="tx1"/>
          </a:solidFill>
          <a:latin typeface="+mn-lt"/>
          <a:cs typeface="+mn-cs"/>
        </a:defRPr>
      </a:lvl5pPr>
      <a:lvl6pPr marL="902494" indent="-97631" algn="l" defTabSz="671513" rtl="0" fontAlgn="base">
        <a:spcBef>
          <a:spcPct val="0"/>
        </a:spcBef>
        <a:spcAft>
          <a:spcPct val="0"/>
        </a:spcAft>
        <a:buClr>
          <a:schemeClr val="accent1"/>
        </a:buClr>
        <a:buFont typeface="Arial" pitchFamily="34" charset="0"/>
        <a:buChar char="-"/>
        <a:defRPr sz="1200">
          <a:solidFill>
            <a:schemeClr val="tx1"/>
          </a:solidFill>
          <a:latin typeface="+mn-lt"/>
          <a:cs typeface="+mn-cs"/>
        </a:defRPr>
      </a:lvl6pPr>
      <a:lvl7pPr marL="1245394" indent="-97631" algn="l" defTabSz="671513" rtl="0" fontAlgn="base">
        <a:spcBef>
          <a:spcPct val="0"/>
        </a:spcBef>
        <a:spcAft>
          <a:spcPct val="0"/>
        </a:spcAft>
        <a:buClr>
          <a:schemeClr val="accent1"/>
        </a:buClr>
        <a:buFont typeface="Arial" pitchFamily="34" charset="0"/>
        <a:buChar char="-"/>
        <a:defRPr sz="1200">
          <a:solidFill>
            <a:schemeClr val="tx1"/>
          </a:solidFill>
          <a:latin typeface="+mn-lt"/>
          <a:cs typeface="+mn-cs"/>
        </a:defRPr>
      </a:lvl7pPr>
      <a:lvl8pPr marL="1588294" indent="-97631" algn="l" defTabSz="671513" rtl="0" fontAlgn="base">
        <a:spcBef>
          <a:spcPct val="0"/>
        </a:spcBef>
        <a:spcAft>
          <a:spcPct val="0"/>
        </a:spcAft>
        <a:buClr>
          <a:schemeClr val="accent1"/>
        </a:buClr>
        <a:buFont typeface="Arial" pitchFamily="34" charset="0"/>
        <a:buChar char="-"/>
        <a:defRPr sz="1200">
          <a:solidFill>
            <a:schemeClr val="tx1"/>
          </a:solidFill>
          <a:latin typeface="+mn-lt"/>
          <a:cs typeface="+mn-cs"/>
        </a:defRPr>
      </a:lvl8pPr>
      <a:lvl9pPr marL="1931194" indent="-97631" algn="l" defTabSz="671513" rtl="0" fontAlgn="base">
        <a:spcBef>
          <a:spcPct val="0"/>
        </a:spcBef>
        <a:spcAft>
          <a:spcPct val="0"/>
        </a:spcAft>
        <a:buClr>
          <a:schemeClr val="accent1"/>
        </a:buClr>
        <a:buFont typeface="Arial" pitchFamily="34" charset="0"/>
        <a:buChar char="-"/>
        <a:defRPr sz="12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71" y="230188"/>
            <a:ext cx="8633531" cy="369332"/>
          </a:xfrm>
          <a:prstGeom prst="rect">
            <a:avLst/>
          </a:prstGeom>
        </p:spPr>
        <p:txBody>
          <a:bodyPr vert="horz" lIns="0" tIns="0" rIns="0" bIns="0" rtlCol="0" anchor="t">
            <a:noAutofit/>
          </a:bodyPr>
          <a:lstStyle/>
          <a:p>
            <a:r>
              <a:rPr lang="en-US" dirty="0"/>
              <a:t>Click To Edit Title</a:t>
            </a:r>
          </a:p>
        </p:txBody>
      </p:sp>
      <p:sp>
        <p:nvSpPr>
          <p:cNvPr id="11" name="Text Placeholder 2"/>
          <p:cNvSpPr>
            <a:spLocks noGrp="1"/>
          </p:cNvSpPr>
          <p:nvPr>
            <p:ph type="body" idx="1"/>
          </p:nvPr>
        </p:nvSpPr>
        <p:spPr>
          <a:xfrm>
            <a:off x="252414" y="1203326"/>
            <a:ext cx="8639175" cy="317658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3"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p:nvPicPr>
        <p:blipFill>
          <a:blip r:embed="rId16" cstate="print"/>
          <a:stretch>
            <a:fillRect/>
          </a:stretch>
        </p:blipFill>
        <p:spPr>
          <a:xfrm>
            <a:off x="7067034" y="4494998"/>
            <a:ext cx="2041798" cy="562953"/>
          </a:xfrm>
          <a:prstGeom prst="rect">
            <a:avLst/>
          </a:prstGeom>
        </p:spPr>
      </p:pic>
    </p:spTree>
    <p:extLst>
      <p:ext uri="{BB962C8B-B14F-4D97-AF65-F5344CB8AC3E}">
        <p14:creationId xmlns:p14="http://schemas.microsoft.com/office/powerpoint/2010/main" val="3939845747"/>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Lst>
  <p:hf hdr="0" dt="0"/>
  <p:txStyles>
    <p:titleStyle>
      <a:lvl1pPr algn="l" defTabSz="456918" rtl="0" eaLnBrk="1" latinLnBrk="0" hangingPunct="1">
        <a:spcBef>
          <a:spcPct val="0"/>
        </a:spcBef>
        <a:buNone/>
        <a:defRPr sz="2400" kern="1200">
          <a:solidFill>
            <a:srgbClr val="36C746"/>
          </a:solidFill>
          <a:latin typeface="Arial"/>
          <a:ea typeface="+mj-ea"/>
          <a:cs typeface="Arial"/>
        </a:defRPr>
      </a:lvl1pPr>
    </p:titleStyle>
    <p:bodyStyle>
      <a:lvl1pPr marL="172934" indent="-157072" algn="l" defTabSz="456918" rtl="0" eaLnBrk="1" latinLnBrk="0" hangingPunct="1">
        <a:spcBef>
          <a:spcPts val="500"/>
        </a:spcBef>
        <a:spcAft>
          <a:spcPts val="500"/>
        </a:spcAft>
        <a:buClr>
          <a:schemeClr val="bg2"/>
        </a:buClr>
        <a:buFont typeface="Arial" panose="020B0604020202020204" pitchFamily="34" charset="0"/>
        <a:buNone/>
        <a:defRPr sz="1400" kern="1200">
          <a:solidFill>
            <a:schemeClr val="accent1"/>
          </a:solidFill>
          <a:latin typeface="Arial"/>
          <a:ea typeface="+mn-ea"/>
          <a:cs typeface="Arial"/>
        </a:defRPr>
      </a:lvl1pPr>
      <a:lvl2pPr marL="361728" indent="-182452" algn="l" defTabSz="447405" rtl="0" eaLnBrk="1" latinLnBrk="0" hangingPunct="1">
        <a:spcBef>
          <a:spcPts val="500"/>
        </a:spcBef>
        <a:spcAft>
          <a:spcPts val="500"/>
        </a:spcAft>
        <a:buClr>
          <a:srgbClr val="36C746"/>
        </a:buClr>
        <a:buFont typeface="Arial" pitchFamily="34" charset="0"/>
        <a:buChar char="•"/>
        <a:defRPr sz="1300" kern="1200">
          <a:solidFill>
            <a:schemeClr val="accent1"/>
          </a:solidFill>
          <a:latin typeface="Arial"/>
          <a:ea typeface="+mn-ea"/>
          <a:cs typeface="Arial"/>
        </a:defRPr>
      </a:lvl2pPr>
      <a:lvl3pPr marL="537830" indent="-179277" algn="l" defTabSz="456918" rtl="0" eaLnBrk="1" latinLnBrk="0" hangingPunct="1">
        <a:spcBef>
          <a:spcPts val="500"/>
        </a:spcBef>
        <a:spcAft>
          <a:spcPts val="500"/>
        </a:spcAft>
        <a:buClr>
          <a:srgbClr val="36C746"/>
        </a:buClr>
        <a:buFont typeface="Arial" pitchFamily="34" charset="0"/>
        <a:buChar char="‒"/>
        <a:defRPr sz="1200" kern="1200">
          <a:solidFill>
            <a:schemeClr val="accent1"/>
          </a:solidFill>
          <a:latin typeface="Arial"/>
          <a:ea typeface="+mn-ea"/>
          <a:cs typeface="Arial"/>
        </a:defRPr>
      </a:lvl3pPr>
      <a:lvl4pPr marL="718693" indent="-179277" algn="l" defTabSz="456918" rtl="0" eaLnBrk="1" latinLnBrk="0" hangingPunct="1">
        <a:spcBef>
          <a:spcPts val="500"/>
        </a:spcBef>
        <a:spcAft>
          <a:spcPts val="500"/>
        </a:spcAft>
        <a:buClr>
          <a:srgbClr val="36C746"/>
        </a:buClr>
        <a:buFont typeface="Arial" panose="020B0604020202020204" pitchFamily="34" charset="0"/>
        <a:buChar char="–"/>
        <a:defRPr sz="1100" kern="1200">
          <a:solidFill>
            <a:schemeClr val="accent1"/>
          </a:solidFill>
          <a:latin typeface="Arial"/>
          <a:ea typeface="+mn-ea"/>
          <a:cs typeface="Arial"/>
        </a:defRPr>
      </a:lvl4pPr>
      <a:lvl5pPr marL="896381" indent="-185623" algn="l" defTabSz="456918" rtl="0" eaLnBrk="1" latinLnBrk="0" hangingPunct="1">
        <a:spcBef>
          <a:spcPts val="500"/>
        </a:spcBef>
        <a:spcAft>
          <a:spcPts val="500"/>
        </a:spcAft>
        <a:buClr>
          <a:srgbClr val="36C746"/>
        </a:buClr>
        <a:buFont typeface="Arial" panose="020B0604020202020204" pitchFamily="34" charset="0"/>
        <a:buChar char="–"/>
        <a:defRPr sz="1000" kern="1200">
          <a:solidFill>
            <a:schemeClr val="accent1"/>
          </a:solidFill>
          <a:latin typeface="Arial"/>
          <a:ea typeface="+mn-ea"/>
          <a:cs typeface="Arial"/>
        </a:defRPr>
      </a:lvl5pPr>
      <a:lvl6pPr marL="895555" indent="-182769" algn="l" defTabSz="456918" rtl="0" eaLnBrk="1" latinLnBrk="0" hangingPunct="1">
        <a:spcBef>
          <a:spcPts val="500"/>
        </a:spcBef>
        <a:spcAft>
          <a:spcPts val="500"/>
        </a:spcAft>
        <a:buClr>
          <a:schemeClr val="bg2"/>
        </a:buClr>
        <a:buFont typeface="Arial" panose="020B0604020202020204" pitchFamily="34" charset="0"/>
        <a:buChar char="–"/>
        <a:defRPr sz="1000" kern="1200" baseline="0">
          <a:solidFill>
            <a:schemeClr val="accent1"/>
          </a:solidFill>
          <a:latin typeface="Arial" panose="020B0604020202020204" pitchFamily="34" charset="0"/>
          <a:ea typeface="+mn-ea"/>
          <a:cs typeface="Arial" panose="020B0604020202020204" pitchFamily="34" charset="0"/>
        </a:defRPr>
      </a:lvl6pPr>
      <a:lvl7pPr marL="895555" indent="-182769" algn="l" defTabSz="456918" rtl="0" eaLnBrk="1" latinLnBrk="0" hangingPunct="1">
        <a:spcBef>
          <a:spcPts val="500"/>
        </a:spcBef>
        <a:spcAft>
          <a:spcPts val="500"/>
        </a:spcAft>
        <a:buClr>
          <a:schemeClr val="bg2"/>
        </a:buClr>
        <a:buFont typeface="Arial" panose="020B0604020202020204" pitchFamily="34" charset="0"/>
        <a:buChar char="–"/>
        <a:defRPr sz="900" kern="1200">
          <a:solidFill>
            <a:schemeClr val="accent1"/>
          </a:solidFill>
          <a:latin typeface="Arial" panose="020B0604020202020204" pitchFamily="34" charset="0"/>
          <a:ea typeface="+mn-ea"/>
          <a:cs typeface="Arial" panose="020B0604020202020204" pitchFamily="34" charset="0"/>
        </a:defRPr>
      </a:lvl7pPr>
      <a:lvl8pPr marL="3426877" indent="-228465" algn="l" defTabSz="456918" rtl="0" eaLnBrk="1" latinLnBrk="0" hangingPunct="1">
        <a:spcBef>
          <a:spcPct val="20000"/>
        </a:spcBef>
        <a:buFont typeface="Arial"/>
        <a:buChar char="•"/>
        <a:defRPr sz="2000" kern="1200">
          <a:solidFill>
            <a:schemeClr val="tx1"/>
          </a:solidFill>
          <a:latin typeface="+mn-lt"/>
          <a:ea typeface="+mn-ea"/>
          <a:cs typeface="+mn-cs"/>
        </a:defRPr>
      </a:lvl8pPr>
      <a:lvl9pPr marL="3883795" indent="-228465" algn="l" defTabSz="4569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918" rtl="0" eaLnBrk="1" latinLnBrk="0" hangingPunct="1">
        <a:defRPr sz="1800" kern="1200">
          <a:solidFill>
            <a:schemeClr val="tx1"/>
          </a:solidFill>
          <a:latin typeface="+mn-lt"/>
          <a:ea typeface="+mn-ea"/>
          <a:cs typeface="+mn-cs"/>
        </a:defRPr>
      </a:lvl1pPr>
      <a:lvl2pPr marL="456918" algn="l" defTabSz="456918" rtl="0" eaLnBrk="1" latinLnBrk="0" hangingPunct="1">
        <a:defRPr sz="1800" kern="1200">
          <a:solidFill>
            <a:schemeClr val="tx1"/>
          </a:solidFill>
          <a:latin typeface="+mn-lt"/>
          <a:ea typeface="+mn-ea"/>
          <a:cs typeface="+mn-cs"/>
        </a:defRPr>
      </a:lvl2pPr>
      <a:lvl3pPr marL="913835" algn="l" defTabSz="456918" rtl="0" eaLnBrk="1" latinLnBrk="0" hangingPunct="1">
        <a:defRPr sz="1800" kern="1200">
          <a:solidFill>
            <a:schemeClr val="tx1"/>
          </a:solidFill>
          <a:latin typeface="+mn-lt"/>
          <a:ea typeface="+mn-ea"/>
          <a:cs typeface="+mn-cs"/>
        </a:defRPr>
      </a:lvl3pPr>
      <a:lvl4pPr marL="1370754" algn="l" defTabSz="456918" rtl="0" eaLnBrk="1" latinLnBrk="0" hangingPunct="1">
        <a:defRPr sz="1800" kern="1200">
          <a:solidFill>
            <a:schemeClr val="tx1"/>
          </a:solidFill>
          <a:latin typeface="+mn-lt"/>
          <a:ea typeface="+mn-ea"/>
          <a:cs typeface="+mn-cs"/>
        </a:defRPr>
      </a:lvl4pPr>
      <a:lvl5pPr marL="1827668" algn="l" defTabSz="456918" rtl="0" eaLnBrk="1" latinLnBrk="0" hangingPunct="1">
        <a:defRPr sz="1800" kern="1200">
          <a:solidFill>
            <a:schemeClr val="tx1"/>
          </a:solidFill>
          <a:latin typeface="+mn-lt"/>
          <a:ea typeface="+mn-ea"/>
          <a:cs typeface="+mn-cs"/>
        </a:defRPr>
      </a:lvl5pPr>
      <a:lvl6pPr marL="2284581" algn="l" defTabSz="456918" rtl="0" eaLnBrk="1" latinLnBrk="0" hangingPunct="1">
        <a:defRPr sz="1800" kern="1200">
          <a:solidFill>
            <a:schemeClr val="tx1"/>
          </a:solidFill>
          <a:latin typeface="+mn-lt"/>
          <a:ea typeface="+mn-ea"/>
          <a:cs typeface="+mn-cs"/>
        </a:defRPr>
      </a:lvl6pPr>
      <a:lvl7pPr marL="2741507" algn="l" defTabSz="456918" rtl="0" eaLnBrk="1" latinLnBrk="0" hangingPunct="1">
        <a:defRPr sz="1800" kern="1200">
          <a:solidFill>
            <a:schemeClr val="tx1"/>
          </a:solidFill>
          <a:latin typeface="+mn-lt"/>
          <a:ea typeface="+mn-ea"/>
          <a:cs typeface="+mn-cs"/>
        </a:defRPr>
      </a:lvl7pPr>
      <a:lvl8pPr marL="3198419" algn="l" defTabSz="456918" rtl="0" eaLnBrk="1" latinLnBrk="0" hangingPunct="1">
        <a:defRPr sz="1800" kern="1200">
          <a:solidFill>
            <a:schemeClr val="tx1"/>
          </a:solidFill>
          <a:latin typeface="+mn-lt"/>
          <a:ea typeface="+mn-ea"/>
          <a:cs typeface="+mn-cs"/>
        </a:defRPr>
      </a:lvl8pPr>
      <a:lvl9pPr marL="3655333" algn="l" defTabSz="456918"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57" y="230188"/>
            <a:ext cx="8633531" cy="369332"/>
          </a:xfrm>
          <a:prstGeom prst="rect">
            <a:avLst/>
          </a:prstGeom>
        </p:spPr>
        <p:txBody>
          <a:bodyPr vert="horz" lIns="0" tIns="0" rIns="0" bIns="0" rtlCol="0" anchor="t">
            <a:noAutofit/>
          </a:bodyPr>
          <a:lstStyle/>
          <a:p>
            <a:r>
              <a:rPr lang="en-US" dirty="0"/>
              <a:t>Click To Edit Title</a:t>
            </a:r>
          </a:p>
        </p:txBody>
      </p:sp>
      <p:sp>
        <p:nvSpPr>
          <p:cNvPr id="11" name="Text Placeholder 2"/>
          <p:cNvSpPr>
            <a:spLocks noGrp="1"/>
          </p:cNvSpPr>
          <p:nvPr>
            <p:ph type="body" idx="1"/>
          </p:nvPr>
        </p:nvSpPr>
        <p:spPr>
          <a:xfrm>
            <a:off x="252414" y="1203326"/>
            <a:ext cx="8639175" cy="317658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p:nvPicPr>
        <p:blipFill>
          <a:blip r:embed="rId28" cstate="print"/>
          <a:stretch>
            <a:fillRect/>
          </a:stretch>
        </p:blipFill>
        <p:spPr>
          <a:xfrm>
            <a:off x="7067034" y="4494997"/>
            <a:ext cx="2041798" cy="562953"/>
          </a:xfrm>
          <a:prstGeom prst="rect">
            <a:avLst/>
          </a:prstGeom>
        </p:spPr>
      </p:pic>
    </p:spTree>
    <p:extLst>
      <p:ext uri="{BB962C8B-B14F-4D97-AF65-F5344CB8AC3E}">
        <p14:creationId xmlns:p14="http://schemas.microsoft.com/office/powerpoint/2010/main" val="125429751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 id="2147483820" r:id="rId25"/>
    <p:sldLayoutId id="2147483821" r:id="rId26"/>
  </p:sldLayoutIdLst>
  <p:hf hdr="0" dt="0"/>
  <p:txStyles>
    <p:titleStyle>
      <a:lvl1pPr algn="l" defTabSz="457184" rtl="0" eaLnBrk="1" latinLnBrk="0" hangingPunct="1">
        <a:spcBef>
          <a:spcPct val="0"/>
        </a:spcBef>
        <a:buNone/>
        <a:defRPr sz="2400" kern="1200">
          <a:solidFill>
            <a:srgbClr val="36C746"/>
          </a:solidFill>
          <a:latin typeface="Arial"/>
          <a:ea typeface="+mj-ea"/>
          <a:cs typeface="Arial"/>
        </a:defRPr>
      </a:lvl1pPr>
    </p:titleStyle>
    <p:bodyStyle>
      <a:lvl1pPr marL="173032" indent="-157158" algn="l" defTabSz="457184" rtl="0" eaLnBrk="1" latinLnBrk="0" hangingPunct="1">
        <a:spcBef>
          <a:spcPts val="500"/>
        </a:spcBef>
        <a:spcAft>
          <a:spcPts val="500"/>
        </a:spcAft>
        <a:buClr>
          <a:schemeClr val="bg2"/>
        </a:buClr>
        <a:buFont typeface="Arial" panose="020B0604020202020204" pitchFamily="34" charset="0"/>
        <a:buNone/>
        <a:defRPr sz="1500" kern="1200">
          <a:solidFill>
            <a:schemeClr val="accent1"/>
          </a:solidFill>
          <a:latin typeface="Arial"/>
          <a:ea typeface="+mn-ea"/>
          <a:cs typeface="Arial"/>
        </a:defRPr>
      </a:lvl1pPr>
      <a:lvl2pPr marL="361938" indent="-182557" algn="l" defTabSz="447659" rtl="0" eaLnBrk="1" latinLnBrk="0" hangingPunct="1">
        <a:spcBef>
          <a:spcPts val="500"/>
        </a:spcBef>
        <a:spcAft>
          <a:spcPts val="500"/>
        </a:spcAft>
        <a:buClr>
          <a:srgbClr val="36C746"/>
        </a:buClr>
        <a:buFont typeface="Arial" pitchFamily="34" charset="0"/>
        <a:buChar char="•"/>
        <a:defRPr sz="1400" kern="1200">
          <a:solidFill>
            <a:schemeClr val="accent1"/>
          </a:solidFill>
          <a:latin typeface="Arial"/>
          <a:ea typeface="+mn-ea"/>
          <a:cs typeface="Arial"/>
        </a:defRPr>
      </a:lvl2pPr>
      <a:lvl3pPr marL="538144" indent="-179382" algn="l" defTabSz="457184" rtl="0" eaLnBrk="1" latinLnBrk="0" hangingPunct="1">
        <a:spcBef>
          <a:spcPts val="500"/>
        </a:spcBef>
        <a:spcAft>
          <a:spcPts val="500"/>
        </a:spcAft>
        <a:buClr>
          <a:srgbClr val="36C746"/>
        </a:buClr>
        <a:buFont typeface="Arial" pitchFamily="34" charset="0"/>
        <a:buChar char="‒"/>
        <a:defRPr sz="1300" kern="1200">
          <a:solidFill>
            <a:schemeClr val="accent1"/>
          </a:solidFill>
          <a:latin typeface="Arial"/>
          <a:ea typeface="+mn-ea"/>
          <a:cs typeface="Arial"/>
        </a:defRPr>
      </a:lvl3pPr>
      <a:lvl4pPr marL="719113" indent="-179382" algn="l" defTabSz="457184" rtl="0" eaLnBrk="1" latinLnBrk="0" hangingPunct="1">
        <a:spcBef>
          <a:spcPts val="500"/>
        </a:spcBef>
        <a:spcAft>
          <a:spcPts val="500"/>
        </a:spcAft>
        <a:buClr>
          <a:srgbClr val="36C746"/>
        </a:buClr>
        <a:buFont typeface="Arial" panose="020B0604020202020204" pitchFamily="34" charset="0"/>
        <a:buChar char="–"/>
        <a:defRPr sz="1200" kern="1200">
          <a:solidFill>
            <a:schemeClr val="accent1"/>
          </a:solidFill>
          <a:latin typeface="Arial"/>
          <a:ea typeface="+mn-ea"/>
          <a:cs typeface="Arial"/>
        </a:defRPr>
      </a:lvl4pPr>
      <a:lvl5pPr marL="896906" indent="-185731" algn="l" defTabSz="457184" rtl="0" eaLnBrk="1" latinLnBrk="0" hangingPunct="1">
        <a:spcBef>
          <a:spcPts val="500"/>
        </a:spcBef>
        <a:spcAft>
          <a:spcPts val="500"/>
        </a:spcAft>
        <a:buClr>
          <a:srgbClr val="36C746"/>
        </a:buClr>
        <a:buFont typeface="Arial" panose="020B0604020202020204" pitchFamily="34" charset="0"/>
        <a:buChar char="–"/>
        <a:defRPr sz="1000" kern="1200">
          <a:solidFill>
            <a:schemeClr val="accent1"/>
          </a:solidFill>
          <a:latin typeface="Arial"/>
          <a:ea typeface="+mn-ea"/>
          <a:cs typeface="Arial"/>
        </a:defRPr>
      </a:lvl5pPr>
      <a:lvl6pPr marL="896080" indent="-182874" algn="l" defTabSz="457184" rtl="0" eaLnBrk="1" latinLnBrk="0" hangingPunct="1">
        <a:spcBef>
          <a:spcPts val="500"/>
        </a:spcBef>
        <a:spcAft>
          <a:spcPts val="500"/>
        </a:spcAft>
        <a:buClr>
          <a:schemeClr val="bg2"/>
        </a:buClr>
        <a:buFont typeface="Arial" panose="020B0604020202020204" pitchFamily="34" charset="0"/>
        <a:buChar char="–"/>
        <a:defRPr sz="1000" kern="1200" baseline="0">
          <a:solidFill>
            <a:schemeClr val="accent1"/>
          </a:solidFill>
          <a:latin typeface="Arial" panose="020B0604020202020204" pitchFamily="34" charset="0"/>
          <a:ea typeface="+mn-ea"/>
          <a:cs typeface="Arial" panose="020B0604020202020204" pitchFamily="34" charset="0"/>
        </a:defRPr>
      </a:lvl6pPr>
      <a:lvl7pPr marL="896080" indent="-182874" algn="l" defTabSz="457184" rtl="0" eaLnBrk="1" latinLnBrk="0" hangingPunct="1">
        <a:spcBef>
          <a:spcPts val="500"/>
        </a:spcBef>
        <a:spcAft>
          <a:spcPts val="500"/>
        </a:spcAft>
        <a:buClr>
          <a:schemeClr val="bg2"/>
        </a:buClr>
        <a:buFont typeface="Arial" panose="020B0604020202020204" pitchFamily="34" charset="0"/>
        <a:buChar char="–"/>
        <a:defRPr sz="900" kern="1200">
          <a:solidFill>
            <a:schemeClr val="accent1"/>
          </a:solidFill>
          <a:latin typeface="Arial" panose="020B0604020202020204" pitchFamily="34" charset="0"/>
          <a:ea typeface="+mn-ea"/>
          <a:cs typeface="Arial" panose="020B0604020202020204" pitchFamily="34" charset="0"/>
        </a:defRPr>
      </a:lvl7pPr>
      <a:lvl8pPr marL="3428879" indent="-228592" algn="l" defTabSz="457184" rtl="0" eaLnBrk="1" latinLnBrk="0" hangingPunct="1">
        <a:spcBef>
          <a:spcPct val="20000"/>
        </a:spcBef>
        <a:buFont typeface="Arial"/>
        <a:buChar char="•"/>
        <a:defRPr sz="2000" kern="1200">
          <a:solidFill>
            <a:schemeClr val="tx1"/>
          </a:solidFill>
          <a:latin typeface="+mn-lt"/>
          <a:ea typeface="+mn-ea"/>
          <a:cs typeface="+mn-cs"/>
        </a:defRPr>
      </a:lvl8pPr>
      <a:lvl9pPr marL="3886063" indent="-228592" algn="l" defTabSz="45718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4" rtl="0" eaLnBrk="1" latinLnBrk="0" hangingPunct="1">
        <a:defRPr sz="1800" kern="1200">
          <a:solidFill>
            <a:schemeClr val="tx1"/>
          </a:solidFill>
          <a:latin typeface="+mn-lt"/>
          <a:ea typeface="+mn-ea"/>
          <a:cs typeface="+mn-cs"/>
        </a:defRPr>
      </a:lvl1pPr>
      <a:lvl2pPr marL="457184" algn="l" defTabSz="457184" rtl="0" eaLnBrk="1" latinLnBrk="0" hangingPunct="1">
        <a:defRPr sz="1800" kern="1200">
          <a:solidFill>
            <a:schemeClr val="tx1"/>
          </a:solidFill>
          <a:latin typeface="+mn-lt"/>
          <a:ea typeface="+mn-ea"/>
          <a:cs typeface="+mn-cs"/>
        </a:defRPr>
      </a:lvl2pPr>
      <a:lvl3pPr marL="914367" algn="l" defTabSz="457184" rtl="0" eaLnBrk="1" latinLnBrk="0" hangingPunct="1">
        <a:defRPr sz="1800" kern="1200">
          <a:solidFill>
            <a:schemeClr val="tx1"/>
          </a:solidFill>
          <a:latin typeface="+mn-lt"/>
          <a:ea typeface="+mn-ea"/>
          <a:cs typeface="+mn-cs"/>
        </a:defRPr>
      </a:lvl3pPr>
      <a:lvl4pPr marL="1371552" algn="l" defTabSz="457184" rtl="0" eaLnBrk="1" latinLnBrk="0" hangingPunct="1">
        <a:defRPr sz="1800" kern="1200">
          <a:solidFill>
            <a:schemeClr val="tx1"/>
          </a:solidFill>
          <a:latin typeface="+mn-lt"/>
          <a:ea typeface="+mn-ea"/>
          <a:cs typeface="+mn-cs"/>
        </a:defRPr>
      </a:lvl4pPr>
      <a:lvl5pPr marL="1828736" algn="l" defTabSz="457184" rtl="0" eaLnBrk="1" latinLnBrk="0" hangingPunct="1">
        <a:defRPr sz="1800" kern="1200">
          <a:solidFill>
            <a:schemeClr val="tx1"/>
          </a:solidFill>
          <a:latin typeface="+mn-lt"/>
          <a:ea typeface="+mn-ea"/>
          <a:cs typeface="+mn-cs"/>
        </a:defRPr>
      </a:lvl5pPr>
      <a:lvl6pPr marL="2285919" algn="l" defTabSz="457184" rtl="0" eaLnBrk="1" latinLnBrk="0" hangingPunct="1">
        <a:defRPr sz="1800" kern="1200">
          <a:solidFill>
            <a:schemeClr val="tx1"/>
          </a:solidFill>
          <a:latin typeface="+mn-lt"/>
          <a:ea typeface="+mn-ea"/>
          <a:cs typeface="+mn-cs"/>
        </a:defRPr>
      </a:lvl6pPr>
      <a:lvl7pPr marL="2743103" algn="l" defTabSz="457184" rtl="0" eaLnBrk="1" latinLnBrk="0" hangingPunct="1">
        <a:defRPr sz="1800" kern="1200">
          <a:solidFill>
            <a:schemeClr val="tx1"/>
          </a:solidFill>
          <a:latin typeface="+mn-lt"/>
          <a:ea typeface="+mn-ea"/>
          <a:cs typeface="+mn-cs"/>
        </a:defRPr>
      </a:lvl7pPr>
      <a:lvl8pPr marL="3200287" algn="l" defTabSz="457184" rtl="0" eaLnBrk="1" latinLnBrk="0" hangingPunct="1">
        <a:defRPr sz="1800" kern="1200">
          <a:solidFill>
            <a:schemeClr val="tx1"/>
          </a:solidFill>
          <a:latin typeface="+mn-lt"/>
          <a:ea typeface="+mn-ea"/>
          <a:cs typeface="+mn-cs"/>
        </a:defRPr>
      </a:lvl8pPr>
      <a:lvl9pPr marL="3657471" algn="l" defTabSz="457184"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826127"/>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ctr" defTabSz="457184" rtl="0" eaLnBrk="1" latinLnBrk="0" hangingPunct="1">
        <a:spcBef>
          <a:spcPct val="0"/>
        </a:spcBef>
        <a:buNone/>
        <a:defRPr sz="4400" kern="1200">
          <a:solidFill>
            <a:schemeClr val="tx1"/>
          </a:solidFill>
          <a:latin typeface="+mj-lt"/>
          <a:ea typeface="+mj-ea"/>
          <a:cs typeface="+mj-cs"/>
        </a:defRPr>
      </a:lvl1pPr>
    </p:titleStyle>
    <p:bodyStyle>
      <a:lvl1pPr marL="342888" indent="-342888" algn="l" defTabSz="457184" rtl="0" eaLnBrk="1" latinLnBrk="0" hangingPunct="1">
        <a:spcBef>
          <a:spcPct val="20000"/>
        </a:spcBef>
        <a:buFont typeface="Arial"/>
        <a:buChar char="•"/>
        <a:defRPr sz="3200" kern="1200">
          <a:solidFill>
            <a:schemeClr val="tx1"/>
          </a:solidFill>
          <a:latin typeface="+mn-lt"/>
          <a:ea typeface="+mn-ea"/>
          <a:cs typeface="+mn-cs"/>
        </a:defRPr>
      </a:lvl1pPr>
      <a:lvl2pPr marL="742924" indent="-285740" algn="l" defTabSz="457184" rtl="0" eaLnBrk="1" latinLnBrk="0" hangingPunct="1">
        <a:spcBef>
          <a:spcPct val="20000"/>
        </a:spcBef>
        <a:buFont typeface="Arial"/>
        <a:buChar char="–"/>
        <a:defRPr sz="2800" kern="1200">
          <a:solidFill>
            <a:schemeClr val="tx1"/>
          </a:solidFill>
          <a:latin typeface="+mn-lt"/>
          <a:ea typeface="+mn-ea"/>
          <a:cs typeface="+mn-cs"/>
        </a:defRPr>
      </a:lvl2pPr>
      <a:lvl3pPr marL="1142960" indent="-228592" algn="l" defTabSz="457184" rtl="0" eaLnBrk="1" latinLnBrk="0" hangingPunct="1">
        <a:spcBef>
          <a:spcPct val="20000"/>
        </a:spcBef>
        <a:buFont typeface="Arial"/>
        <a:buChar char="•"/>
        <a:defRPr sz="2400" kern="1200">
          <a:solidFill>
            <a:schemeClr val="tx1"/>
          </a:solidFill>
          <a:latin typeface="+mn-lt"/>
          <a:ea typeface="+mn-ea"/>
          <a:cs typeface="+mn-cs"/>
        </a:defRPr>
      </a:lvl3pPr>
      <a:lvl4pPr marL="1600144" indent="-228592" algn="l" defTabSz="457184" rtl="0" eaLnBrk="1" latinLnBrk="0" hangingPunct="1">
        <a:spcBef>
          <a:spcPct val="20000"/>
        </a:spcBef>
        <a:buFont typeface="Arial"/>
        <a:buChar char="–"/>
        <a:defRPr sz="2000" kern="1200">
          <a:solidFill>
            <a:schemeClr val="tx1"/>
          </a:solidFill>
          <a:latin typeface="+mn-lt"/>
          <a:ea typeface="+mn-ea"/>
          <a:cs typeface="+mn-cs"/>
        </a:defRPr>
      </a:lvl4pPr>
      <a:lvl5pPr marL="2057328" indent="-228592" algn="l" defTabSz="457184" rtl="0" eaLnBrk="1" latinLnBrk="0" hangingPunct="1">
        <a:spcBef>
          <a:spcPct val="20000"/>
        </a:spcBef>
        <a:buFont typeface="Arial"/>
        <a:buChar char="»"/>
        <a:defRPr sz="2000" kern="1200">
          <a:solidFill>
            <a:schemeClr val="tx1"/>
          </a:solidFill>
          <a:latin typeface="+mn-lt"/>
          <a:ea typeface="+mn-ea"/>
          <a:cs typeface="+mn-cs"/>
        </a:defRPr>
      </a:lvl5pPr>
      <a:lvl6pPr marL="2514511" indent="-228592" algn="l" defTabSz="457184" rtl="0" eaLnBrk="1" latinLnBrk="0" hangingPunct="1">
        <a:spcBef>
          <a:spcPct val="20000"/>
        </a:spcBef>
        <a:buFont typeface="Arial"/>
        <a:buChar char="•"/>
        <a:defRPr sz="2000" kern="1200">
          <a:solidFill>
            <a:schemeClr val="tx1"/>
          </a:solidFill>
          <a:latin typeface="+mn-lt"/>
          <a:ea typeface="+mn-ea"/>
          <a:cs typeface="+mn-cs"/>
        </a:defRPr>
      </a:lvl6pPr>
      <a:lvl7pPr marL="2971695" indent="-228592" algn="l" defTabSz="457184" rtl="0" eaLnBrk="1" latinLnBrk="0" hangingPunct="1">
        <a:spcBef>
          <a:spcPct val="20000"/>
        </a:spcBef>
        <a:buFont typeface="Arial"/>
        <a:buChar char="•"/>
        <a:defRPr sz="2000" kern="1200">
          <a:solidFill>
            <a:schemeClr val="tx1"/>
          </a:solidFill>
          <a:latin typeface="+mn-lt"/>
          <a:ea typeface="+mn-ea"/>
          <a:cs typeface="+mn-cs"/>
        </a:defRPr>
      </a:lvl7pPr>
      <a:lvl8pPr marL="3428879" indent="-228592" algn="l" defTabSz="457184" rtl="0" eaLnBrk="1" latinLnBrk="0" hangingPunct="1">
        <a:spcBef>
          <a:spcPct val="20000"/>
        </a:spcBef>
        <a:buFont typeface="Arial"/>
        <a:buChar char="•"/>
        <a:defRPr sz="2000" kern="1200">
          <a:solidFill>
            <a:schemeClr val="tx1"/>
          </a:solidFill>
          <a:latin typeface="+mn-lt"/>
          <a:ea typeface="+mn-ea"/>
          <a:cs typeface="+mn-cs"/>
        </a:defRPr>
      </a:lvl8pPr>
      <a:lvl9pPr marL="3886063" indent="-228592" algn="l" defTabSz="45718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4" rtl="0" eaLnBrk="1" latinLnBrk="0" hangingPunct="1">
        <a:defRPr sz="1800" kern="1200">
          <a:solidFill>
            <a:schemeClr val="tx1"/>
          </a:solidFill>
          <a:latin typeface="+mn-lt"/>
          <a:ea typeface="+mn-ea"/>
          <a:cs typeface="+mn-cs"/>
        </a:defRPr>
      </a:lvl1pPr>
      <a:lvl2pPr marL="457184" algn="l" defTabSz="457184" rtl="0" eaLnBrk="1" latinLnBrk="0" hangingPunct="1">
        <a:defRPr sz="1800" kern="1200">
          <a:solidFill>
            <a:schemeClr val="tx1"/>
          </a:solidFill>
          <a:latin typeface="+mn-lt"/>
          <a:ea typeface="+mn-ea"/>
          <a:cs typeface="+mn-cs"/>
        </a:defRPr>
      </a:lvl2pPr>
      <a:lvl3pPr marL="914367" algn="l" defTabSz="457184" rtl="0" eaLnBrk="1" latinLnBrk="0" hangingPunct="1">
        <a:defRPr sz="1800" kern="1200">
          <a:solidFill>
            <a:schemeClr val="tx1"/>
          </a:solidFill>
          <a:latin typeface="+mn-lt"/>
          <a:ea typeface="+mn-ea"/>
          <a:cs typeface="+mn-cs"/>
        </a:defRPr>
      </a:lvl3pPr>
      <a:lvl4pPr marL="1371552" algn="l" defTabSz="457184" rtl="0" eaLnBrk="1" latinLnBrk="0" hangingPunct="1">
        <a:defRPr sz="1800" kern="1200">
          <a:solidFill>
            <a:schemeClr val="tx1"/>
          </a:solidFill>
          <a:latin typeface="+mn-lt"/>
          <a:ea typeface="+mn-ea"/>
          <a:cs typeface="+mn-cs"/>
        </a:defRPr>
      </a:lvl4pPr>
      <a:lvl5pPr marL="1828736" algn="l" defTabSz="457184" rtl="0" eaLnBrk="1" latinLnBrk="0" hangingPunct="1">
        <a:defRPr sz="1800" kern="1200">
          <a:solidFill>
            <a:schemeClr val="tx1"/>
          </a:solidFill>
          <a:latin typeface="+mn-lt"/>
          <a:ea typeface="+mn-ea"/>
          <a:cs typeface="+mn-cs"/>
        </a:defRPr>
      </a:lvl5pPr>
      <a:lvl6pPr marL="2285919" algn="l" defTabSz="457184" rtl="0" eaLnBrk="1" latinLnBrk="0" hangingPunct="1">
        <a:defRPr sz="1800" kern="1200">
          <a:solidFill>
            <a:schemeClr val="tx1"/>
          </a:solidFill>
          <a:latin typeface="+mn-lt"/>
          <a:ea typeface="+mn-ea"/>
          <a:cs typeface="+mn-cs"/>
        </a:defRPr>
      </a:lvl6pPr>
      <a:lvl7pPr marL="2743103" algn="l" defTabSz="457184" rtl="0" eaLnBrk="1" latinLnBrk="0" hangingPunct="1">
        <a:defRPr sz="1800" kern="1200">
          <a:solidFill>
            <a:schemeClr val="tx1"/>
          </a:solidFill>
          <a:latin typeface="+mn-lt"/>
          <a:ea typeface="+mn-ea"/>
          <a:cs typeface="+mn-cs"/>
        </a:defRPr>
      </a:lvl7pPr>
      <a:lvl8pPr marL="3200287" algn="l" defTabSz="457184" rtl="0" eaLnBrk="1" latinLnBrk="0" hangingPunct="1">
        <a:defRPr sz="1800" kern="1200">
          <a:solidFill>
            <a:schemeClr val="tx1"/>
          </a:solidFill>
          <a:latin typeface="+mn-lt"/>
          <a:ea typeface="+mn-ea"/>
          <a:cs typeface="+mn-cs"/>
        </a:defRPr>
      </a:lvl8pPr>
      <a:lvl9pPr marL="3657471" algn="l" defTabSz="457184"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012059"/>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Lst>
  <p:hf hdr="0" dt="0"/>
  <p:txStyles>
    <p:titleStyle>
      <a:lvl1pPr algn="ctr" defTabSz="457184" rtl="0" eaLnBrk="1" latinLnBrk="0" hangingPunct="1">
        <a:spcBef>
          <a:spcPct val="0"/>
        </a:spcBef>
        <a:buNone/>
        <a:defRPr sz="4400" kern="1200">
          <a:solidFill>
            <a:schemeClr val="tx1"/>
          </a:solidFill>
          <a:latin typeface="+mj-lt"/>
          <a:ea typeface="+mj-ea"/>
          <a:cs typeface="+mj-cs"/>
        </a:defRPr>
      </a:lvl1pPr>
    </p:titleStyle>
    <p:bodyStyle>
      <a:lvl1pPr marL="342888" indent="-342888" algn="l" defTabSz="457184" rtl="0" eaLnBrk="1" latinLnBrk="0" hangingPunct="1">
        <a:spcBef>
          <a:spcPct val="20000"/>
        </a:spcBef>
        <a:buFont typeface="Arial"/>
        <a:buChar char="•"/>
        <a:defRPr sz="3200" kern="1200">
          <a:solidFill>
            <a:schemeClr val="tx1"/>
          </a:solidFill>
          <a:latin typeface="+mn-lt"/>
          <a:ea typeface="+mn-ea"/>
          <a:cs typeface="+mn-cs"/>
        </a:defRPr>
      </a:lvl1pPr>
      <a:lvl2pPr marL="742924" indent="-285740" algn="l" defTabSz="457184" rtl="0" eaLnBrk="1" latinLnBrk="0" hangingPunct="1">
        <a:spcBef>
          <a:spcPct val="20000"/>
        </a:spcBef>
        <a:buFont typeface="Arial"/>
        <a:buChar char="–"/>
        <a:defRPr sz="2800" kern="1200">
          <a:solidFill>
            <a:schemeClr val="tx1"/>
          </a:solidFill>
          <a:latin typeface="+mn-lt"/>
          <a:ea typeface="+mn-ea"/>
          <a:cs typeface="+mn-cs"/>
        </a:defRPr>
      </a:lvl2pPr>
      <a:lvl3pPr marL="1142960" indent="-228592" algn="l" defTabSz="457184" rtl="0" eaLnBrk="1" latinLnBrk="0" hangingPunct="1">
        <a:spcBef>
          <a:spcPct val="20000"/>
        </a:spcBef>
        <a:buFont typeface="Arial"/>
        <a:buChar char="•"/>
        <a:defRPr sz="2400" kern="1200">
          <a:solidFill>
            <a:schemeClr val="tx1"/>
          </a:solidFill>
          <a:latin typeface="+mn-lt"/>
          <a:ea typeface="+mn-ea"/>
          <a:cs typeface="+mn-cs"/>
        </a:defRPr>
      </a:lvl3pPr>
      <a:lvl4pPr marL="1600144" indent="-228592" algn="l" defTabSz="457184" rtl="0" eaLnBrk="1" latinLnBrk="0" hangingPunct="1">
        <a:spcBef>
          <a:spcPct val="20000"/>
        </a:spcBef>
        <a:buFont typeface="Arial"/>
        <a:buChar char="–"/>
        <a:defRPr sz="2000" kern="1200">
          <a:solidFill>
            <a:schemeClr val="tx1"/>
          </a:solidFill>
          <a:latin typeface="+mn-lt"/>
          <a:ea typeface="+mn-ea"/>
          <a:cs typeface="+mn-cs"/>
        </a:defRPr>
      </a:lvl4pPr>
      <a:lvl5pPr marL="2057328" indent="-228592" algn="l" defTabSz="457184" rtl="0" eaLnBrk="1" latinLnBrk="0" hangingPunct="1">
        <a:spcBef>
          <a:spcPct val="20000"/>
        </a:spcBef>
        <a:buFont typeface="Arial"/>
        <a:buChar char="»"/>
        <a:defRPr sz="2000" kern="1200">
          <a:solidFill>
            <a:schemeClr val="tx1"/>
          </a:solidFill>
          <a:latin typeface="+mn-lt"/>
          <a:ea typeface="+mn-ea"/>
          <a:cs typeface="+mn-cs"/>
        </a:defRPr>
      </a:lvl5pPr>
      <a:lvl6pPr marL="2514511" indent="-228592" algn="l" defTabSz="457184" rtl="0" eaLnBrk="1" latinLnBrk="0" hangingPunct="1">
        <a:spcBef>
          <a:spcPct val="20000"/>
        </a:spcBef>
        <a:buFont typeface="Arial"/>
        <a:buChar char="•"/>
        <a:defRPr sz="2000" kern="1200">
          <a:solidFill>
            <a:schemeClr val="tx1"/>
          </a:solidFill>
          <a:latin typeface="+mn-lt"/>
          <a:ea typeface="+mn-ea"/>
          <a:cs typeface="+mn-cs"/>
        </a:defRPr>
      </a:lvl6pPr>
      <a:lvl7pPr marL="2971695" indent="-228592" algn="l" defTabSz="457184" rtl="0" eaLnBrk="1" latinLnBrk="0" hangingPunct="1">
        <a:spcBef>
          <a:spcPct val="20000"/>
        </a:spcBef>
        <a:buFont typeface="Arial"/>
        <a:buChar char="•"/>
        <a:defRPr sz="2000" kern="1200">
          <a:solidFill>
            <a:schemeClr val="tx1"/>
          </a:solidFill>
          <a:latin typeface="+mn-lt"/>
          <a:ea typeface="+mn-ea"/>
          <a:cs typeface="+mn-cs"/>
        </a:defRPr>
      </a:lvl7pPr>
      <a:lvl8pPr marL="3428879" indent="-228592" algn="l" defTabSz="457184" rtl="0" eaLnBrk="1" latinLnBrk="0" hangingPunct="1">
        <a:spcBef>
          <a:spcPct val="20000"/>
        </a:spcBef>
        <a:buFont typeface="Arial"/>
        <a:buChar char="•"/>
        <a:defRPr sz="2000" kern="1200">
          <a:solidFill>
            <a:schemeClr val="tx1"/>
          </a:solidFill>
          <a:latin typeface="+mn-lt"/>
          <a:ea typeface="+mn-ea"/>
          <a:cs typeface="+mn-cs"/>
        </a:defRPr>
      </a:lvl8pPr>
      <a:lvl9pPr marL="3886063" indent="-228592" algn="l" defTabSz="45718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4" rtl="0" eaLnBrk="1" latinLnBrk="0" hangingPunct="1">
        <a:defRPr sz="1800" kern="1200">
          <a:solidFill>
            <a:schemeClr val="tx1"/>
          </a:solidFill>
          <a:latin typeface="+mn-lt"/>
          <a:ea typeface="+mn-ea"/>
          <a:cs typeface="+mn-cs"/>
        </a:defRPr>
      </a:lvl1pPr>
      <a:lvl2pPr marL="457184" algn="l" defTabSz="457184" rtl="0" eaLnBrk="1" latinLnBrk="0" hangingPunct="1">
        <a:defRPr sz="1800" kern="1200">
          <a:solidFill>
            <a:schemeClr val="tx1"/>
          </a:solidFill>
          <a:latin typeface="+mn-lt"/>
          <a:ea typeface="+mn-ea"/>
          <a:cs typeface="+mn-cs"/>
        </a:defRPr>
      </a:lvl2pPr>
      <a:lvl3pPr marL="914367" algn="l" defTabSz="457184" rtl="0" eaLnBrk="1" latinLnBrk="0" hangingPunct="1">
        <a:defRPr sz="1800" kern="1200">
          <a:solidFill>
            <a:schemeClr val="tx1"/>
          </a:solidFill>
          <a:latin typeface="+mn-lt"/>
          <a:ea typeface="+mn-ea"/>
          <a:cs typeface="+mn-cs"/>
        </a:defRPr>
      </a:lvl3pPr>
      <a:lvl4pPr marL="1371552" algn="l" defTabSz="457184" rtl="0" eaLnBrk="1" latinLnBrk="0" hangingPunct="1">
        <a:defRPr sz="1800" kern="1200">
          <a:solidFill>
            <a:schemeClr val="tx1"/>
          </a:solidFill>
          <a:latin typeface="+mn-lt"/>
          <a:ea typeface="+mn-ea"/>
          <a:cs typeface="+mn-cs"/>
        </a:defRPr>
      </a:lvl4pPr>
      <a:lvl5pPr marL="1828736" algn="l" defTabSz="457184" rtl="0" eaLnBrk="1" latinLnBrk="0" hangingPunct="1">
        <a:defRPr sz="1800" kern="1200">
          <a:solidFill>
            <a:schemeClr val="tx1"/>
          </a:solidFill>
          <a:latin typeface="+mn-lt"/>
          <a:ea typeface="+mn-ea"/>
          <a:cs typeface="+mn-cs"/>
        </a:defRPr>
      </a:lvl5pPr>
      <a:lvl6pPr marL="2285919" algn="l" defTabSz="457184" rtl="0" eaLnBrk="1" latinLnBrk="0" hangingPunct="1">
        <a:defRPr sz="1800" kern="1200">
          <a:solidFill>
            <a:schemeClr val="tx1"/>
          </a:solidFill>
          <a:latin typeface="+mn-lt"/>
          <a:ea typeface="+mn-ea"/>
          <a:cs typeface="+mn-cs"/>
        </a:defRPr>
      </a:lvl6pPr>
      <a:lvl7pPr marL="2743103" algn="l" defTabSz="457184" rtl="0" eaLnBrk="1" latinLnBrk="0" hangingPunct="1">
        <a:defRPr sz="1800" kern="1200">
          <a:solidFill>
            <a:schemeClr val="tx1"/>
          </a:solidFill>
          <a:latin typeface="+mn-lt"/>
          <a:ea typeface="+mn-ea"/>
          <a:cs typeface="+mn-cs"/>
        </a:defRPr>
      </a:lvl7pPr>
      <a:lvl8pPr marL="3200287" algn="l" defTabSz="457184" rtl="0" eaLnBrk="1" latinLnBrk="0" hangingPunct="1">
        <a:defRPr sz="1800" kern="1200">
          <a:solidFill>
            <a:schemeClr val="tx1"/>
          </a:solidFill>
          <a:latin typeface="+mn-lt"/>
          <a:ea typeface="+mn-ea"/>
          <a:cs typeface="+mn-cs"/>
        </a:defRPr>
      </a:lvl8pPr>
      <a:lvl9pPr marL="3657471" algn="l" defTabSz="457184"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3883493"/>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 id="2147483898" r:id="rId13"/>
    <p:sldLayoutId id="2147483899" r:id="rId14"/>
    <p:sldLayoutId id="2147483900" r:id="rId15"/>
    <p:sldLayoutId id="2147483901" r:id="rId16"/>
    <p:sldLayoutId id="2147483902" r:id="rId17"/>
    <p:sldLayoutId id="2147483903" r:id="rId18"/>
    <p:sldLayoutId id="2147483904" r:id="rId19"/>
    <p:sldLayoutId id="2147483905" r:id="rId20"/>
    <p:sldLayoutId id="2147483906" r:id="rId21"/>
    <p:sldLayoutId id="2147483907" r:id="rId22"/>
    <p:sldLayoutId id="2147483908" r:id="rId23"/>
    <p:sldLayoutId id="2147483909" r:id="rId24"/>
  </p:sldLayoutIdLst>
  <p:hf hdr="0" dt="0"/>
  <p:txStyles>
    <p:titleStyle>
      <a:lvl1pPr algn="ctr" defTabSz="457113" rtl="0" eaLnBrk="1" latinLnBrk="0" hangingPunct="1">
        <a:spcBef>
          <a:spcPct val="0"/>
        </a:spcBef>
        <a:buNone/>
        <a:defRPr sz="4400" kern="1200">
          <a:solidFill>
            <a:schemeClr val="tx1"/>
          </a:solidFill>
          <a:latin typeface="+mj-lt"/>
          <a:ea typeface="+mj-ea"/>
          <a:cs typeface="+mj-cs"/>
        </a:defRPr>
      </a:lvl1pPr>
    </p:titleStyle>
    <p:bodyStyle>
      <a:lvl1pPr marL="342835" indent="-342835" algn="l" defTabSz="457113" rtl="0" eaLnBrk="1" latinLnBrk="0" hangingPunct="1">
        <a:spcBef>
          <a:spcPct val="20000"/>
        </a:spcBef>
        <a:buFont typeface="Arial"/>
        <a:buChar char="•"/>
        <a:defRPr sz="3200" kern="1200">
          <a:solidFill>
            <a:schemeClr val="tx1"/>
          </a:solidFill>
          <a:latin typeface="+mn-lt"/>
          <a:ea typeface="+mn-ea"/>
          <a:cs typeface="+mn-cs"/>
        </a:defRPr>
      </a:lvl1pPr>
      <a:lvl2pPr marL="742808" indent="-285695" algn="l" defTabSz="457113" rtl="0" eaLnBrk="1" latinLnBrk="0" hangingPunct="1">
        <a:spcBef>
          <a:spcPct val="20000"/>
        </a:spcBef>
        <a:buFont typeface="Arial"/>
        <a:buChar char="–"/>
        <a:defRPr sz="2800" kern="1200">
          <a:solidFill>
            <a:schemeClr val="tx1"/>
          </a:solidFill>
          <a:latin typeface="+mn-lt"/>
          <a:ea typeface="+mn-ea"/>
          <a:cs typeface="+mn-cs"/>
        </a:defRPr>
      </a:lvl2pPr>
      <a:lvl3pPr marL="1142780" indent="-228558" algn="l" defTabSz="457113" rtl="0" eaLnBrk="1" latinLnBrk="0" hangingPunct="1">
        <a:spcBef>
          <a:spcPct val="20000"/>
        </a:spcBef>
        <a:buFont typeface="Arial"/>
        <a:buChar char="•"/>
        <a:defRPr sz="2400" kern="1200">
          <a:solidFill>
            <a:schemeClr val="tx1"/>
          </a:solidFill>
          <a:latin typeface="+mn-lt"/>
          <a:ea typeface="+mn-ea"/>
          <a:cs typeface="+mn-cs"/>
        </a:defRPr>
      </a:lvl3pPr>
      <a:lvl4pPr marL="1599894" indent="-228558" algn="l" defTabSz="457113" rtl="0" eaLnBrk="1" latinLnBrk="0" hangingPunct="1">
        <a:spcBef>
          <a:spcPct val="20000"/>
        </a:spcBef>
        <a:buFont typeface="Arial"/>
        <a:buChar char="–"/>
        <a:defRPr sz="2000" kern="1200">
          <a:solidFill>
            <a:schemeClr val="tx1"/>
          </a:solidFill>
          <a:latin typeface="+mn-lt"/>
          <a:ea typeface="+mn-ea"/>
          <a:cs typeface="+mn-cs"/>
        </a:defRPr>
      </a:lvl4pPr>
      <a:lvl5pPr marL="2057005" indent="-228558" algn="l" defTabSz="457113" rtl="0" eaLnBrk="1" latinLnBrk="0" hangingPunct="1">
        <a:spcBef>
          <a:spcPct val="20000"/>
        </a:spcBef>
        <a:buFont typeface="Arial"/>
        <a:buChar char="»"/>
        <a:defRPr sz="2000" kern="1200">
          <a:solidFill>
            <a:schemeClr val="tx1"/>
          </a:solidFill>
          <a:latin typeface="+mn-lt"/>
          <a:ea typeface="+mn-ea"/>
          <a:cs typeface="+mn-cs"/>
        </a:defRPr>
      </a:lvl5pPr>
      <a:lvl6pPr marL="2514118" indent="-228558" algn="l" defTabSz="457113" rtl="0" eaLnBrk="1" latinLnBrk="0" hangingPunct="1">
        <a:spcBef>
          <a:spcPct val="20000"/>
        </a:spcBef>
        <a:buFont typeface="Arial"/>
        <a:buChar char="•"/>
        <a:defRPr sz="2000" kern="1200">
          <a:solidFill>
            <a:schemeClr val="tx1"/>
          </a:solidFill>
          <a:latin typeface="+mn-lt"/>
          <a:ea typeface="+mn-ea"/>
          <a:cs typeface="+mn-cs"/>
        </a:defRPr>
      </a:lvl6pPr>
      <a:lvl7pPr marL="2971230" indent="-228558" algn="l" defTabSz="457113" rtl="0" eaLnBrk="1" latinLnBrk="0" hangingPunct="1">
        <a:spcBef>
          <a:spcPct val="20000"/>
        </a:spcBef>
        <a:buFont typeface="Arial"/>
        <a:buChar char="•"/>
        <a:defRPr sz="2000" kern="1200">
          <a:solidFill>
            <a:schemeClr val="tx1"/>
          </a:solidFill>
          <a:latin typeface="+mn-lt"/>
          <a:ea typeface="+mn-ea"/>
          <a:cs typeface="+mn-cs"/>
        </a:defRPr>
      </a:lvl7pPr>
      <a:lvl8pPr marL="3428342" indent="-228558" algn="l" defTabSz="457113" rtl="0" eaLnBrk="1" latinLnBrk="0" hangingPunct="1">
        <a:spcBef>
          <a:spcPct val="20000"/>
        </a:spcBef>
        <a:buFont typeface="Arial"/>
        <a:buChar char="•"/>
        <a:defRPr sz="2000" kern="1200">
          <a:solidFill>
            <a:schemeClr val="tx1"/>
          </a:solidFill>
          <a:latin typeface="+mn-lt"/>
          <a:ea typeface="+mn-ea"/>
          <a:cs typeface="+mn-cs"/>
        </a:defRPr>
      </a:lvl8pPr>
      <a:lvl9pPr marL="3885455" indent="-228558" algn="l" defTabSz="457113"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3" rtl="0" eaLnBrk="1" latinLnBrk="0" hangingPunct="1">
        <a:defRPr sz="1800" kern="1200">
          <a:solidFill>
            <a:schemeClr val="tx1"/>
          </a:solidFill>
          <a:latin typeface="+mn-lt"/>
          <a:ea typeface="+mn-ea"/>
          <a:cs typeface="+mn-cs"/>
        </a:defRPr>
      </a:lvl1pPr>
      <a:lvl2pPr marL="457113" algn="l" defTabSz="457113" rtl="0" eaLnBrk="1" latinLnBrk="0" hangingPunct="1">
        <a:defRPr sz="1800" kern="1200">
          <a:solidFill>
            <a:schemeClr val="tx1"/>
          </a:solidFill>
          <a:latin typeface="+mn-lt"/>
          <a:ea typeface="+mn-ea"/>
          <a:cs typeface="+mn-cs"/>
        </a:defRPr>
      </a:lvl2pPr>
      <a:lvl3pPr marL="914225" algn="l" defTabSz="457113" rtl="0" eaLnBrk="1" latinLnBrk="0" hangingPunct="1">
        <a:defRPr sz="1800" kern="1200">
          <a:solidFill>
            <a:schemeClr val="tx1"/>
          </a:solidFill>
          <a:latin typeface="+mn-lt"/>
          <a:ea typeface="+mn-ea"/>
          <a:cs typeface="+mn-cs"/>
        </a:defRPr>
      </a:lvl3pPr>
      <a:lvl4pPr marL="1371338" algn="l" defTabSz="457113" rtl="0" eaLnBrk="1" latinLnBrk="0" hangingPunct="1">
        <a:defRPr sz="1800" kern="1200">
          <a:solidFill>
            <a:schemeClr val="tx1"/>
          </a:solidFill>
          <a:latin typeface="+mn-lt"/>
          <a:ea typeface="+mn-ea"/>
          <a:cs typeface="+mn-cs"/>
        </a:defRPr>
      </a:lvl4pPr>
      <a:lvl5pPr marL="1828450" algn="l" defTabSz="457113" rtl="0" eaLnBrk="1" latinLnBrk="0" hangingPunct="1">
        <a:defRPr sz="1800" kern="1200">
          <a:solidFill>
            <a:schemeClr val="tx1"/>
          </a:solidFill>
          <a:latin typeface="+mn-lt"/>
          <a:ea typeface="+mn-ea"/>
          <a:cs typeface="+mn-cs"/>
        </a:defRPr>
      </a:lvl5pPr>
      <a:lvl6pPr marL="2285561" algn="l" defTabSz="457113" rtl="0" eaLnBrk="1" latinLnBrk="0" hangingPunct="1">
        <a:defRPr sz="1800" kern="1200">
          <a:solidFill>
            <a:schemeClr val="tx1"/>
          </a:solidFill>
          <a:latin typeface="+mn-lt"/>
          <a:ea typeface="+mn-ea"/>
          <a:cs typeface="+mn-cs"/>
        </a:defRPr>
      </a:lvl6pPr>
      <a:lvl7pPr marL="2742675" algn="l" defTabSz="457113" rtl="0" eaLnBrk="1" latinLnBrk="0" hangingPunct="1">
        <a:defRPr sz="1800" kern="1200">
          <a:solidFill>
            <a:schemeClr val="tx1"/>
          </a:solidFill>
          <a:latin typeface="+mn-lt"/>
          <a:ea typeface="+mn-ea"/>
          <a:cs typeface="+mn-cs"/>
        </a:defRPr>
      </a:lvl7pPr>
      <a:lvl8pPr marL="3199786" algn="l" defTabSz="457113" rtl="0" eaLnBrk="1" latinLnBrk="0" hangingPunct="1">
        <a:defRPr sz="1800" kern="1200">
          <a:solidFill>
            <a:schemeClr val="tx1"/>
          </a:solidFill>
          <a:latin typeface="+mn-lt"/>
          <a:ea typeface="+mn-ea"/>
          <a:cs typeface="+mn-cs"/>
        </a:defRPr>
      </a:lvl8pPr>
      <a:lvl9pPr marL="3656900" algn="l" defTabSz="457113"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9"/>
            </p:custDataLst>
            <p:extLst/>
          </p:nvPr>
        </p:nvGraphicFramePr>
        <p:xfrm>
          <a:off x="1464" y="1192"/>
          <a:ext cx="1465" cy="1190"/>
        </p:xfrm>
        <a:graphic>
          <a:graphicData uri="http://schemas.openxmlformats.org/presentationml/2006/ole">
            <mc:AlternateContent xmlns:mc="http://schemas.openxmlformats.org/markup-compatibility/2006">
              <mc:Choice xmlns:v="urn:schemas-microsoft-com:vml" Requires="v">
                <p:oleObj spid="_x0000_s9248" name="think-cell Slide" r:id="rId11" imgW="360" imgH="360" progId="TCLayout.ActiveDocument.1">
                  <p:embed/>
                </p:oleObj>
              </mc:Choice>
              <mc:Fallback>
                <p:oleObj name="think-cell Slide" r:id="rId11" imgW="360" imgH="360" progId="TCLayout.ActiveDocument.1">
                  <p:embed/>
                  <p:pic>
                    <p:nvPicPr>
                      <p:cNvPr id="9" name="Object 8"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64" y="1192"/>
                        <a:ext cx="1465" cy="11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Title Placeholder 1"/>
          <p:cNvSpPr>
            <a:spLocks noGrp="1"/>
          </p:cNvSpPr>
          <p:nvPr>
            <p:ph type="title"/>
          </p:nvPr>
        </p:nvSpPr>
        <p:spPr bwMode="auto">
          <a:xfrm>
            <a:off x="422031" y="121443"/>
            <a:ext cx="8301404" cy="623888"/>
          </a:xfrm>
          <a:prstGeom prst="rect">
            <a:avLst/>
          </a:prstGeom>
          <a:noFill/>
          <a:ln w="9525">
            <a:noFill/>
            <a:miter lim="800000"/>
            <a:headEnd/>
            <a:tailEnd/>
          </a:ln>
        </p:spPr>
        <p:txBody>
          <a:bodyPr vert="horz" wrap="square" lIns="0" tIns="38963" rIns="0" bIns="38963" numCol="1" anchor="t"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22031" y="1131093"/>
            <a:ext cx="8301404" cy="34432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Simple"/>
          <p:cNvSpPr>
            <a:spLocks noChangeArrowheads="1"/>
          </p:cNvSpPr>
          <p:nvPr>
            <p:custDataLst>
              <p:tags r:id="rId10"/>
            </p:custDataLst>
          </p:nvPr>
        </p:nvSpPr>
        <p:spPr bwMode="auto">
          <a:xfrm>
            <a:off x="736666" y="4983793"/>
            <a:ext cx="2685030" cy="92333"/>
          </a:xfrm>
          <a:prstGeom prst="rect">
            <a:avLst/>
          </a:prstGeom>
          <a:noFill/>
          <a:ln w="25400" algn="ctr">
            <a:noFill/>
            <a:miter lim="800000"/>
            <a:headEnd/>
            <a:tailEnd/>
          </a:ln>
        </p:spPr>
        <p:txBody>
          <a:bodyPr wrap="none" lIns="0" tIns="0" rIns="0" bIns="0" anchor="ctr">
            <a:spAutoFit/>
          </a:bodyPr>
          <a:lstStyle/>
          <a:p>
            <a:pPr defTabSz="914400" fontAlgn="base">
              <a:spcBef>
                <a:spcPct val="0"/>
              </a:spcBef>
              <a:spcAft>
                <a:spcPct val="0"/>
              </a:spcAft>
              <a:defRPr/>
            </a:pPr>
            <a:r>
              <a:rPr lang="en-US" sz="600">
                <a:solidFill>
                  <a:srgbClr val="9FA0A4"/>
                </a:solidFill>
              </a:rPr>
              <a:t>2018 Energy Pulse v1_27févr.18_CO_v01_extract_2018-02-27_19-28-53.pptx</a:t>
            </a:r>
            <a:endParaRPr lang="en-US" sz="600" dirty="0">
              <a:solidFill>
                <a:srgbClr val="9FA0A4"/>
              </a:solidFill>
            </a:endParaRPr>
          </a:p>
        </p:txBody>
      </p:sp>
      <p:sp>
        <p:nvSpPr>
          <p:cNvPr id="10" name="Slide Number Placeholder 5"/>
          <p:cNvSpPr txBox="1">
            <a:spLocks/>
          </p:cNvSpPr>
          <p:nvPr/>
        </p:nvSpPr>
        <p:spPr>
          <a:xfrm>
            <a:off x="422031" y="4965751"/>
            <a:ext cx="175846" cy="100013"/>
          </a:xfrm>
          <a:prstGeom prst="rect">
            <a:avLst/>
          </a:prstGeom>
        </p:spPr>
        <p:txBody>
          <a:bodyPr vert="horz" wrap="none" lIns="0" tIns="0" rIns="0" bIns="0" rtlCol="0" anchor="t" anchorCtr="0"/>
          <a:lstStyle>
            <a:lvl1pPr algn="r" fontAlgn="auto">
              <a:spcBef>
                <a:spcPts val="0"/>
              </a:spcBef>
              <a:spcAft>
                <a:spcPts val="0"/>
              </a:spcAft>
              <a:defRPr sz="900">
                <a:solidFill>
                  <a:schemeClr val="tx1"/>
                </a:solidFill>
                <a:latin typeface="+mn-lt"/>
              </a:defRPr>
            </a:lvl1pPr>
          </a:lstStyle>
          <a:p>
            <a:pPr algn="l" defTabSz="779252">
              <a:defRPr/>
            </a:pPr>
            <a:fld id="{314D992F-7007-473D-9CAC-8B17A67E3C5E}" type="slidenum">
              <a:rPr lang="en-US" sz="800" smtClean="0">
                <a:solidFill>
                  <a:srgbClr val="3DCD58"/>
                </a:solidFill>
              </a:rPr>
              <a:pPr algn="l" defTabSz="779252">
                <a:defRPr/>
              </a:pPr>
              <a:t>‹N°›</a:t>
            </a:fld>
            <a:endParaRPr lang="en-US" sz="800" dirty="0">
              <a:solidFill>
                <a:srgbClr val="3DCD58"/>
              </a:solidFill>
            </a:endParaRPr>
          </a:p>
        </p:txBody>
      </p:sp>
      <p:pic>
        <p:nvPicPr>
          <p:cNvPr id="11" name="Picture 10" descr="Logo Schneider Electric Petit Slide.emf"/>
          <p:cNvPicPr>
            <a:picLocks noChangeAspect="1"/>
          </p:cNvPicPr>
          <p:nvPr userDrawn="1"/>
        </p:nvPicPr>
        <p:blipFill>
          <a:blip r:embed="rId13" cstate="print"/>
          <a:srcRect l="1418" t="7337" r="1625" b="9587"/>
          <a:stretch>
            <a:fillRect/>
          </a:stretch>
        </p:blipFill>
        <p:spPr>
          <a:xfrm>
            <a:off x="6927056" y="4663716"/>
            <a:ext cx="1881188" cy="460120"/>
          </a:xfrm>
          <a:prstGeom prst="rect">
            <a:avLst/>
          </a:prstGeom>
        </p:spPr>
      </p:pic>
    </p:spTree>
    <p:extLst>
      <p:ext uri="{BB962C8B-B14F-4D97-AF65-F5344CB8AC3E}">
        <p14:creationId xmlns:p14="http://schemas.microsoft.com/office/powerpoint/2010/main" val="2360096327"/>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Lst>
  <p:hf hdr="0" ftr="0" dt="0"/>
  <p:txStyles>
    <p:titleStyle>
      <a:lvl1pPr algn="l" rtl="0" eaLnBrk="1" fontAlgn="base" hangingPunct="1">
        <a:lnSpc>
          <a:spcPct val="90000"/>
        </a:lnSpc>
        <a:spcBef>
          <a:spcPct val="0"/>
        </a:spcBef>
        <a:spcAft>
          <a:spcPct val="0"/>
        </a:spcAft>
        <a:defRPr sz="2000" b="0" kern="1200">
          <a:solidFill>
            <a:schemeClr val="tx2"/>
          </a:solidFill>
          <a:latin typeface="+mj-lt"/>
          <a:ea typeface="+mj-ea"/>
          <a:cs typeface="+mj-cs"/>
        </a:defRPr>
      </a:lvl1pPr>
      <a:lvl2pPr algn="l" rtl="0" eaLnBrk="1" fontAlgn="base" hangingPunct="1">
        <a:spcBef>
          <a:spcPct val="0"/>
        </a:spcBef>
        <a:spcAft>
          <a:spcPct val="0"/>
        </a:spcAft>
        <a:defRPr sz="2000" b="1">
          <a:solidFill>
            <a:schemeClr val="tx2"/>
          </a:solidFill>
          <a:latin typeface="Arial" charset="0"/>
        </a:defRPr>
      </a:lvl2pPr>
      <a:lvl3pPr algn="l" rtl="0" eaLnBrk="1" fontAlgn="base" hangingPunct="1">
        <a:spcBef>
          <a:spcPct val="0"/>
        </a:spcBef>
        <a:spcAft>
          <a:spcPct val="0"/>
        </a:spcAft>
        <a:defRPr sz="2000" b="1">
          <a:solidFill>
            <a:schemeClr val="tx2"/>
          </a:solidFill>
          <a:latin typeface="Arial" charset="0"/>
        </a:defRPr>
      </a:lvl3pPr>
      <a:lvl4pPr algn="l" rtl="0" eaLnBrk="1" fontAlgn="base" hangingPunct="1">
        <a:spcBef>
          <a:spcPct val="0"/>
        </a:spcBef>
        <a:spcAft>
          <a:spcPct val="0"/>
        </a:spcAft>
        <a:defRPr sz="2000" b="1">
          <a:solidFill>
            <a:schemeClr val="tx2"/>
          </a:solidFill>
          <a:latin typeface="Arial" charset="0"/>
        </a:defRPr>
      </a:lvl4pPr>
      <a:lvl5pPr algn="l" rtl="0" eaLnBrk="1" fontAlgn="base" hangingPunct="1">
        <a:spcBef>
          <a:spcPct val="0"/>
        </a:spcBef>
        <a:spcAft>
          <a:spcPct val="0"/>
        </a:spcAft>
        <a:defRPr sz="2000" b="1">
          <a:solidFill>
            <a:schemeClr val="tx2"/>
          </a:solidFill>
          <a:latin typeface="Arial" charset="0"/>
        </a:defRPr>
      </a:lvl5pPr>
      <a:lvl6pPr marL="389626" algn="l" rtl="0" eaLnBrk="1" fontAlgn="base" hangingPunct="1">
        <a:spcBef>
          <a:spcPct val="0"/>
        </a:spcBef>
        <a:spcAft>
          <a:spcPct val="0"/>
        </a:spcAft>
        <a:defRPr sz="2000" b="1">
          <a:solidFill>
            <a:schemeClr val="tx2"/>
          </a:solidFill>
          <a:latin typeface="Arial" charset="0"/>
        </a:defRPr>
      </a:lvl6pPr>
      <a:lvl7pPr marL="779252" algn="l" rtl="0" eaLnBrk="1" fontAlgn="base" hangingPunct="1">
        <a:spcBef>
          <a:spcPct val="0"/>
        </a:spcBef>
        <a:spcAft>
          <a:spcPct val="0"/>
        </a:spcAft>
        <a:defRPr sz="2000" b="1">
          <a:solidFill>
            <a:schemeClr val="tx2"/>
          </a:solidFill>
          <a:latin typeface="Arial" charset="0"/>
        </a:defRPr>
      </a:lvl7pPr>
      <a:lvl8pPr marL="1168878" algn="l" rtl="0" eaLnBrk="1" fontAlgn="base" hangingPunct="1">
        <a:spcBef>
          <a:spcPct val="0"/>
        </a:spcBef>
        <a:spcAft>
          <a:spcPct val="0"/>
        </a:spcAft>
        <a:defRPr sz="2000" b="1">
          <a:solidFill>
            <a:schemeClr val="tx2"/>
          </a:solidFill>
          <a:latin typeface="Arial" charset="0"/>
        </a:defRPr>
      </a:lvl8pPr>
      <a:lvl9pPr marL="1558503" algn="l" rtl="0" eaLnBrk="1" fontAlgn="base" hangingPunct="1">
        <a:spcBef>
          <a:spcPct val="0"/>
        </a:spcBef>
        <a:spcAft>
          <a:spcPct val="0"/>
        </a:spcAft>
        <a:defRPr sz="2000" b="1">
          <a:solidFill>
            <a:schemeClr val="tx2"/>
          </a:solidFill>
          <a:latin typeface="Arial" charset="0"/>
        </a:defRPr>
      </a:lvl9pPr>
    </p:titleStyle>
    <p:bodyStyle>
      <a:lvl1pPr marL="0" indent="0" algn="l" rtl="0" eaLnBrk="1" fontAlgn="base" hangingPunct="1">
        <a:spcBef>
          <a:spcPct val="20000"/>
        </a:spcBef>
        <a:spcAft>
          <a:spcPct val="0"/>
        </a:spcAft>
        <a:defRPr sz="1400" b="1" kern="1200">
          <a:solidFill>
            <a:schemeClr val="tx1"/>
          </a:solidFill>
          <a:latin typeface="+mn-lt"/>
          <a:ea typeface="+mn-ea"/>
          <a:cs typeface="+mn-cs"/>
        </a:defRPr>
      </a:lvl1pPr>
      <a:lvl2pPr marL="389626" indent="-194813" algn="l" rtl="0" eaLnBrk="1" fontAlgn="base" hangingPunct="1">
        <a:spcBef>
          <a:spcPct val="20000"/>
        </a:spcBef>
        <a:spcAft>
          <a:spcPct val="0"/>
        </a:spcAft>
        <a:buClr>
          <a:schemeClr val="tx2"/>
        </a:buClr>
        <a:buFont typeface="Arial" charset="0"/>
        <a:buChar char="•"/>
        <a:defRPr sz="1400" kern="1200">
          <a:solidFill>
            <a:schemeClr val="tx1"/>
          </a:solidFill>
          <a:latin typeface="+mn-lt"/>
          <a:ea typeface="+mn-ea"/>
          <a:cs typeface="+mn-cs"/>
        </a:defRPr>
      </a:lvl2pPr>
      <a:lvl3pPr marL="779252" indent="-194813" algn="l" rtl="0" eaLnBrk="1" fontAlgn="base" hangingPunct="1">
        <a:spcBef>
          <a:spcPct val="20000"/>
        </a:spcBef>
        <a:spcAft>
          <a:spcPct val="0"/>
        </a:spcAft>
        <a:buClr>
          <a:schemeClr val="tx2"/>
        </a:buClr>
        <a:buFont typeface="Arial" charset="0"/>
        <a:buChar char="–"/>
        <a:defRPr sz="1400" kern="1200">
          <a:solidFill>
            <a:schemeClr val="tx1"/>
          </a:solidFill>
          <a:latin typeface="+mn-lt"/>
          <a:ea typeface="+mn-ea"/>
          <a:cs typeface="+mn-cs"/>
        </a:defRPr>
      </a:lvl3pPr>
      <a:lvl4pPr marL="1172937" indent="-197519" algn="l" rtl="0" eaLnBrk="1" fontAlgn="base" hangingPunct="1">
        <a:spcBef>
          <a:spcPct val="20000"/>
        </a:spcBef>
        <a:spcAft>
          <a:spcPct val="0"/>
        </a:spcAft>
        <a:buClr>
          <a:schemeClr val="tx2"/>
        </a:buClr>
        <a:buFont typeface="Arial" charset="0"/>
        <a:buChar char="–"/>
        <a:defRPr sz="1400" kern="1200">
          <a:solidFill>
            <a:schemeClr val="tx1"/>
          </a:solidFill>
          <a:latin typeface="+mn-lt"/>
          <a:ea typeface="+mn-ea"/>
          <a:cs typeface="+mn-cs"/>
        </a:defRPr>
      </a:lvl4pPr>
      <a:lvl5pPr marL="1754670" indent="-196166" algn="l" rtl="0" eaLnBrk="1" fontAlgn="base" hangingPunct="1">
        <a:spcBef>
          <a:spcPct val="20000"/>
        </a:spcBef>
        <a:spcAft>
          <a:spcPct val="0"/>
        </a:spcAft>
        <a:buClr>
          <a:schemeClr val="tx2"/>
        </a:buClr>
        <a:buFont typeface="Arial" charset="0"/>
        <a:buChar char="–"/>
        <a:defRPr sz="14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9252" rtl="0" eaLnBrk="1" latinLnBrk="0" hangingPunct="1">
        <a:defRPr sz="1500" kern="1200">
          <a:solidFill>
            <a:schemeClr val="tx1"/>
          </a:solidFill>
          <a:latin typeface="+mn-lt"/>
          <a:ea typeface="+mn-ea"/>
          <a:cs typeface="+mn-cs"/>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E4A8E89-0845-4193-9DA6-03910B226D3E}"/>
              </a:ext>
            </a:extLst>
          </p:cNvPr>
          <p:cNvGraphicFramePr>
            <a:graphicFrameLocks noChangeAspect="1"/>
          </p:cNvGraphicFramePr>
          <p:nvPr userDrawn="1">
            <p:custDataLst>
              <p:tags r:id="rId15"/>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392" name="think-cell Slide" r:id="rId16" imgW="395" imgH="394" progId="TCLayout.ActiveDocument.1">
                  <p:embed/>
                </p:oleObj>
              </mc:Choice>
              <mc:Fallback>
                <p:oleObj name="think-cell Slide" r:id="rId16" imgW="395" imgH="394" progId="TCLayout.ActiveDocument.1">
                  <p:embed/>
                  <p:pic>
                    <p:nvPicPr>
                      <p:cNvPr id="4" name="Object 3" hidden="1">
                        <a:extLst>
                          <a:ext uri="{FF2B5EF4-FFF2-40B4-BE49-F238E27FC236}">
                            <a16:creationId xmlns:a16="http://schemas.microsoft.com/office/drawing/2014/main" id="{1E4A8E89-0845-4193-9DA6-03910B226D3E}"/>
                          </a:ext>
                        </a:extLst>
                      </p:cNvPr>
                      <p:cNvPicPr/>
                      <p:nvPr/>
                    </p:nvPicPr>
                    <p:blipFill>
                      <a:blip r:embed="rId17"/>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258057" y="230188"/>
            <a:ext cx="8633531" cy="369332"/>
          </a:xfrm>
          <a:prstGeom prst="rect">
            <a:avLst/>
          </a:prstGeom>
        </p:spPr>
        <p:txBody>
          <a:bodyPr vert="horz" lIns="0" tIns="0" rIns="0" bIns="0" rtlCol="0" anchor="t">
            <a:noAutofit/>
          </a:bodyPr>
          <a:lstStyle/>
          <a:p>
            <a:r>
              <a:rPr lang="en-US" dirty="0"/>
              <a:t>Click To Edit Title</a:t>
            </a:r>
          </a:p>
        </p:txBody>
      </p:sp>
      <p:sp>
        <p:nvSpPr>
          <p:cNvPr id="11" name="Text Placeholder 2"/>
          <p:cNvSpPr>
            <a:spLocks noGrp="1"/>
          </p:cNvSpPr>
          <p:nvPr>
            <p:ph type="body" idx="1"/>
          </p:nvPr>
        </p:nvSpPr>
        <p:spPr>
          <a:xfrm>
            <a:off x="252414" y="1203326"/>
            <a:ext cx="8639175" cy="317658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‹N°›</a:t>
            </a:fld>
            <a:endParaRPr lang="en-US" dirty="0"/>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p:nvPicPr>
        <p:blipFill>
          <a:blip r:embed="rId18" cstate="print"/>
          <a:stretch>
            <a:fillRect/>
          </a:stretch>
        </p:blipFill>
        <p:spPr>
          <a:xfrm>
            <a:off x="7067034" y="4494997"/>
            <a:ext cx="2041798" cy="562953"/>
          </a:xfrm>
          <a:prstGeom prst="rect">
            <a:avLst/>
          </a:prstGeom>
        </p:spPr>
      </p:pic>
    </p:spTree>
    <p:extLst>
      <p:ext uri="{BB962C8B-B14F-4D97-AF65-F5344CB8AC3E}">
        <p14:creationId xmlns:p14="http://schemas.microsoft.com/office/powerpoint/2010/main" val="2113936751"/>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Lst>
  <p:hf hdr="0" dt="0"/>
  <p:txStyles>
    <p:titleStyle>
      <a:lvl1pPr algn="l" defTabSz="457184" rtl="0" eaLnBrk="1" latinLnBrk="0" hangingPunct="1">
        <a:spcBef>
          <a:spcPct val="0"/>
        </a:spcBef>
        <a:buNone/>
        <a:defRPr sz="2400" kern="1200">
          <a:solidFill>
            <a:srgbClr val="36C746"/>
          </a:solidFill>
          <a:latin typeface="Arial"/>
          <a:ea typeface="+mj-ea"/>
          <a:cs typeface="Arial"/>
        </a:defRPr>
      </a:lvl1pPr>
    </p:titleStyle>
    <p:bodyStyle>
      <a:lvl1pPr marL="173032" indent="-157158" algn="l" defTabSz="457184" rtl="0" eaLnBrk="1" latinLnBrk="0" hangingPunct="1">
        <a:spcBef>
          <a:spcPts val="500"/>
        </a:spcBef>
        <a:spcAft>
          <a:spcPts val="500"/>
        </a:spcAft>
        <a:buClr>
          <a:schemeClr val="bg2"/>
        </a:buClr>
        <a:buFont typeface="Arial" panose="020B0604020202020204" pitchFamily="34" charset="0"/>
        <a:buNone/>
        <a:defRPr sz="1500" kern="1200">
          <a:solidFill>
            <a:schemeClr val="accent1"/>
          </a:solidFill>
          <a:latin typeface="Arial"/>
          <a:ea typeface="+mn-ea"/>
          <a:cs typeface="Arial"/>
        </a:defRPr>
      </a:lvl1pPr>
      <a:lvl2pPr marL="361938" indent="-182557" algn="l" defTabSz="447659" rtl="0" eaLnBrk="1" latinLnBrk="0" hangingPunct="1">
        <a:spcBef>
          <a:spcPts val="500"/>
        </a:spcBef>
        <a:spcAft>
          <a:spcPts val="500"/>
        </a:spcAft>
        <a:buClr>
          <a:srgbClr val="36C746"/>
        </a:buClr>
        <a:buFont typeface="Arial" pitchFamily="34" charset="0"/>
        <a:buChar char="•"/>
        <a:defRPr sz="1400" kern="1200">
          <a:solidFill>
            <a:schemeClr val="accent1"/>
          </a:solidFill>
          <a:latin typeface="Arial"/>
          <a:ea typeface="+mn-ea"/>
          <a:cs typeface="Arial"/>
        </a:defRPr>
      </a:lvl2pPr>
      <a:lvl3pPr marL="538144" indent="-179382" algn="l" defTabSz="457184" rtl="0" eaLnBrk="1" latinLnBrk="0" hangingPunct="1">
        <a:spcBef>
          <a:spcPts val="500"/>
        </a:spcBef>
        <a:spcAft>
          <a:spcPts val="500"/>
        </a:spcAft>
        <a:buClr>
          <a:srgbClr val="36C746"/>
        </a:buClr>
        <a:buFont typeface="Arial" pitchFamily="34" charset="0"/>
        <a:buChar char="‒"/>
        <a:defRPr sz="1300" kern="1200">
          <a:solidFill>
            <a:schemeClr val="accent1"/>
          </a:solidFill>
          <a:latin typeface="Arial"/>
          <a:ea typeface="+mn-ea"/>
          <a:cs typeface="Arial"/>
        </a:defRPr>
      </a:lvl3pPr>
      <a:lvl4pPr marL="719113" indent="-179382" algn="l" defTabSz="457184" rtl="0" eaLnBrk="1" latinLnBrk="0" hangingPunct="1">
        <a:spcBef>
          <a:spcPts val="500"/>
        </a:spcBef>
        <a:spcAft>
          <a:spcPts val="500"/>
        </a:spcAft>
        <a:buClr>
          <a:srgbClr val="36C746"/>
        </a:buClr>
        <a:buFont typeface="Arial" panose="020B0604020202020204" pitchFamily="34" charset="0"/>
        <a:buChar char="–"/>
        <a:defRPr sz="1200" kern="1200">
          <a:solidFill>
            <a:schemeClr val="accent1"/>
          </a:solidFill>
          <a:latin typeface="Arial"/>
          <a:ea typeface="+mn-ea"/>
          <a:cs typeface="Arial"/>
        </a:defRPr>
      </a:lvl4pPr>
      <a:lvl5pPr marL="896906" indent="-185731" algn="l" defTabSz="457184" rtl="0" eaLnBrk="1" latinLnBrk="0" hangingPunct="1">
        <a:spcBef>
          <a:spcPts val="500"/>
        </a:spcBef>
        <a:spcAft>
          <a:spcPts val="500"/>
        </a:spcAft>
        <a:buClr>
          <a:srgbClr val="36C746"/>
        </a:buClr>
        <a:buFont typeface="Arial" panose="020B0604020202020204" pitchFamily="34" charset="0"/>
        <a:buChar char="–"/>
        <a:defRPr sz="1000" kern="1200">
          <a:solidFill>
            <a:schemeClr val="accent1"/>
          </a:solidFill>
          <a:latin typeface="Arial"/>
          <a:ea typeface="+mn-ea"/>
          <a:cs typeface="Arial"/>
        </a:defRPr>
      </a:lvl5pPr>
      <a:lvl6pPr marL="896080" indent="-182874" algn="l" defTabSz="457184" rtl="0" eaLnBrk="1" latinLnBrk="0" hangingPunct="1">
        <a:spcBef>
          <a:spcPts val="500"/>
        </a:spcBef>
        <a:spcAft>
          <a:spcPts val="500"/>
        </a:spcAft>
        <a:buClr>
          <a:schemeClr val="bg2"/>
        </a:buClr>
        <a:buFont typeface="Arial" panose="020B0604020202020204" pitchFamily="34" charset="0"/>
        <a:buChar char="–"/>
        <a:defRPr sz="1000" kern="1200" baseline="0">
          <a:solidFill>
            <a:schemeClr val="accent1"/>
          </a:solidFill>
          <a:latin typeface="Arial" panose="020B0604020202020204" pitchFamily="34" charset="0"/>
          <a:ea typeface="+mn-ea"/>
          <a:cs typeface="Arial" panose="020B0604020202020204" pitchFamily="34" charset="0"/>
        </a:defRPr>
      </a:lvl6pPr>
      <a:lvl7pPr marL="896080" indent="-182874" algn="l" defTabSz="457184" rtl="0" eaLnBrk="1" latinLnBrk="0" hangingPunct="1">
        <a:spcBef>
          <a:spcPts val="500"/>
        </a:spcBef>
        <a:spcAft>
          <a:spcPts val="500"/>
        </a:spcAft>
        <a:buClr>
          <a:schemeClr val="bg2"/>
        </a:buClr>
        <a:buFont typeface="Arial" panose="020B0604020202020204" pitchFamily="34" charset="0"/>
        <a:buChar char="–"/>
        <a:defRPr sz="900" kern="1200">
          <a:solidFill>
            <a:schemeClr val="accent1"/>
          </a:solidFill>
          <a:latin typeface="Arial" panose="020B0604020202020204" pitchFamily="34" charset="0"/>
          <a:ea typeface="+mn-ea"/>
          <a:cs typeface="Arial" panose="020B0604020202020204" pitchFamily="34" charset="0"/>
        </a:defRPr>
      </a:lvl7pPr>
      <a:lvl8pPr marL="3428879" indent="-228592" algn="l" defTabSz="457184" rtl="0" eaLnBrk="1" latinLnBrk="0" hangingPunct="1">
        <a:spcBef>
          <a:spcPct val="20000"/>
        </a:spcBef>
        <a:buFont typeface="Arial"/>
        <a:buChar char="•"/>
        <a:defRPr sz="2000" kern="1200">
          <a:solidFill>
            <a:schemeClr val="tx1"/>
          </a:solidFill>
          <a:latin typeface="+mn-lt"/>
          <a:ea typeface="+mn-ea"/>
          <a:cs typeface="+mn-cs"/>
        </a:defRPr>
      </a:lvl8pPr>
      <a:lvl9pPr marL="3886063" indent="-228592" algn="l" defTabSz="45718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4" rtl="0" eaLnBrk="1" latinLnBrk="0" hangingPunct="1">
        <a:defRPr sz="1800" kern="1200">
          <a:solidFill>
            <a:schemeClr val="tx1"/>
          </a:solidFill>
          <a:latin typeface="+mn-lt"/>
          <a:ea typeface="+mn-ea"/>
          <a:cs typeface="+mn-cs"/>
        </a:defRPr>
      </a:lvl1pPr>
      <a:lvl2pPr marL="457184" algn="l" defTabSz="457184" rtl="0" eaLnBrk="1" latinLnBrk="0" hangingPunct="1">
        <a:defRPr sz="1800" kern="1200">
          <a:solidFill>
            <a:schemeClr val="tx1"/>
          </a:solidFill>
          <a:latin typeface="+mn-lt"/>
          <a:ea typeface="+mn-ea"/>
          <a:cs typeface="+mn-cs"/>
        </a:defRPr>
      </a:lvl2pPr>
      <a:lvl3pPr marL="914367" algn="l" defTabSz="457184" rtl="0" eaLnBrk="1" latinLnBrk="0" hangingPunct="1">
        <a:defRPr sz="1800" kern="1200">
          <a:solidFill>
            <a:schemeClr val="tx1"/>
          </a:solidFill>
          <a:latin typeface="+mn-lt"/>
          <a:ea typeface="+mn-ea"/>
          <a:cs typeface="+mn-cs"/>
        </a:defRPr>
      </a:lvl3pPr>
      <a:lvl4pPr marL="1371552" algn="l" defTabSz="457184" rtl="0" eaLnBrk="1" latinLnBrk="0" hangingPunct="1">
        <a:defRPr sz="1800" kern="1200">
          <a:solidFill>
            <a:schemeClr val="tx1"/>
          </a:solidFill>
          <a:latin typeface="+mn-lt"/>
          <a:ea typeface="+mn-ea"/>
          <a:cs typeface="+mn-cs"/>
        </a:defRPr>
      </a:lvl4pPr>
      <a:lvl5pPr marL="1828736" algn="l" defTabSz="457184" rtl="0" eaLnBrk="1" latinLnBrk="0" hangingPunct="1">
        <a:defRPr sz="1800" kern="1200">
          <a:solidFill>
            <a:schemeClr val="tx1"/>
          </a:solidFill>
          <a:latin typeface="+mn-lt"/>
          <a:ea typeface="+mn-ea"/>
          <a:cs typeface="+mn-cs"/>
        </a:defRPr>
      </a:lvl5pPr>
      <a:lvl6pPr marL="2285919" algn="l" defTabSz="457184" rtl="0" eaLnBrk="1" latinLnBrk="0" hangingPunct="1">
        <a:defRPr sz="1800" kern="1200">
          <a:solidFill>
            <a:schemeClr val="tx1"/>
          </a:solidFill>
          <a:latin typeface="+mn-lt"/>
          <a:ea typeface="+mn-ea"/>
          <a:cs typeface="+mn-cs"/>
        </a:defRPr>
      </a:lvl6pPr>
      <a:lvl7pPr marL="2743103" algn="l" defTabSz="457184" rtl="0" eaLnBrk="1" latinLnBrk="0" hangingPunct="1">
        <a:defRPr sz="1800" kern="1200">
          <a:solidFill>
            <a:schemeClr val="tx1"/>
          </a:solidFill>
          <a:latin typeface="+mn-lt"/>
          <a:ea typeface="+mn-ea"/>
          <a:cs typeface="+mn-cs"/>
        </a:defRPr>
      </a:lvl7pPr>
      <a:lvl8pPr marL="3200287" algn="l" defTabSz="457184" rtl="0" eaLnBrk="1" latinLnBrk="0" hangingPunct="1">
        <a:defRPr sz="1800" kern="1200">
          <a:solidFill>
            <a:schemeClr val="tx1"/>
          </a:solidFill>
          <a:latin typeface="+mn-lt"/>
          <a:ea typeface="+mn-ea"/>
          <a:cs typeface="+mn-cs"/>
        </a:defRPr>
      </a:lvl8pPr>
      <a:lvl9pPr marL="3657471" algn="l" defTabSz="45718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18" Type="http://schemas.openxmlformats.org/officeDocument/2006/relationships/image" Target="../media/image67.png"/><Relationship Id="rId26" Type="http://schemas.openxmlformats.org/officeDocument/2006/relationships/image" Target="../media/image75.png"/><Relationship Id="rId3" Type="http://schemas.openxmlformats.org/officeDocument/2006/relationships/image" Target="../media/image52.emf"/><Relationship Id="rId21" Type="http://schemas.openxmlformats.org/officeDocument/2006/relationships/image" Target="../media/image70.png"/><Relationship Id="rId7" Type="http://schemas.openxmlformats.org/officeDocument/2006/relationships/image" Target="../media/image56.emf"/><Relationship Id="rId12" Type="http://schemas.openxmlformats.org/officeDocument/2006/relationships/image" Target="../media/image61.png"/><Relationship Id="rId17" Type="http://schemas.openxmlformats.org/officeDocument/2006/relationships/image" Target="../media/image66.png"/><Relationship Id="rId25" Type="http://schemas.openxmlformats.org/officeDocument/2006/relationships/image" Target="../media/image74.png"/><Relationship Id="rId2" Type="http://schemas.openxmlformats.org/officeDocument/2006/relationships/notesSlide" Target="../notesSlides/notesSlide8.xml"/><Relationship Id="rId16" Type="http://schemas.openxmlformats.org/officeDocument/2006/relationships/image" Target="../media/image65.png"/><Relationship Id="rId20" Type="http://schemas.openxmlformats.org/officeDocument/2006/relationships/image" Target="../media/image69.png"/><Relationship Id="rId29" Type="http://schemas.openxmlformats.org/officeDocument/2006/relationships/image" Target="../media/image78.png"/><Relationship Id="rId1" Type="http://schemas.openxmlformats.org/officeDocument/2006/relationships/slideLayout" Target="../slideLayouts/slideLayout25.xml"/><Relationship Id="rId6" Type="http://schemas.openxmlformats.org/officeDocument/2006/relationships/image" Target="../media/image55.png"/><Relationship Id="rId11" Type="http://schemas.openxmlformats.org/officeDocument/2006/relationships/image" Target="../media/image60.png"/><Relationship Id="rId24" Type="http://schemas.openxmlformats.org/officeDocument/2006/relationships/image" Target="../media/image73.png"/><Relationship Id="rId5" Type="http://schemas.openxmlformats.org/officeDocument/2006/relationships/image" Target="../media/image54.png"/><Relationship Id="rId15" Type="http://schemas.openxmlformats.org/officeDocument/2006/relationships/image" Target="../media/image64.png"/><Relationship Id="rId23" Type="http://schemas.openxmlformats.org/officeDocument/2006/relationships/image" Target="../media/image72.png"/><Relationship Id="rId28" Type="http://schemas.openxmlformats.org/officeDocument/2006/relationships/image" Target="../media/image77.png"/><Relationship Id="rId10" Type="http://schemas.openxmlformats.org/officeDocument/2006/relationships/image" Target="../media/image59.png"/><Relationship Id="rId19" Type="http://schemas.openxmlformats.org/officeDocument/2006/relationships/image" Target="../media/image68.jpeg"/><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image" Target="../media/image63.png"/><Relationship Id="rId22" Type="http://schemas.openxmlformats.org/officeDocument/2006/relationships/image" Target="../media/image71.png"/><Relationship Id="rId27" Type="http://schemas.openxmlformats.org/officeDocument/2006/relationships/image" Target="../media/image76.png"/><Relationship Id="rId30" Type="http://schemas.openxmlformats.org/officeDocument/2006/relationships/image" Target="../media/image79.png"/></Relationships>
</file>

<file path=ppt/slides/_rels/slide15.xml.rels><?xml version="1.0" encoding="UTF-8" standalone="yes"?>
<Relationships xmlns="http://schemas.openxmlformats.org/package/2006/relationships"><Relationship Id="rId8" Type="http://schemas.openxmlformats.org/officeDocument/2006/relationships/image" Target="../media/image85.emf"/><Relationship Id="rId13" Type="http://schemas.openxmlformats.org/officeDocument/2006/relationships/image" Target="../media/image70.png"/><Relationship Id="rId18" Type="http://schemas.openxmlformats.org/officeDocument/2006/relationships/image" Target="../media/image52.emf"/><Relationship Id="rId3" Type="http://schemas.openxmlformats.org/officeDocument/2006/relationships/image" Target="../media/image80.png"/><Relationship Id="rId7" Type="http://schemas.openxmlformats.org/officeDocument/2006/relationships/image" Target="../media/image84.tiff"/><Relationship Id="rId12" Type="http://schemas.openxmlformats.org/officeDocument/2006/relationships/image" Target="../media/image59.png"/><Relationship Id="rId17" Type="http://schemas.openxmlformats.org/officeDocument/2006/relationships/image" Target="../media/image69.png"/><Relationship Id="rId2" Type="http://schemas.openxmlformats.org/officeDocument/2006/relationships/notesSlide" Target="../notesSlides/notesSlide9.xml"/><Relationship Id="rId16" Type="http://schemas.openxmlformats.org/officeDocument/2006/relationships/image" Target="../media/image63.png"/><Relationship Id="rId1" Type="http://schemas.openxmlformats.org/officeDocument/2006/relationships/slideLayout" Target="../slideLayouts/slideLayout35.xml"/><Relationship Id="rId6" Type="http://schemas.openxmlformats.org/officeDocument/2006/relationships/image" Target="../media/image83.png"/><Relationship Id="rId11" Type="http://schemas.openxmlformats.org/officeDocument/2006/relationships/image" Target="../media/image77.png"/><Relationship Id="rId5" Type="http://schemas.openxmlformats.org/officeDocument/2006/relationships/image" Target="../media/image82.jpeg"/><Relationship Id="rId15" Type="http://schemas.openxmlformats.org/officeDocument/2006/relationships/image" Target="../media/image78.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 Id="rId14"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93.png"/><Relationship Id="rId7" Type="http://schemas.openxmlformats.org/officeDocument/2006/relationships/image" Target="../media/image97.jpeg"/><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image" Target="../media/image96.jpeg"/><Relationship Id="rId5" Type="http://schemas.openxmlformats.org/officeDocument/2006/relationships/image" Target="../media/image95.jpeg"/><Relationship Id="rId10" Type="http://schemas.openxmlformats.org/officeDocument/2006/relationships/image" Target="../media/image100.png"/><Relationship Id="rId4" Type="http://schemas.openxmlformats.org/officeDocument/2006/relationships/image" Target="../media/image94.jpeg"/><Relationship Id="rId9" Type="http://schemas.openxmlformats.org/officeDocument/2006/relationships/image" Target="../media/image99.png"/></Relationships>
</file>

<file path=ppt/slides/_rels/slide21.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image" Target="../media/image103.png"/><Relationship Id="rId5" Type="http://schemas.openxmlformats.org/officeDocument/2006/relationships/image" Target="../media/image102.png"/><Relationship Id="rId10" Type="http://schemas.openxmlformats.org/officeDocument/2006/relationships/image" Target="../media/image106.png"/><Relationship Id="rId4" Type="http://schemas.openxmlformats.org/officeDocument/2006/relationships/image" Target="../media/image101.jpeg"/><Relationship Id="rId9" Type="http://schemas.openxmlformats.org/officeDocument/2006/relationships/image" Target="../media/image105.jpeg"/></Relationships>
</file>

<file path=ppt/slides/_rels/slide2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0.png"/><Relationship Id="rId7" Type="http://schemas.openxmlformats.org/officeDocument/2006/relationships/image" Target="../media/image105.jpeg"/><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image" Target="../media/image104.png"/><Relationship Id="rId5" Type="http://schemas.openxmlformats.org/officeDocument/2006/relationships/image" Target="../media/image108.png"/><Relationship Id="rId4" Type="http://schemas.openxmlformats.org/officeDocument/2006/relationships/image" Target="../media/image107.png"/><Relationship Id="rId9" Type="http://schemas.openxmlformats.org/officeDocument/2006/relationships/image" Target="../media/image109.png"/></Relationships>
</file>

<file path=ppt/slides/_rels/slide23.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0.png"/><Relationship Id="rId7" Type="http://schemas.openxmlformats.org/officeDocument/2006/relationships/image" Target="../media/image110.jpeg"/><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109.png"/><Relationship Id="rId5" Type="http://schemas.openxmlformats.org/officeDocument/2006/relationships/image" Target="../media/image106.png"/><Relationship Id="rId4" Type="http://schemas.openxmlformats.org/officeDocument/2006/relationships/image" Target="../media/image104.png"/><Relationship Id="rId9" Type="http://schemas.openxmlformats.org/officeDocument/2006/relationships/image" Target="../media/image112.png"/></Relationships>
</file>

<file path=ppt/slides/_rels/slide24.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00.png"/><Relationship Id="rId7" Type="http://schemas.openxmlformats.org/officeDocument/2006/relationships/image" Target="../media/image115.png"/><Relationship Id="rId2" Type="http://schemas.openxmlformats.org/officeDocument/2006/relationships/notesSlide" Target="../notesSlides/notesSlide17.xml"/><Relationship Id="rId1" Type="http://schemas.openxmlformats.org/officeDocument/2006/relationships/slideLayout" Target="../slideLayouts/slideLayout23.xml"/><Relationship Id="rId6" Type="http://schemas.openxmlformats.org/officeDocument/2006/relationships/image" Target="../media/image114.png"/><Relationship Id="rId5" Type="http://schemas.openxmlformats.org/officeDocument/2006/relationships/image" Target="../media/image113.png"/><Relationship Id="rId10" Type="http://schemas.openxmlformats.org/officeDocument/2006/relationships/image" Target="../media/image118.png"/><Relationship Id="rId4" Type="http://schemas.openxmlformats.org/officeDocument/2006/relationships/image" Target="../media/image110.jpeg"/><Relationship Id="rId9" Type="http://schemas.openxmlformats.org/officeDocument/2006/relationships/image" Target="../media/image117.png"/></Relationships>
</file>

<file path=ppt/slides/_rels/slide25.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9.png"/><Relationship Id="rId7" Type="http://schemas.openxmlformats.org/officeDocument/2006/relationships/image" Target="../media/image122.png"/><Relationship Id="rId2" Type="http://schemas.openxmlformats.org/officeDocument/2006/relationships/notesSlide" Target="../notesSlides/notesSlide18.xml"/><Relationship Id="rId1" Type="http://schemas.openxmlformats.org/officeDocument/2006/relationships/slideLayout" Target="../slideLayouts/slideLayout23.xml"/><Relationship Id="rId6" Type="http://schemas.openxmlformats.org/officeDocument/2006/relationships/image" Target="../media/image121.jpeg"/><Relationship Id="rId5" Type="http://schemas.openxmlformats.org/officeDocument/2006/relationships/image" Target="../media/image120.png"/><Relationship Id="rId4" Type="http://schemas.openxmlformats.org/officeDocument/2006/relationships/image" Target="../media/image100.png"/><Relationship Id="rId9" Type="http://schemas.openxmlformats.org/officeDocument/2006/relationships/image" Target="../media/image1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4"/>
          </p:nvPr>
        </p:nvPicPr>
        <p:blipFill>
          <a:blip r:embed="rId3" cstate="email">
            <a:extLst>
              <a:ext uri="{28A0092B-C50C-407E-A947-70E740481C1C}">
                <a14:useLocalDpi xmlns:a14="http://schemas.microsoft.com/office/drawing/2010/main" val="0"/>
              </a:ext>
            </a:extLst>
          </a:blip>
          <a:srcRect t="7914" b="7914"/>
          <a:stretch>
            <a:fillRect/>
          </a:stretch>
        </p:blipFill>
        <p:spPr/>
      </p:pic>
      <p:sp>
        <p:nvSpPr>
          <p:cNvPr id="9" name="Rectangle 8"/>
          <p:cNvSpPr/>
          <p:nvPr/>
        </p:nvSpPr>
        <p:spPr>
          <a:xfrm>
            <a:off x="17350" y="1402339"/>
            <a:ext cx="9144001" cy="2171290"/>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itle 11"/>
          <p:cNvSpPr>
            <a:spLocks noGrp="1"/>
          </p:cNvSpPr>
          <p:nvPr>
            <p:ph type="ctrTitle"/>
          </p:nvPr>
        </p:nvSpPr>
        <p:spPr/>
        <p:txBody>
          <a:bodyPr/>
          <a:lstStyle/>
          <a:p>
            <a:r>
              <a:rPr lang="fr-FR" sz="3200" dirty="0"/>
              <a:t>Growing Digital </a:t>
            </a:r>
            <a:r>
              <a:rPr lang="fr-FR" sz="3200"/>
              <a:t>Energy Solutions </a:t>
            </a:r>
            <a:r>
              <a:rPr lang="fr-FR" sz="3200" dirty="0"/>
              <a:t>in Utilities</a:t>
            </a:r>
            <a:endParaRPr lang="en-US" sz="3200" dirty="0"/>
          </a:p>
        </p:txBody>
      </p:sp>
      <p:sp>
        <p:nvSpPr>
          <p:cNvPr id="13" name="Subtitle 12"/>
          <p:cNvSpPr>
            <a:spLocks noGrp="1"/>
          </p:cNvSpPr>
          <p:nvPr>
            <p:ph type="subTitle" idx="1"/>
          </p:nvPr>
        </p:nvSpPr>
        <p:spPr/>
        <p:txBody>
          <a:bodyPr/>
          <a:lstStyle/>
          <a:p>
            <a:r>
              <a:rPr lang="en-US" dirty="0"/>
              <a:t>Powered by </a:t>
            </a:r>
            <a:r>
              <a:rPr lang="en-US" dirty="0" err="1"/>
              <a:t>EcoStruxure</a:t>
            </a:r>
            <a:r>
              <a:rPr lang="en-US" dirty="0"/>
              <a:t>™ Substation Operation, Feeder Automation, Intelligent Switchgear &amp; Smart Relays</a:t>
            </a:r>
          </a:p>
        </p:txBody>
      </p:sp>
      <p:sp>
        <p:nvSpPr>
          <p:cNvPr id="5" name="Footer Placeholder 4"/>
          <p:cNvSpPr>
            <a:spLocks noGrp="1"/>
          </p:cNvSpPr>
          <p:nvPr>
            <p:ph type="ftr" sz="quarter" idx="3"/>
          </p:nvPr>
        </p:nvSpPr>
        <p:spPr/>
        <p:txBody>
          <a:bodyPr/>
          <a:lstStyle/>
          <a:p>
            <a:r>
              <a:rPr lang="en-US"/>
              <a:t>Confidential Property of Schneider Electric  </a:t>
            </a:r>
            <a:endParaRPr lang="en-US" dirty="0"/>
          </a:p>
        </p:txBody>
      </p:sp>
      <p:sp>
        <p:nvSpPr>
          <p:cNvPr id="15" name="Text Placeholder 14"/>
          <p:cNvSpPr>
            <a:spLocks noGrp="1"/>
          </p:cNvSpPr>
          <p:nvPr>
            <p:ph type="body" sz="quarter" idx="15"/>
          </p:nvPr>
        </p:nvSpPr>
        <p:spPr/>
        <p:txBody>
          <a:bodyPr/>
          <a:lstStyle/>
          <a:p>
            <a:r>
              <a:rPr lang="en-US" dirty="0"/>
              <a:t> </a:t>
            </a:r>
          </a:p>
          <a:p>
            <a:r>
              <a:rPr lang="en-US" dirty="0"/>
              <a:t>May 2018</a:t>
            </a:r>
          </a:p>
        </p:txBody>
      </p:sp>
    </p:spTree>
    <p:extLst>
      <p:ext uri="{BB962C8B-B14F-4D97-AF65-F5344CB8AC3E}">
        <p14:creationId xmlns:p14="http://schemas.microsoft.com/office/powerpoint/2010/main" val="3707072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4"/>
          </p:nvPr>
        </p:nvSpPr>
        <p:spPr/>
        <p:txBody>
          <a:body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2</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5" name="Espace réservé du pied de page 4"/>
          <p:cNvSpPr>
            <a:spLocks noGrp="1"/>
          </p:cNvSpPr>
          <p:nvPr>
            <p:ph type="ftr" sz="quarter" idx="3"/>
          </p:nvPr>
        </p:nvSpPr>
        <p:spPr/>
        <p:txBody>
          <a:body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626469"/>
                </a:solidFill>
                <a:effectLst/>
                <a:uLnTx/>
                <a:uFillTx/>
                <a:latin typeface="Arial"/>
                <a:ea typeface="+mn-ea"/>
                <a:cs typeface="Arial"/>
              </a:rPr>
              <a:t>Confidential Property of Schneider Electric |</a:t>
            </a:r>
            <a:endParaRPr kumimoji="0" lang="en-US" sz="600" b="0" i="0" u="none" strike="noStrike" kern="1200" cap="none" spc="0" normalizeH="0" baseline="0" noProof="0" dirty="0">
              <a:ln>
                <a:noFill/>
              </a:ln>
              <a:solidFill>
                <a:srgbClr val="626469"/>
              </a:solidFill>
              <a:effectLst/>
              <a:uLnTx/>
              <a:uFillTx/>
              <a:latin typeface="Arial"/>
              <a:ea typeface="+mn-ea"/>
              <a:cs typeface="Arial"/>
            </a:endParaRPr>
          </a:p>
        </p:txBody>
      </p:sp>
      <p:pic>
        <p:nvPicPr>
          <p:cNvPr id="8" name="Picture 2"/>
          <p:cNvPicPr>
            <a:picLocks noChangeAspect="1" noChangeArrowheads="1"/>
          </p:cNvPicPr>
          <p:nvPr/>
        </p:nvPicPr>
        <p:blipFill>
          <a:blip r:embed="rId3" cstate="print"/>
          <a:srcRect/>
          <a:stretch>
            <a:fillRect/>
          </a:stretch>
        </p:blipFill>
        <p:spPr bwMode="auto">
          <a:xfrm>
            <a:off x="0" y="0"/>
            <a:ext cx="9144000" cy="5143500"/>
          </a:xfrm>
          <a:prstGeom prst="rect">
            <a:avLst/>
          </a:prstGeom>
          <a:noFill/>
          <a:ln w="9525">
            <a:noFill/>
            <a:miter lim="800000"/>
            <a:headEnd/>
            <a:tailEnd/>
          </a:ln>
        </p:spPr>
      </p:pic>
    </p:spTree>
    <p:extLst>
      <p:ext uri="{BB962C8B-B14F-4D97-AF65-F5344CB8AC3E}">
        <p14:creationId xmlns:p14="http://schemas.microsoft.com/office/powerpoint/2010/main" val="3928243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lèche : pentagone 22">
            <a:extLst>
              <a:ext uri="{FF2B5EF4-FFF2-40B4-BE49-F238E27FC236}">
                <a16:creationId xmlns:a16="http://schemas.microsoft.com/office/drawing/2014/main" id="{8276681E-70A4-45A5-A4A8-C2DD6079A78D}"/>
              </a:ext>
            </a:extLst>
          </p:cNvPr>
          <p:cNvSpPr/>
          <p:nvPr/>
        </p:nvSpPr>
        <p:spPr>
          <a:xfrm>
            <a:off x="353789" y="3318615"/>
            <a:ext cx="8688160" cy="1238792"/>
          </a:xfrm>
          <a:prstGeom prst="homePlate">
            <a:avLst>
              <a:gd name="adj" fmla="val 24165"/>
            </a:avLst>
          </a:prstGeom>
          <a:gradFill flip="none" rotWithShape="1">
            <a:gsLst>
              <a:gs pos="62000">
                <a:schemeClr val="accent2">
                  <a:lumMod val="5000"/>
                  <a:lumOff val="95000"/>
                </a:schemeClr>
              </a:gs>
              <a:gs pos="74000">
                <a:schemeClr val="accent2">
                  <a:lumMod val="45000"/>
                  <a:lumOff val="55000"/>
                </a:schemeClr>
              </a:gs>
              <a:gs pos="100000">
                <a:schemeClr val="accent2">
                  <a:lumMod val="30000"/>
                  <a:lumOff val="70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Espace réservé du numéro de diapositive 1">
            <a:extLst>
              <a:ext uri="{FF2B5EF4-FFF2-40B4-BE49-F238E27FC236}">
                <a16:creationId xmlns:a16="http://schemas.microsoft.com/office/drawing/2014/main" id="{07B065AF-2F5C-4F7C-9AD7-040022422E4F}"/>
              </a:ext>
            </a:extLst>
          </p:cNvPr>
          <p:cNvSpPr>
            <a:spLocks noGrp="1"/>
          </p:cNvSpPr>
          <p:nvPr>
            <p:ph type="sldNum" sz="quarter" idx="4"/>
          </p:nvPr>
        </p:nvSpPr>
        <p:spPr/>
        <p:txBody>
          <a:bodyPr/>
          <a:lstStyle/>
          <a:p>
            <a:pPr defTabSz="342888"/>
            <a:r>
              <a:rPr lang="en-US">
                <a:solidFill>
                  <a:srgbClr val="3DCD58"/>
                </a:solidFill>
              </a:rPr>
              <a:t>Page </a:t>
            </a:r>
            <a:fld id="{5A9C12DC-491F-9444-86A2-13AC5C62A2FC}" type="slidenum">
              <a:rPr lang="en-US">
                <a:solidFill>
                  <a:srgbClr val="3DCD58"/>
                </a:solidFill>
              </a:rPr>
              <a:pPr defTabSz="342888"/>
              <a:t>3</a:t>
            </a:fld>
            <a:endParaRPr lang="en-US" dirty="0">
              <a:solidFill>
                <a:srgbClr val="3DCD58"/>
              </a:solidFill>
            </a:endParaRPr>
          </a:p>
        </p:txBody>
      </p:sp>
      <p:sp>
        <p:nvSpPr>
          <p:cNvPr id="3" name="Espace réservé du pied de page 2">
            <a:extLst>
              <a:ext uri="{FF2B5EF4-FFF2-40B4-BE49-F238E27FC236}">
                <a16:creationId xmlns:a16="http://schemas.microsoft.com/office/drawing/2014/main" id="{512F6394-AE2F-483A-AAA3-532EF50C6DD7}"/>
              </a:ext>
            </a:extLst>
          </p:cNvPr>
          <p:cNvSpPr>
            <a:spLocks noGrp="1"/>
          </p:cNvSpPr>
          <p:nvPr>
            <p:ph type="ftr" sz="quarter" idx="3"/>
          </p:nvPr>
        </p:nvSpPr>
        <p:spPr/>
        <p:txBody>
          <a:bodyPr/>
          <a:lstStyle/>
          <a:p>
            <a:pPr defTabSz="342888"/>
            <a:r>
              <a:rPr lang="en-US">
                <a:solidFill>
                  <a:srgbClr val="626469"/>
                </a:solidFill>
              </a:rPr>
              <a:t>Confidential Property of Schneider Electric |</a:t>
            </a:r>
            <a:endParaRPr lang="en-US" dirty="0">
              <a:solidFill>
                <a:srgbClr val="626469"/>
              </a:solidFill>
            </a:endParaRPr>
          </a:p>
        </p:txBody>
      </p:sp>
      <p:sp>
        <p:nvSpPr>
          <p:cNvPr id="5" name="Espace réservé du texte 4">
            <a:extLst>
              <a:ext uri="{FF2B5EF4-FFF2-40B4-BE49-F238E27FC236}">
                <a16:creationId xmlns:a16="http://schemas.microsoft.com/office/drawing/2014/main" id="{BDFD902C-7657-41B0-825E-5AE910EBE979}"/>
              </a:ext>
            </a:extLst>
          </p:cNvPr>
          <p:cNvSpPr>
            <a:spLocks noGrp="1"/>
          </p:cNvSpPr>
          <p:nvPr>
            <p:ph type="body" sz="quarter" idx="32"/>
          </p:nvPr>
        </p:nvSpPr>
        <p:spPr>
          <a:xfrm>
            <a:off x="252414" y="100981"/>
            <a:ext cx="8647112" cy="369332"/>
          </a:xfrm>
        </p:spPr>
        <p:txBody>
          <a:bodyPr/>
          <a:lstStyle/>
          <a:p>
            <a:pPr marL="0" indent="16669"/>
            <a:r>
              <a:rPr lang="en-GB" sz="2000" dirty="0"/>
              <a:t>Utilities are gradually transitioning to a new model. The pace is dictated by government and energy regulators</a:t>
            </a:r>
          </a:p>
        </p:txBody>
      </p:sp>
      <p:pic>
        <p:nvPicPr>
          <p:cNvPr id="7" name="Picture 2" descr="http://2.bp.blogspot.com/--oNCuTKq-4I/TjxjEypUmRI/AAAAAAAAAto/FWzzaxuwFss/s320/EPRI%2B-%2BToday%2527s%2BPower%2BSystem.jpg">
            <a:extLst>
              <a:ext uri="{FF2B5EF4-FFF2-40B4-BE49-F238E27FC236}">
                <a16:creationId xmlns:a16="http://schemas.microsoft.com/office/drawing/2014/main" id="{BA1B839C-81D0-4483-853C-B4D30D6413F2}"/>
              </a:ext>
            </a:extLst>
          </p:cNvPr>
          <p:cNvPicPr>
            <a:picLocks noChangeAspect="1" noChangeArrowheads="1"/>
          </p:cNvPicPr>
          <p:nvPr/>
        </p:nvPicPr>
        <p:blipFill rotWithShape="1">
          <a:blip r:embed="rId2" cstate="print"/>
          <a:srcRect l="2410" t="10635" r="2813" b="10980"/>
          <a:stretch/>
        </p:blipFill>
        <p:spPr bwMode="auto">
          <a:xfrm>
            <a:off x="248443" y="1331587"/>
            <a:ext cx="3891145" cy="1840397"/>
          </a:xfrm>
          <a:prstGeom prst="rect">
            <a:avLst/>
          </a:prstGeom>
          <a:noFill/>
          <a:ln w="6350">
            <a:noFill/>
          </a:ln>
          <a:effectLst/>
        </p:spPr>
      </p:pic>
      <p:sp>
        <p:nvSpPr>
          <p:cNvPr id="8" name="Triangle isocèle 7">
            <a:extLst>
              <a:ext uri="{FF2B5EF4-FFF2-40B4-BE49-F238E27FC236}">
                <a16:creationId xmlns:a16="http://schemas.microsoft.com/office/drawing/2014/main" id="{C1485664-86AE-4C43-A989-D76842D0FDFC}"/>
              </a:ext>
            </a:extLst>
          </p:cNvPr>
          <p:cNvSpPr/>
          <p:nvPr/>
        </p:nvSpPr>
        <p:spPr bwMode="auto">
          <a:xfrm rot="5400000">
            <a:off x="3761547" y="2178997"/>
            <a:ext cx="1341036" cy="115313"/>
          </a:xfrm>
          <a:prstGeom prst="triangle">
            <a:avLst>
              <a:gd name="adj" fmla="val 48452"/>
            </a:avLst>
          </a:prstGeom>
          <a:solidFill>
            <a:schemeClr val="accent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defTabSz="914378" fontAlgn="base">
              <a:spcBef>
                <a:spcPct val="0"/>
              </a:spcBef>
              <a:spcAft>
                <a:spcPct val="0"/>
              </a:spcAft>
            </a:pPr>
            <a:endParaRPr lang="fr-FR">
              <a:solidFill>
                <a:srgbClr val="3DCD58"/>
              </a:solidFill>
              <a:latin typeface="Arial" charset="0"/>
            </a:endParaRPr>
          </a:p>
        </p:txBody>
      </p:sp>
      <p:pic>
        <p:nvPicPr>
          <p:cNvPr id="9" name="Image 8">
            <a:extLst>
              <a:ext uri="{FF2B5EF4-FFF2-40B4-BE49-F238E27FC236}">
                <a16:creationId xmlns:a16="http://schemas.microsoft.com/office/drawing/2014/main" id="{702850E8-4096-4749-89EE-31D7452DAD68}"/>
              </a:ext>
            </a:extLst>
          </p:cNvPr>
          <p:cNvPicPr>
            <a:picLocks noChangeAspect="1"/>
          </p:cNvPicPr>
          <p:nvPr/>
        </p:nvPicPr>
        <p:blipFill rotWithShape="1">
          <a:blip r:embed="rId3"/>
          <a:srcRect l="1569" t="2919" r="1880" b="4662"/>
          <a:stretch/>
        </p:blipFill>
        <p:spPr>
          <a:xfrm>
            <a:off x="4699181" y="1271668"/>
            <a:ext cx="4243469" cy="1923587"/>
          </a:xfrm>
          <a:prstGeom prst="rect">
            <a:avLst/>
          </a:prstGeom>
          <a:noFill/>
          <a:ln w="6350">
            <a:noFill/>
          </a:ln>
          <a:effectLst/>
        </p:spPr>
      </p:pic>
      <p:sp>
        <p:nvSpPr>
          <p:cNvPr id="10" name="Rectangle 9">
            <a:extLst>
              <a:ext uri="{FF2B5EF4-FFF2-40B4-BE49-F238E27FC236}">
                <a16:creationId xmlns:a16="http://schemas.microsoft.com/office/drawing/2014/main" id="{D66480D5-D536-4206-B102-FCD933169D04}"/>
              </a:ext>
            </a:extLst>
          </p:cNvPr>
          <p:cNvSpPr/>
          <p:nvPr/>
        </p:nvSpPr>
        <p:spPr>
          <a:xfrm>
            <a:off x="258055" y="977842"/>
            <a:ext cx="3881534" cy="366578"/>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888"/>
            <a:r>
              <a:rPr lang="fr-FR" sz="1350" b="1" dirty="0" err="1">
                <a:solidFill>
                  <a:prstClr val="white"/>
                </a:solidFill>
                <a:latin typeface="Arial"/>
              </a:rPr>
              <a:t>From</a:t>
            </a:r>
            <a:r>
              <a:rPr lang="fr-FR" sz="1350" b="1" dirty="0">
                <a:solidFill>
                  <a:prstClr val="white"/>
                </a:solidFill>
                <a:latin typeface="Arial"/>
              </a:rPr>
              <a:t> simple value </a:t>
            </a:r>
            <a:r>
              <a:rPr lang="fr-FR" sz="1350" b="1" dirty="0" err="1">
                <a:solidFill>
                  <a:prstClr val="white"/>
                </a:solidFill>
                <a:latin typeface="Arial"/>
              </a:rPr>
              <a:t>chain</a:t>
            </a:r>
            <a:r>
              <a:rPr lang="fr-FR" sz="1350" b="1" dirty="0">
                <a:solidFill>
                  <a:prstClr val="white"/>
                </a:solidFill>
                <a:latin typeface="Arial"/>
              </a:rPr>
              <a:t> and </a:t>
            </a:r>
            <a:r>
              <a:rPr lang="fr-FR" sz="1350" b="1" dirty="0" err="1">
                <a:solidFill>
                  <a:prstClr val="white"/>
                </a:solidFill>
                <a:latin typeface="Arial"/>
              </a:rPr>
              <a:t>market</a:t>
            </a:r>
            <a:r>
              <a:rPr lang="fr-FR" sz="1350" b="1" dirty="0">
                <a:solidFill>
                  <a:prstClr val="white"/>
                </a:solidFill>
                <a:latin typeface="Arial"/>
              </a:rPr>
              <a:t> model…</a:t>
            </a:r>
          </a:p>
        </p:txBody>
      </p:sp>
      <p:sp>
        <p:nvSpPr>
          <p:cNvPr id="11" name="Rectangle 10">
            <a:extLst>
              <a:ext uri="{FF2B5EF4-FFF2-40B4-BE49-F238E27FC236}">
                <a16:creationId xmlns:a16="http://schemas.microsoft.com/office/drawing/2014/main" id="{DC1E9FCF-125E-4DDD-844E-C32002971F10}"/>
              </a:ext>
            </a:extLst>
          </p:cNvPr>
          <p:cNvSpPr/>
          <p:nvPr/>
        </p:nvSpPr>
        <p:spPr>
          <a:xfrm>
            <a:off x="4666130" y="977842"/>
            <a:ext cx="4271495" cy="366578"/>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888"/>
            <a:r>
              <a:rPr lang="en-US" sz="1350" b="1" dirty="0">
                <a:solidFill>
                  <a:prstClr val="white"/>
                </a:solidFill>
                <a:latin typeface="Arial"/>
              </a:rPr>
              <a:t>… to complex model with extended value chain</a:t>
            </a:r>
          </a:p>
        </p:txBody>
      </p:sp>
      <p:sp>
        <p:nvSpPr>
          <p:cNvPr id="14" name="ZoneTexte 13">
            <a:extLst>
              <a:ext uri="{FF2B5EF4-FFF2-40B4-BE49-F238E27FC236}">
                <a16:creationId xmlns:a16="http://schemas.microsoft.com/office/drawing/2014/main" id="{A8B1A83F-E63D-4DB9-A343-B3B500F92B53}"/>
              </a:ext>
            </a:extLst>
          </p:cNvPr>
          <p:cNvSpPr txBox="1"/>
          <p:nvPr/>
        </p:nvSpPr>
        <p:spPr>
          <a:xfrm>
            <a:off x="310824" y="3783737"/>
            <a:ext cx="3164200" cy="461665"/>
          </a:xfrm>
          <a:prstGeom prst="rect">
            <a:avLst/>
          </a:prstGeom>
          <a:noFill/>
        </p:spPr>
        <p:txBody>
          <a:bodyPr wrap="none" rtlCol="0">
            <a:spAutoFit/>
          </a:bodyPr>
          <a:lstStyle/>
          <a:p>
            <a:pPr algn="ctr"/>
            <a:r>
              <a:rPr lang="fr-FR" sz="1200" b="1" dirty="0" err="1"/>
              <a:t>Vertically</a:t>
            </a:r>
            <a:r>
              <a:rPr lang="fr-FR" sz="1200" b="1" dirty="0"/>
              <a:t> </a:t>
            </a:r>
            <a:r>
              <a:rPr lang="fr-FR" sz="1200" b="1" dirty="0" err="1"/>
              <a:t>integrated</a:t>
            </a:r>
            <a:r>
              <a:rPr lang="fr-FR" sz="1200" b="1" dirty="0"/>
              <a:t> </a:t>
            </a:r>
            <a:r>
              <a:rPr lang="fr-FR" sz="1200" b="1" dirty="0" err="1"/>
              <a:t>monopoly</a:t>
            </a:r>
            <a:r>
              <a:rPr lang="fr-FR" sz="1200" b="1" dirty="0"/>
              <a:t>:</a:t>
            </a:r>
          </a:p>
          <a:p>
            <a:pPr algn="ctr"/>
            <a:r>
              <a:rPr lang="fr-FR" sz="1200" b="1" dirty="0" err="1"/>
              <a:t>Generation</a:t>
            </a:r>
            <a:r>
              <a:rPr lang="fr-FR" sz="1200" b="1" dirty="0"/>
              <a:t> – Transmission - Distribution</a:t>
            </a:r>
          </a:p>
        </p:txBody>
      </p:sp>
      <p:sp>
        <p:nvSpPr>
          <p:cNvPr id="15" name="ZoneTexte 14">
            <a:extLst>
              <a:ext uri="{FF2B5EF4-FFF2-40B4-BE49-F238E27FC236}">
                <a16:creationId xmlns:a16="http://schemas.microsoft.com/office/drawing/2014/main" id="{DADF1851-D1C4-46F3-890E-ECAD2EE0304E}"/>
              </a:ext>
            </a:extLst>
          </p:cNvPr>
          <p:cNvSpPr txBox="1"/>
          <p:nvPr/>
        </p:nvSpPr>
        <p:spPr>
          <a:xfrm>
            <a:off x="3360644" y="3819947"/>
            <a:ext cx="1043876" cy="276999"/>
          </a:xfrm>
          <a:prstGeom prst="rect">
            <a:avLst/>
          </a:prstGeom>
          <a:noFill/>
        </p:spPr>
        <p:txBody>
          <a:bodyPr wrap="none" rtlCol="0">
            <a:spAutoFit/>
          </a:bodyPr>
          <a:lstStyle/>
          <a:p>
            <a:r>
              <a:rPr lang="fr-FR" sz="1200" b="1" dirty="0" err="1"/>
              <a:t>Unbundling</a:t>
            </a:r>
            <a:endParaRPr lang="fr-FR" sz="1200" b="1" dirty="0"/>
          </a:p>
        </p:txBody>
      </p:sp>
      <p:sp>
        <p:nvSpPr>
          <p:cNvPr id="16" name="ZoneTexte 15">
            <a:extLst>
              <a:ext uri="{FF2B5EF4-FFF2-40B4-BE49-F238E27FC236}">
                <a16:creationId xmlns:a16="http://schemas.microsoft.com/office/drawing/2014/main" id="{72DA1411-261E-4125-9591-2F961B5C81F4}"/>
              </a:ext>
            </a:extLst>
          </p:cNvPr>
          <p:cNvSpPr txBox="1"/>
          <p:nvPr/>
        </p:nvSpPr>
        <p:spPr>
          <a:xfrm>
            <a:off x="4196410" y="3555135"/>
            <a:ext cx="1099981" cy="276999"/>
          </a:xfrm>
          <a:prstGeom prst="rect">
            <a:avLst/>
          </a:prstGeom>
          <a:noFill/>
        </p:spPr>
        <p:txBody>
          <a:bodyPr wrap="none" rtlCol="0">
            <a:spAutoFit/>
          </a:bodyPr>
          <a:lstStyle/>
          <a:p>
            <a:r>
              <a:rPr lang="fr-FR" sz="1200" b="1" dirty="0" err="1"/>
              <a:t>Privatization</a:t>
            </a:r>
            <a:endParaRPr lang="fr-FR" sz="1200" b="1" dirty="0"/>
          </a:p>
        </p:txBody>
      </p:sp>
      <p:sp>
        <p:nvSpPr>
          <p:cNvPr id="17" name="ZoneTexte 16">
            <a:extLst>
              <a:ext uri="{FF2B5EF4-FFF2-40B4-BE49-F238E27FC236}">
                <a16:creationId xmlns:a16="http://schemas.microsoft.com/office/drawing/2014/main" id="{7C6B1075-CE72-4884-91B8-EA9E05769DCE}"/>
              </a:ext>
            </a:extLst>
          </p:cNvPr>
          <p:cNvSpPr txBox="1"/>
          <p:nvPr/>
        </p:nvSpPr>
        <p:spPr>
          <a:xfrm>
            <a:off x="4449649" y="4056271"/>
            <a:ext cx="1914307" cy="276999"/>
          </a:xfrm>
          <a:prstGeom prst="rect">
            <a:avLst/>
          </a:prstGeom>
          <a:noFill/>
        </p:spPr>
        <p:txBody>
          <a:bodyPr wrap="none" rtlCol="0">
            <a:spAutoFit/>
          </a:bodyPr>
          <a:lstStyle/>
          <a:p>
            <a:r>
              <a:rPr lang="fr-FR" sz="1200" b="1" dirty="0" err="1"/>
              <a:t>Wholesale</a:t>
            </a:r>
            <a:r>
              <a:rPr lang="fr-FR" sz="1200" b="1" dirty="0"/>
              <a:t> </a:t>
            </a:r>
            <a:r>
              <a:rPr lang="fr-FR" sz="1200" b="1" dirty="0" err="1"/>
              <a:t>competition</a:t>
            </a:r>
            <a:endParaRPr lang="fr-FR" sz="1200" b="1" dirty="0"/>
          </a:p>
        </p:txBody>
      </p:sp>
      <p:sp>
        <p:nvSpPr>
          <p:cNvPr id="18" name="ZoneTexte 17">
            <a:extLst>
              <a:ext uri="{FF2B5EF4-FFF2-40B4-BE49-F238E27FC236}">
                <a16:creationId xmlns:a16="http://schemas.microsoft.com/office/drawing/2014/main" id="{304ACB34-E66C-409B-9ABA-80C6733F50AB}"/>
              </a:ext>
            </a:extLst>
          </p:cNvPr>
          <p:cNvSpPr txBox="1"/>
          <p:nvPr/>
        </p:nvSpPr>
        <p:spPr>
          <a:xfrm>
            <a:off x="5963793" y="3653610"/>
            <a:ext cx="1519968" cy="276999"/>
          </a:xfrm>
          <a:prstGeom prst="rect">
            <a:avLst/>
          </a:prstGeom>
          <a:noFill/>
        </p:spPr>
        <p:txBody>
          <a:bodyPr wrap="none" rtlCol="0">
            <a:spAutoFit/>
          </a:bodyPr>
          <a:lstStyle/>
          <a:p>
            <a:r>
              <a:rPr lang="fr-FR" sz="1200" b="1" dirty="0" err="1"/>
              <a:t>Retail</a:t>
            </a:r>
            <a:r>
              <a:rPr lang="fr-FR" sz="1200" b="1" dirty="0"/>
              <a:t> </a:t>
            </a:r>
            <a:r>
              <a:rPr lang="fr-FR" sz="1200" b="1" dirty="0" err="1"/>
              <a:t>competition</a:t>
            </a:r>
            <a:endParaRPr lang="fr-FR" sz="1200" b="1" dirty="0"/>
          </a:p>
        </p:txBody>
      </p:sp>
      <p:sp>
        <p:nvSpPr>
          <p:cNvPr id="19" name="ZoneTexte 18">
            <a:extLst>
              <a:ext uri="{FF2B5EF4-FFF2-40B4-BE49-F238E27FC236}">
                <a16:creationId xmlns:a16="http://schemas.microsoft.com/office/drawing/2014/main" id="{33C63853-E060-493D-A179-718C3A0221F4}"/>
              </a:ext>
            </a:extLst>
          </p:cNvPr>
          <p:cNvSpPr txBox="1"/>
          <p:nvPr/>
        </p:nvSpPr>
        <p:spPr>
          <a:xfrm>
            <a:off x="7344305" y="4056272"/>
            <a:ext cx="1607491" cy="461665"/>
          </a:xfrm>
          <a:prstGeom prst="rect">
            <a:avLst/>
          </a:prstGeom>
          <a:noFill/>
        </p:spPr>
        <p:txBody>
          <a:bodyPr wrap="none" rtlCol="0">
            <a:spAutoFit/>
          </a:bodyPr>
          <a:lstStyle/>
          <a:p>
            <a:r>
              <a:rPr lang="fr-FR" sz="1200" b="1" dirty="0" err="1"/>
              <a:t>Transactive</a:t>
            </a:r>
            <a:r>
              <a:rPr lang="fr-FR" sz="1200" b="1" dirty="0"/>
              <a:t> </a:t>
            </a:r>
            <a:r>
              <a:rPr lang="fr-FR" sz="1200" b="1" dirty="0" err="1"/>
              <a:t>energy</a:t>
            </a:r>
            <a:r>
              <a:rPr lang="fr-FR" sz="1200" b="1" dirty="0"/>
              <a:t>,</a:t>
            </a:r>
          </a:p>
          <a:p>
            <a:pPr algn="ctr"/>
            <a:r>
              <a:rPr lang="fr-FR" sz="1200" b="1" dirty="0" err="1"/>
              <a:t>meshgrid</a:t>
            </a:r>
            <a:endParaRPr lang="fr-FR" sz="1200" b="1" dirty="0"/>
          </a:p>
        </p:txBody>
      </p:sp>
      <p:sp>
        <p:nvSpPr>
          <p:cNvPr id="20" name="ZoneTexte 19">
            <a:extLst>
              <a:ext uri="{FF2B5EF4-FFF2-40B4-BE49-F238E27FC236}">
                <a16:creationId xmlns:a16="http://schemas.microsoft.com/office/drawing/2014/main" id="{A3C0DD58-1538-457A-BFAA-1DFA8493EC74}"/>
              </a:ext>
            </a:extLst>
          </p:cNvPr>
          <p:cNvSpPr txBox="1"/>
          <p:nvPr/>
        </p:nvSpPr>
        <p:spPr>
          <a:xfrm>
            <a:off x="7211028" y="3347613"/>
            <a:ext cx="1159292" cy="276999"/>
          </a:xfrm>
          <a:prstGeom prst="rect">
            <a:avLst/>
          </a:prstGeom>
          <a:noFill/>
        </p:spPr>
        <p:txBody>
          <a:bodyPr wrap="none" rtlCol="0">
            <a:spAutoFit/>
          </a:bodyPr>
          <a:lstStyle/>
          <a:p>
            <a:r>
              <a:rPr lang="fr-FR" sz="1200" b="1" dirty="0" err="1"/>
              <a:t>Communities</a:t>
            </a:r>
            <a:endParaRPr lang="fr-FR" sz="1200" b="1" dirty="0"/>
          </a:p>
        </p:txBody>
      </p:sp>
      <p:sp>
        <p:nvSpPr>
          <p:cNvPr id="21" name="ZoneTexte 20">
            <a:extLst>
              <a:ext uri="{FF2B5EF4-FFF2-40B4-BE49-F238E27FC236}">
                <a16:creationId xmlns:a16="http://schemas.microsoft.com/office/drawing/2014/main" id="{2280613B-D2ED-43E4-9D06-AA94C43D549E}"/>
              </a:ext>
            </a:extLst>
          </p:cNvPr>
          <p:cNvSpPr txBox="1"/>
          <p:nvPr/>
        </p:nvSpPr>
        <p:spPr>
          <a:xfrm>
            <a:off x="5760626" y="3306232"/>
            <a:ext cx="986167" cy="276999"/>
          </a:xfrm>
          <a:prstGeom prst="rect">
            <a:avLst/>
          </a:prstGeom>
          <a:noFill/>
        </p:spPr>
        <p:txBody>
          <a:bodyPr wrap="none" rtlCol="0">
            <a:spAutoFit/>
          </a:bodyPr>
          <a:lstStyle/>
          <a:p>
            <a:r>
              <a:rPr lang="fr-FR" sz="1200" b="1" dirty="0" err="1"/>
              <a:t>Prosumers</a:t>
            </a:r>
            <a:endParaRPr lang="fr-FR" sz="1200" b="1" dirty="0"/>
          </a:p>
        </p:txBody>
      </p:sp>
      <p:sp>
        <p:nvSpPr>
          <p:cNvPr id="22" name="ZoneTexte 21">
            <a:extLst>
              <a:ext uri="{FF2B5EF4-FFF2-40B4-BE49-F238E27FC236}">
                <a16:creationId xmlns:a16="http://schemas.microsoft.com/office/drawing/2014/main" id="{3F85C6EA-C610-4FC0-A0AC-8B6AC340E513}"/>
              </a:ext>
            </a:extLst>
          </p:cNvPr>
          <p:cNvSpPr txBox="1"/>
          <p:nvPr/>
        </p:nvSpPr>
        <p:spPr>
          <a:xfrm>
            <a:off x="6183405" y="4280408"/>
            <a:ext cx="1080745" cy="276999"/>
          </a:xfrm>
          <a:prstGeom prst="rect">
            <a:avLst/>
          </a:prstGeom>
          <a:noFill/>
        </p:spPr>
        <p:txBody>
          <a:bodyPr wrap="none" rtlCol="0">
            <a:spAutoFit/>
          </a:bodyPr>
          <a:lstStyle/>
          <a:p>
            <a:r>
              <a:rPr lang="fr-FR" sz="1200" b="1" dirty="0"/>
              <a:t>New </a:t>
            </a:r>
            <a:r>
              <a:rPr lang="fr-FR" sz="1200" b="1" dirty="0" err="1"/>
              <a:t>players</a:t>
            </a:r>
            <a:endParaRPr lang="fr-FR" sz="1200" b="1" dirty="0"/>
          </a:p>
        </p:txBody>
      </p:sp>
      <p:sp>
        <p:nvSpPr>
          <p:cNvPr id="24" name="ZoneTexte 23">
            <a:extLst>
              <a:ext uri="{FF2B5EF4-FFF2-40B4-BE49-F238E27FC236}">
                <a16:creationId xmlns:a16="http://schemas.microsoft.com/office/drawing/2014/main" id="{D9F98D45-C813-4118-87A2-A8FB539AF646}"/>
              </a:ext>
            </a:extLst>
          </p:cNvPr>
          <p:cNvSpPr txBox="1"/>
          <p:nvPr/>
        </p:nvSpPr>
        <p:spPr>
          <a:xfrm>
            <a:off x="7406565" y="3773081"/>
            <a:ext cx="1635384" cy="276999"/>
          </a:xfrm>
          <a:prstGeom prst="rect">
            <a:avLst/>
          </a:prstGeom>
          <a:noFill/>
        </p:spPr>
        <p:txBody>
          <a:bodyPr wrap="none" rtlCol="0">
            <a:spAutoFit/>
          </a:bodyPr>
          <a:lstStyle/>
          <a:p>
            <a:r>
              <a:rPr lang="fr-FR" sz="1200" b="1" dirty="0"/>
              <a:t>Energy as a Service</a:t>
            </a:r>
          </a:p>
        </p:txBody>
      </p:sp>
    </p:spTree>
    <p:extLst>
      <p:ext uri="{BB962C8B-B14F-4D97-AF65-F5344CB8AC3E}">
        <p14:creationId xmlns:p14="http://schemas.microsoft.com/office/powerpoint/2010/main" val="3158492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lèche : pentagone 22">
            <a:extLst>
              <a:ext uri="{FF2B5EF4-FFF2-40B4-BE49-F238E27FC236}">
                <a16:creationId xmlns:a16="http://schemas.microsoft.com/office/drawing/2014/main" id="{8276681E-70A4-45A5-A4A8-C2DD6079A78D}"/>
              </a:ext>
            </a:extLst>
          </p:cNvPr>
          <p:cNvSpPr/>
          <p:nvPr/>
        </p:nvSpPr>
        <p:spPr>
          <a:xfrm>
            <a:off x="353789" y="3318615"/>
            <a:ext cx="8688160" cy="1238792"/>
          </a:xfrm>
          <a:prstGeom prst="homePlate">
            <a:avLst>
              <a:gd name="adj" fmla="val 24165"/>
            </a:avLst>
          </a:prstGeom>
          <a:gradFill flip="none" rotWithShape="1">
            <a:gsLst>
              <a:gs pos="62000">
                <a:schemeClr val="accent2">
                  <a:lumMod val="5000"/>
                  <a:lumOff val="95000"/>
                </a:schemeClr>
              </a:gs>
              <a:gs pos="74000">
                <a:schemeClr val="accent2">
                  <a:lumMod val="45000"/>
                  <a:lumOff val="55000"/>
                </a:schemeClr>
              </a:gs>
              <a:gs pos="100000">
                <a:schemeClr val="accent2">
                  <a:lumMod val="30000"/>
                  <a:lumOff val="70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Espace réservé du numéro de diapositive 1">
            <a:extLst>
              <a:ext uri="{FF2B5EF4-FFF2-40B4-BE49-F238E27FC236}">
                <a16:creationId xmlns:a16="http://schemas.microsoft.com/office/drawing/2014/main" id="{07B065AF-2F5C-4F7C-9AD7-040022422E4F}"/>
              </a:ext>
            </a:extLst>
          </p:cNvPr>
          <p:cNvSpPr>
            <a:spLocks noGrp="1"/>
          </p:cNvSpPr>
          <p:nvPr>
            <p:ph type="sldNum" sz="quarter" idx="4"/>
          </p:nvPr>
        </p:nvSpPr>
        <p:spPr/>
        <p:txBody>
          <a:bodyPr/>
          <a:lstStyle/>
          <a:p>
            <a:pPr defTabSz="342888"/>
            <a:r>
              <a:rPr lang="en-US">
                <a:solidFill>
                  <a:srgbClr val="3DCD58"/>
                </a:solidFill>
              </a:rPr>
              <a:t>Page </a:t>
            </a:r>
            <a:fld id="{5A9C12DC-491F-9444-86A2-13AC5C62A2FC}" type="slidenum">
              <a:rPr lang="en-US">
                <a:solidFill>
                  <a:srgbClr val="3DCD58"/>
                </a:solidFill>
              </a:rPr>
              <a:pPr defTabSz="342888"/>
              <a:t>4</a:t>
            </a:fld>
            <a:endParaRPr lang="en-US" dirty="0">
              <a:solidFill>
                <a:srgbClr val="3DCD58"/>
              </a:solidFill>
            </a:endParaRPr>
          </a:p>
        </p:txBody>
      </p:sp>
      <p:sp>
        <p:nvSpPr>
          <p:cNvPr id="3" name="Espace réservé du pied de page 2">
            <a:extLst>
              <a:ext uri="{FF2B5EF4-FFF2-40B4-BE49-F238E27FC236}">
                <a16:creationId xmlns:a16="http://schemas.microsoft.com/office/drawing/2014/main" id="{512F6394-AE2F-483A-AAA3-532EF50C6DD7}"/>
              </a:ext>
            </a:extLst>
          </p:cNvPr>
          <p:cNvSpPr>
            <a:spLocks noGrp="1"/>
          </p:cNvSpPr>
          <p:nvPr>
            <p:ph type="ftr" sz="quarter" idx="3"/>
          </p:nvPr>
        </p:nvSpPr>
        <p:spPr/>
        <p:txBody>
          <a:bodyPr/>
          <a:lstStyle/>
          <a:p>
            <a:pPr defTabSz="342888"/>
            <a:r>
              <a:rPr lang="en-US">
                <a:solidFill>
                  <a:srgbClr val="626469"/>
                </a:solidFill>
              </a:rPr>
              <a:t>Confidential Property of Schneider Electric |</a:t>
            </a:r>
            <a:endParaRPr lang="en-US" dirty="0">
              <a:solidFill>
                <a:srgbClr val="626469"/>
              </a:solidFill>
            </a:endParaRPr>
          </a:p>
        </p:txBody>
      </p:sp>
      <p:sp>
        <p:nvSpPr>
          <p:cNvPr id="5" name="Espace réservé du texte 4">
            <a:extLst>
              <a:ext uri="{FF2B5EF4-FFF2-40B4-BE49-F238E27FC236}">
                <a16:creationId xmlns:a16="http://schemas.microsoft.com/office/drawing/2014/main" id="{BDFD902C-7657-41B0-825E-5AE910EBE979}"/>
              </a:ext>
            </a:extLst>
          </p:cNvPr>
          <p:cNvSpPr>
            <a:spLocks noGrp="1"/>
          </p:cNvSpPr>
          <p:nvPr>
            <p:ph type="body" sz="quarter" idx="32"/>
          </p:nvPr>
        </p:nvSpPr>
        <p:spPr>
          <a:xfrm>
            <a:off x="252414" y="100981"/>
            <a:ext cx="8647112" cy="369332"/>
          </a:xfrm>
        </p:spPr>
        <p:txBody>
          <a:bodyPr/>
          <a:lstStyle/>
          <a:p>
            <a:pPr marL="0" indent="16669"/>
            <a:r>
              <a:rPr lang="en-GB" sz="2000" dirty="0"/>
              <a:t>The future energy system is also technically more complex, requiring new design &amp; operating practices, new technology and skills</a:t>
            </a:r>
          </a:p>
        </p:txBody>
      </p:sp>
      <p:pic>
        <p:nvPicPr>
          <p:cNvPr id="7" name="Picture 2" descr="http://2.bp.blogspot.com/--oNCuTKq-4I/TjxjEypUmRI/AAAAAAAAAto/FWzzaxuwFss/s320/EPRI%2B-%2BToday%2527s%2BPower%2BSystem.jpg">
            <a:extLst>
              <a:ext uri="{FF2B5EF4-FFF2-40B4-BE49-F238E27FC236}">
                <a16:creationId xmlns:a16="http://schemas.microsoft.com/office/drawing/2014/main" id="{BA1B839C-81D0-4483-853C-B4D30D6413F2}"/>
              </a:ext>
            </a:extLst>
          </p:cNvPr>
          <p:cNvPicPr>
            <a:picLocks noChangeAspect="1" noChangeArrowheads="1"/>
          </p:cNvPicPr>
          <p:nvPr/>
        </p:nvPicPr>
        <p:blipFill rotWithShape="1">
          <a:blip r:embed="rId2" cstate="print"/>
          <a:srcRect l="2410" t="10635" r="2813" b="10980"/>
          <a:stretch/>
        </p:blipFill>
        <p:spPr bwMode="auto">
          <a:xfrm>
            <a:off x="248443" y="1331587"/>
            <a:ext cx="3891145" cy="1840397"/>
          </a:xfrm>
          <a:prstGeom prst="rect">
            <a:avLst/>
          </a:prstGeom>
          <a:noFill/>
          <a:ln w="6350">
            <a:noFill/>
          </a:ln>
          <a:effectLst/>
        </p:spPr>
      </p:pic>
      <p:sp>
        <p:nvSpPr>
          <p:cNvPr id="8" name="Triangle isocèle 7">
            <a:extLst>
              <a:ext uri="{FF2B5EF4-FFF2-40B4-BE49-F238E27FC236}">
                <a16:creationId xmlns:a16="http://schemas.microsoft.com/office/drawing/2014/main" id="{C1485664-86AE-4C43-A989-D76842D0FDFC}"/>
              </a:ext>
            </a:extLst>
          </p:cNvPr>
          <p:cNvSpPr/>
          <p:nvPr/>
        </p:nvSpPr>
        <p:spPr bwMode="auto">
          <a:xfrm rot="5400000">
            <a:off x="3761547" y="2178997"/>
            <a:ext cx="1341036" cy="115313"/>
          </a:xfrm>
          <a:prstGeom prst="triangle">
            <a:avLst>
              <a:gd name="adj" fmla="val 48452"/>
            </a:avLst>
          </a:prstGeom>
          <a:solidFill>
            <a:schemeClr val="accent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defTabSz="914378" fontAlgn="base">
              <a:spcBef>
                <a:spcPct val="0"/>
              </a:spcBef>
              <a:spcAft>
                <a:spcPct val="0"/>
              </a:spcAft>
            </a:pPr>
            <a:endParaRPr lang="fr-FR">
              <a:solidFill>
                <a:srgbClr val="3DCD58"/>
              </a:solidFill>
              <a:latin typeface="Arial" charset="0"/>
            </a:endParaRPr>
          </a:p>
        </p:txBody>
      </p:sp>
      <p:pic>
        <p:nvPicPr>
          <p:cNvPr id="9" name="Image 8">
            <a:extLst>
              <a:ext uri="{FF2B5EF4-FFF2-40B4-BE49-F238E27FC236}">
                <a16:creationId xmlns:a16="http://schemas.microsoft.com/office/drawing/2014/main" id="{702850E8-4096-4749-89EE-31D7452DAD68}"/>
              </a:ext>
            </a:extLst>
          </p:cNvPr>
          <p:cNvPicPr>
            <a:picLocks noChangeAspect="1"/>
          </p:cNvPicPr>
          <p:nvPr/>
        </p:nvPicPr>
        <p:blipFill rotWithShape="1">
          <a:blip r:embed="rId3"/>
          <a:srcRect l="1569" t="2919" r="1880" b="4662"/>
          <a:stretch/>
        </p:blipFill>
        <p:spPr>
          <a:xfrm>
            <a:off x="4699181" y="1271668"/>
            <a:ext cx="4243469" cy="1923587"/>
          </a:xfrm>
          <a:prstGeom prst="rect">
            <a:avLst/>
          </a:prstGeom>
          <a:noFill/>
          <a:ln w="6350">
            <a:noFill/>
          </a:ln>
          <a:effectLst/>
        </p:spPr>
      </p:pic>
      <p:sp>
        <p:nvSpPr>
          <p:cNvPr id="10" name="Rectangle 9">
            <a:extLst>
              <a:ext uri="{FF2B5EF4-FFF2-40B4-BE49-F238E27FC236}">
                <a16:creationId xmlns:a16="http://schemas.microsoft.com/office/drawing/2014/main" id="{D66480D5-D536-4206-B102-FCD933169D04}"/>
              </a:ext>
            </a:extLst>
          </p:cNvPr>
          <p:cNvSpPr/>
          <p:nvPr/>
        </p:nvSpPr>
        <p:spPr>
          <a:xfrm>
            <a:off x="258055" y="977842"/>
            <a:ext cx="3881534" cy="366578"/>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888"/>
            <a:r>
              <a:rPr lang="fr-FR" sz="1350" b="1" dirty="0" err="1">
                <a:solidFill>
                  <a:prstClr val="white"/>
                </a:solidFill>
                <a:latin typeface="Arial"/>
              </a:rPr>
              <a:t>From</a:t>
            </a:r>
            <a:r>
              <a:rPr lang="fr-FR" sz="1350" b="1" dirty="0">
                <a:solidFill>
                  <a:prstClr val="white"/>
                </a:solidFill>
                <a:latin typeface="Arial"/>
              </a:rPr>
              <a:t> G. Westinghouse and N. Tesla </a:t>
            </a:r>
            <a:r>
              <a:rPr lang="fr-FR" sz="1350" b="1" dirty="0" err="1">
                <a:solidFill>
                  <a:prstClr val="white"/>
                </a:solidFill>
                <a:latin typeface="Arial"/>
              </a:rPr>
              <a:t>legacy</a:t>
            </a:r>
            <a:r>
              <a:rPr lang="fr-FR" sz="1350" b="1" dirty="0">
                <a:solidFill>
                  <a:prstClr val="white"/>
                </a:solidFill>
                <a:latin typeface="Arial"/>
              </a:rPr>
              <a:t>…</a:t>
            </a:r>
          </a:p>
        </p:txBody>
      </p:sp>
      <p:sp>
        <p:nvSpPr>
          <p:cNvPr id="11" name="Rectangle 10">
            <a:extLst>
              <a:ext uri="{FF2B5EF4-FFF2-40B4-BE49-F238E27FC236}">
                <a16:creationId xmlns:a16="http://schemas.microsoft.com/office/drawing/2014/main" id="{DC1E9FCF-125E-4DDD-844E-C32002971F10}"/>
              </a:ext>
            </a:extLst>
          </p:cNvPr>
          <p:cNvSpPr/>
          <p:nvPr/>
        </p:nvSpPr>
        <p:spPr>
          <a:xfrm>
            <a:off x="4666130" y="977842"/>
            <a:ext cx="4271495" cy="366578"/>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888"/>
            <a:r>
              <a:rPr lang="en-US" sz="1350" b="1" dirty="0">
                <a:solidFill>
                  <a:prstClr val="white"/>
                </a:solidFill>
                <a:latin typeface="Arial"/>
              </a:rPr>
              <a:t>… to a complex system with new rules</a:t>
            </a:r>
          </a:p>
        </p:txBody>
      </p:sp>
      <p:sp>
        <p:nvSpPr>
          <p:cNvPr id="14" name="ZoneTexte 13">
            <a:extLst>
              <a:ext uri="{FF2B5EF4-FFF2-40B4-BE49-F238E27FC236}">
                <a16:creationId xmlns:a16="http://schemas.microsoft.com/office/drawing/2014/main" id="{A8B1A83F-E63D-4DB9-A343-B3B500F92B53}"/>
              </a:ext>
            </a:extLst>
          </p:cNvPr>
          <p:cNvSpPr txBox="1"/>
          <p:nvPr/>
        </p:nvSpPr>
        <p:spPr>
          <a:xfrm>
            <a:off x="1017738" y="3672286"/>
            <a:ext cx="2178802" cy="461665"/>
          </a:xfrm>
          <a:prstGeom prst="rect">
            <a:avLst/>
          </a:prstGeom>
          <a:noFill/>
        </p:spPr>
        <p:txBody>
          <a:bodyPr wrap="none" rtlCol="0">
            <a:spAutoFit/>
          </a:bodyPr>
          <a:lstStyle/>
          <a:p>
            <a:pPr algn="ctr"/>
            <a:r>
              <a:rPr lang="fr-FR" sz="1200" b="1" dirty="0" err="1"/>
              <a:t>Inertia</a:t>
            </a:r>
            <a:r>
              <a:rPr lang="fr-FR" sz="1200" b="1" dirty="0"/>
              <a:t> </a:t>
            </a:r>
            <a:r>
              <a:rPr lang="fr-FR" sz="1200" b="1" dirty="0" err="1"/>
              <a:t>based</a:t>
            </a:r>
            <a:r>
              <a:rPr lang="fr-FR" sz="1200" b="1" dirty="0"/>
              <a:t> </a:t>
            </a:r>
            <a:r>
              <a:rPr lang="fr-FR" sz="1200" b="1" dirty="0" err="1"/>
              <a:t>grid</a:t>
            </a:r>
            <a:r>
              <a:rPr lang="fr-FR" sz="1200" b="1" dirty="0"/>
              <a:t> </a:t>
            </a:r>
            <a:r>
              <a:rPr lang="fr-FR" sz="1200" b="1" dirty="0" err="1"/>
              <a:t>stability</a:t>
            </a:r>
            <a:endParaRPr lang="fr-FR" sz="1200" b="1" dirty="0"/>
          </a:p>
          <a:p>
            <a:pPr algn="ctr"/>
            <a:r>
              <a:rPr lang="fr-FR" sz="1200" b="1" dirty="0"/>
              <a:t>(large </a:t>
            </a:r>
            <a:r>
              <a:rPr lang="fr-FR" sz="1200" b="1" dirty="0" err="1"/>
              <a:t>spinning</a:t>
            </a:r>
            <a:r>
              <a:rPr lang="fr-FR" sz="1200" b="1" dirty="0"/>
              <a:t> </a:t>
            </a:r>
            <a:r>
              <a:rPr lang="fr-FR" sz="1200" b="1" dirty="0" err="1"/>
              <a:t>generators</a:t>
            </a:r>
            <a:r>
              <a:rPr lang="fr-FR" sz="1200" b="1" dirty="0"/>
              <a:t>)</a:t>
            </a:r>
          </a:p>
        </p:txBody>
      </p:sp>
      <p:sp>
        <p:nvSpPr>
          <p:cNvPr id="16" name="ZoneTexte 15">
            <a:extLst>
              <a:ext uri="{FF2B5EF4-FFF2-40B4-BE49-F238E27FC236}">
                <a16:creationId xmlns:a16="http://schemas.microsoft.com/office/drawing/2014/main" id="{72DA1411-261E-4125-9591-2F961B5C81F4}"/>
              </a:ext>
            </a:extLst>
          </p:cNvPr>
          <p:cNvSpPr txBox="1"/>
          <p:nvPr/>
        </p:nvSpPr>
        <p:spPr>
          <a:xfrm>
            <a:off x="7038085" y="3379001"/>
            <a:ext cx="1451038" cy="276999"/>
          </a:xfrm>
          <a:prstGeom prst="rect">
            <a:avLst/>
          </a:prstGeom>
          <a:noFill/>
        </p:spPr>
        <p:txBody>
          <a:bodyPr wrap="none" rtlCol="0">
            <a:spAutoFit/>
          </a:bodyPr>
          <a:lstStyle/>
          <a:p>
            <a:r>
              <a:rPr lang="fr-FR" sz="1200" b="1" dirty="0"/>
              <a:t>New </a:t>
            </a:r>
            <a:r>
              <a:rPr lang="fr-FR" sz="1200" b="1" dirty="0" err="1"/>
              <a:t>loads</a:t>
            </a:r>
            <a:r>
              <a:rPr lang="fr-FR" sz="1200" b="1" dirty="0"/>
              <a:t> (EV…)</a:t>
            </a:r>
          </a:p>
        </p:txBody>
      </p:sp>
      <p:sp>
        <p:nvSpPr>
          <p:cNvPr id="17" name="ZoneTexte 16">
            <a:extLst>
              <a:ext uri="{FF2B5EF4-FFF2-40B4-BE49-F238E27FC236}">
                <a16:creationId xmlns:a16="http://schemas.microsoft.com/office/drawing/2014/main" id="{7C6B1075-CE72-4884-91B8-EA9E05769DCE}"/>
              </a:ext>
            </a:extLst>
          </p:cNvPr>
          <p:cNvSpPr txBox="1"/>
          <p:nvPr/>
        </p:nvSpPr>
        <p:spPr>
          <a:xfrm>
            <a:off x="4242868" y="3740262"/>
            <a:ext cx="1758815" cy="461665"/>
          </a:xfrm>
          <a:prstGeom prst="rect">
            <a:avLst/>
          </a:prstGeom>
          <a:noFill/>
        </p:spPr>
        <p:txBody>
          <a:bodyPr wrap="none" rtlCol="0">
            <a:spAutoFit/>
          </a:bodyPr>
          <a:lstStyle/>
          <a:p>
            <a:pPr algn="ctr"/>
            <a:r>
              <a:rPr lang="fr-FR" sz="1200" b="1" dirty="0" err="1"/>
              <a:t>Inverter-based</a:t>
            </a:r>
            <a:r>
              <a:rPr lang="fr-FR" sz="1200" b="1" dirty="0"/>
              <a:t> </a:t>
            </a:r>
          </a:p>
          <a:p>
            <a:pPr algn="ctr"/>
            <a:r>
              <a:rPr lang="fr-FR" sz="1200" b="1" dirty="0" err="1"/>
              <a:t>generator</a:t>
            </a:r>
            <a:r>
              <a:rPr lang="fr-FR" sz="1200" b="1" dirty="0"/>
              <a:t> </a:t>
            </a:r>
            <a:r>
              <a:rPr lang="fr-FR" sz="1200" b="1" dirty="0" err="1"/>
              <a:t>connection</a:t>
            </a:r>
            <a:endParaRPr lang="fr-FR" sz="1200" b="1" dirty="0"/>
          </a:p>
        </p:txBody>
      </p:sp>
      <p:sp>
        <p:nvSpPr>
          <p:cNvPr id="18" name="ZoneTexte 17">
            <a:extLst>
              <a:ext uri="{FF2B5EF4-FFF2-40B4-BE49-F238E27FC236}">
                <a16:creationId xmlns:a16="http://schemas.microsoft.com/office/drawing/2014/main" id="{304ACB34-E66C-409B-9ABA-80C6733F50AB}"/>
              </a:ext>
            </a:extLst>
          </p:cNvPr>
          <p:cNvSpPr txBox="1"/>
          <p:nvPr/>
        </p:nvSpPr>
        <p:spPr>
          <a:xfrm>
            <a:off x="6001684" y="3647661"/>
            <a:ext cx="1521570" cy="276999"/>
          </a:xfrm>
          <a:prstGeom prst="rect">
            <a:avLst/>
          </a:prstGeom>
          <a:noFill/>
        </p:spPr>
        <p:txBody>
          <a:bodyPr wrap="none" rtlCol="0">
            <a:spAutoFit/>
          </a:bodyPr>
          <a:lstStyle/>
          <a:p>
            <a:r>
              <a:rPr lang="fr-FR" sz="1200" b="1" dirty="0"/>
              <a:t>Digital </a:t>
            </a:r>
            <a:r>
              <a:rPr lang="fr-FR" sz="1200" b="1" dirty="0" err="1"/>
              <a:t>technology</a:t>
            </a:r>
            <a:endParaRPr lang="fr-FR" sz="1200" b="1" dirty="0"/>
          </a:p>
        </p:txBody>
      </p:sp>
      <p:sp>
        <p:nvSpPr>
          <p:cNvPr id="20" name="ZoneTexte 19">
            <a:extLst>
              <a:ext uri="{FF2B5EF4-FFF2-40B4-BE49-F238E27FC236}">
                <a16:creationId xmlns:a16="http://schemas.microsoft.com/office/drawing/2014/main" id="{A3C0DD58-1538-457A-BFAA-1DFA8493EC74}"/>
              </a:ext>
            </a:extLst>
          </p:cNvPr>
          <p:cNvSpPr txBox="1"/>
          <p:nvPr/>
        </p:nvSpPr>
        <p:spPr>
          <a:xfrm>
            <a:off x="7523255" y="3797152"/>
            <a:ext cx="1305165" cy="276999"/>
          </a:xfrm>
          <a:prstGeom prst="rect">
            <a:avLst/>
          </a:prstGeom>
          <a:noFill/>
        </p:spPr>
        <p:txBody>
          <a:bodyPr wrap="none" rtlCol="0">
            <a:spAutoFit/>
          </a:bodyPr>
          <a:lstStyle/>
          <a:p>
            <a:r>
              <a:rPr lang="fr-FR" sz="1200" b="1" dirty="0" err="1"/>
              <a:t>Stability</a:t>
            </a:r>
            <a:r>
              <a:rPr lang="fr-FR" sz="1200" b="1" dirty="0"/>
              <a:t> issues</a:t>
            </a:r>
          </a:p>
        </p:txBody>
      </p:sp>
      <p:sp>
        <p:nvSpPr>
          <p:cNvPr id="21" name="ZoneTexte 20">
            <a:extLst>
              <a:ext uri="{FF2B5EF4-FFF2-40B4-BE49-F238E27FC236}">
                <a16:creationId xmlns:a16="http://schemas.microsoft.com/office/drawing/2014/main" id="{2280613B-D2ED-43E4-9D06-AA94C43D549E}"/>
              </a:ext>
            </a:extLst>
          </p:cNvPr>
          <p:cNvSpPr txBox="1"/>
          <p:nvPr/>
        </p:nvSpPr>
        <p:spPr>
          <a:xfrm>
            <a:off x="5106984" y="3349972"/>
            <a:ext cx="1713931" cy="276999"/>
          </a:xfrm>
          <a:prstGeom prst="rect">
            <a:avLst/>
          </a:prstGeom>
          <a:noFill/>
        </p:spPr>
        <p:txBody>
          <a:bodyPr wrap="none" rtlCol="0">
            <a:spAutoFit/>
          </a:bodyPr>
          <a:lstStyle/>
          <a:p>
            <a:r>
              <a:rPr lang="fr-FR" sz="1200" b="1" dirty="0" err="1"/>
              <a:t>Lower</a:t>
            </a:r>
            <a:r>
              <a:rPr lang="fr-FR" sz="1200" b="1" dirty="0"/>
              <a:t> system </a:t>
            </a:r>
            <a:r>
              <a:rPr lang="fr-FR" sz="1200" b="1" dirty="0" err="1"/>
              <a:t>inertia</a:t>
            </a:r>
            <a:endParaRPr lang="fr-FR" sz="1200" b="1" dirty="0"/>
          </a:p>
        </p:txBody>
      </p:sp>
      <p:sp>
        <p:nvSpPr>
          <p:cNvPr id="25" name="ZoneTexte 24">
            <a:extLst>
              <a:ext uri="{FF2B5EF4-FFF2-40B4-BE49-F238E27FC236}">
                <a16:creationId xmlns:a16="http://schemas.microsoft.com/office/drawing/2014/main" id="{EB7F7488-65DD-4EB0-985D-C9FA486CC36C}"/>
              </a:ext>
            </a:extLst>
          </p:cNvPr>
          <p:cNvSpPr txBox="1"/>
          <p:nvPr/>
        </p:nvSpPr>
        <p:spPr>
          <a:xfrm>
            <a:off x="5138213" y="4080517"/>
            <a:ext cx="3632726" cy="461665"/>
          </a:xfrm>
          <a:prstGeom prst="rect">
            <a:avLst/>
          </a:prstGeom>
          <a:noFill/>
        </p:spPr>
        <p:txBody>
          <a:bodyPr wrap="none" rtlCol="0">
            <a:spAutoFit/>
          </a:bodyPr>
          <a:lstStyle/>
          <a:p>
            <a:pPr algn="ctr"/>
            <a:r>
              <a:rPr lang="fr-FR" sz="1200" b="1" dirty="0"/>
              <a:t>More </a:t>
            </a:r>
            <a:r>
              <a:rPr lang="fr-FR" sz="1200" b="1" dirty="0" err="1"/>
              <a:t>flexibility</a:t>
            </a:r>
            <a:r>
              <a:rPr lang="fr-FR" sz="1200" b="1" dirty="0"/>
              <a:t> </a:t>
            </a:r>
            <a:r>
              <a:rPr lang="fr-FR" sz="1200" b="1" dirty="0" err="1"/>
              <a:t>needed</a:t>
            </a:r>
            <a:r>
              <a:rPr lang="fr-FR" sz="1200" b="1" dirty="0"/>
              <a:t>:</a:t>
            </a:r>
          </a:p>
          <a:p>
            <a:pPr algn="ctr"/>
            <a:r>
              <a:rPr lang="fr-FR" sz="1200" b="1" dirty="0"/>
              <a:t>Flexible </a:t>
            </a:r>
            <a:r>
              <a:rPr lang="fr-FR" sz="1200" b="1" dirty="0" err="1"/>
              <a:t>generation</a:t>
            </a:r>
            <a:r>
              <a:rPr lang="fr-FR" sz="1200" b="1" dirty="0"/>
              <a:t>, </a:t>
            </a:r>
            <a:r>
              <a:rPr lang="fr-FR" sz="1200" b="1" dirty="0" err="1"/>
              <a:t>storage</a:t>
            </a:r>
            <a:r>
              <a:rPr lang="fr-FR" sz="1200" b="1" dirty="0"/>
              <a:t>, </a:t>
            </a:r>
            <a:r>
              <a:rPr lang="fr-FR" sz="1200" b="1" dirty="0" err="1"/>
              <a:t>demand</a:t>
            </a:r>
            <a:r>
              <a:rPr lang="fr-FR" sz="1200" b="1" dirty="0"/>
              <a:t> </a:t>
            </a:r>
            <a:r>
              <a:rPr lang="fr-FR" sz="1200" b="1" dirty="0" err="1"/>
              <a:t>response</a:t>
            </a:r>
            <a:endParaRPr lang="fr-FR" sz="1200" b="1" dirty="0"/>
          </a:p>
        </p:txBody>
      </p:sp>
    </p:spTree>
    <p:extLst>
      <p:ext uri="{BB962C8B-B14F-4D97-AF65-F5344CB8AC3E}">
        <p14:creationId xmlns:p14="http://schemas.microsoft.com/office/powerpoint/2010/main" val="3258561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33B7C02-B0D7-4810-B707-E482CC2E8958}"/>
              </a:ext>
            </a:extLst>
          </p:cNvPr>
          <p:cNvSpPr>
            <a:spLocks noGrp="1"/>
          </p:cNvSpPr>
          <p:nvPr>
            <p:ph sz="quarter" idx="31"/>
          </p:nvPr>
        </p:nvSpPr>
        <p:spPr>
          <a:xfrm>
            <a:off x="258055" y="1424763"/>
            <a:ext cx="8679570" cy="2955151"/>
          </a:xfrm>
        </p:spPr>
        <p:txBody>
          <a:bodyPr/>
          <a:lstStyle/>
          <a:p>
            <a:r>
              <a:rPr lang="fr-FR" sz="1800" dirty="0">
                <a:solidFill>
                  <a:schemeClr val="accent1"/>
                </a:solidFill>
              </a:rPr>
              <a:t>Most distribution utilities are </a:t>
            </a:r>
            <a:r>
              <a:rPr lang="fr-FR" sz="1800" dirty="0" err="1">
                <a:solidFill>
                  <a:schemeClr val="accent1"/>
                </a:solidFill>
              </a:rPr>
              <a:t>facing</a:t>
            </a:r>
            <a:r>
              <a:rPr lang="fr-FR" sz="1800" dirty="0">
                <a:solidFill>
                  <a:schemeClr val="accent1"/>
                </a:solidFill>
              </a:rPr>
              <a:t> </a:t>
            </a:r>
            <a:r>
              <a:rPr lang="fr-FR" sz="1800" dirty="0" err="1">
                <a:solidFill>
                  <a:schemeClr val="accent1"/>
                </a:solidFill>
              </a:rPr>
              <a:t>difficulties</a:t>
            </a:r>
            <a:r>
              <a:rPr lang="fr-FR" sz="1800" dirty="0">
                <a:solidFill>
                  <a:schemeClr val="accent1"/>
                </a:solidFill>
              </a:rPr>
              <a:t> to go digital</a:t>
            </a:r>
          </a:p>
          <a:p>
            <a:pPr marL="301624" indent="-285750">
              <a:buFont typeface="Arial" panose="020B0604020202020204" pitchFamily="34" charset="0"/>
              <a:buChar char="•"/>
            </a:pPr>
            <a:r>
              <a:rPr lang="fr-FR" sz="1800" dirty="0" err="1">
                <a:solidFill>
                  <a:schemeClr val="accent1"/>
                </a:solidFill>
              </a:rPr>
              <a:t>Utities</a:t>
            </a:r>
            <a:r>
              <a:rPr lang="fr-FR" sz="1800" dirty="0">
                <a:solidFill>
                  <a:schemeClr val="accent1"/>
                </a:solidFill>
              </a:rPr>
              <a:t> </a:t>
            </a:r>
            <a:r>
              <a:rPr lang="fr-FR" sz="1800" dirty="0" err="1">
                <a:solidFill>
                  <a:schemeClr val="accent1"/>
                </a:solidFill>
              </a:rPr>
              <a:t>may</a:t>
            </a:r>
            <a:r>
              <a:rPr lang="fr-FR" sz="1800" dirty="0">
                <a:solidFill>
                  <a:schemeClr val="accent1"/>
                </a:solidFill>
              </a:rPr>
              <a:t> not have the </a:t>
            </a:r>
            <a:r>
              <a:rPr lang="fr-FR" sz="1800" dirty="0" err="1">
                <a:solidFill>
                  <a:schemeClr val="accent1"/>
                </a:solidFill>
              </a:rPr>
              <a:t>ability</a:t>
            </a:r>
            <a:r>
              <a:rPr lang="fr-FR" sz="1800" dirty="0">
                <a:solidFill>
                  <a:schemeClr val="accent1"/>
                </a:solidFill>
              </a:rPr>
              <a:t> or </a:t>
            </a:r>
            <a:r>
              <a:rPr lang="fr-FR" sz="1800" dirty="0" err="1">
                <a:solidFill>
                  <a:schemeClr val="accent1"/>
                </a:solidFill>
              </a:rPr>
              <a:t>critical</a:t>
            </a:r>
            <a:r>
              <a:rPr lang="fr-FR" sz="1800" dirty="0">
                <a:solidFill>
                  <a:schemeClr val="accent1"/>
                </a:solidFill>
              </a:rPr>
              <a:t> size to </a:t>
            </a:r>
            <a:r>
              <a:rPr lang="fr-FR" sz="1800" dirty="0" err="1">
                <a:solidFill>
                  <a:schemeClr val="accent1"/>
                </a:solidFill>
              </a:rPr>
              <a:t>hire</a:t>
            </a:r>
            <a:r>
              <a:rPr lang="fr-FR" sz="1800" dirty="0">
                <a:solidFill>
                  <a:schemeClr val="accent1"/>
                </a:solidFill>
              </a:rPr>
              <a:t> the </a:t>
            </a:r>
            <a:r>
              <a:rPr lang="fr-FR" sz="1800" dirty="0" err="1">
                <a:solidFill>
                  <a:schemeClr val="accent1"/>
                </a:solidFill>
              </a:rPr>
              <a:t>necessary</a:t>
            </a:r>
            <a:r>
              <a:rPr lang="fr-FR" sz="1800" dirty="0">
                <a:solidFill>
                  <a:schemeClr val="accent1"/>
                </a:solidFill>
              </a:rPr>
              <a:t> </a:t>
            </a:r>
            <a:r>
              <a:rPr lang="fr-FR" sz="1800" b="1" dirty="0">
                <a:solidFill>
                  <a:schemeClr val="accent1"/>
                </a:solidFill>
              </a:rPr>
              <a:t>talents</a:t>
            </a:r>
          </a:p>
          <a:p>
            <a:pPr marL="301624" indent="-285750">
              <a:buFont typeface="Arial" panose="020B0604020202020204" pitchFamily="34" charset="0"/>
              <a:buChar char="•"/>
            </a:pPr>
            <a:r>
              <a:rPr lang="fr-FR" sz="1800" dirty="0" err="1">
                <a:solidFill>
                  <a:schemeClr val="accent1"/>
                </a:solidFill>
              </a:rPr>
              <a:t>Many</a:t>
            </a:r>
            <a:r>
              <a:rPr lang="fr-FR" sz="1800" dirty="0">
                <a:solidFill>
                  <a:schemeClr val="accent1"/>
                </a:solidFill>
              </a:rPr>
              <a:t> utilities </a:t>
            </a:r>
            <a:r>
              <a:rPr lang="fr-FR" sz="1800" dirty="0" err="1">
                <a:solidFill>
                  <a:schemeClr val="accent1"/>
                </a:solidFill>
              </a:rPr>
              <a:t>refer</a:t>
            </a:r>
            <a:r>
              <a:rPr lang="fr-FR" sz="1800" dirty="0">
                <a:solidFill>
                  <a:schemeClr val="accent1"/>
                </a:solidFill>
              </a:rPr>
              <a:t> to </a:t>
            </a:r>
            <a:r>
              <a:rPr lang="fr-FR" sz="1800" b="1" dirty="0">
                <a:solidFill>
                  <a:schemeClr val="accent1"/>
                </a:solidFill>
              </a:rPr>
              <a:t>communication infrastructure </a:t>
            </a:r>
            <a:r>
              <a:rPr lang="fr-FR" sz="1800" dirty="0">
                <a:solidFill>
                  <a:schemeClr val="accent1"/>
                </a:solidFill>
              </a:rPr>
              <a:t>as the </a:t>
            </a:r>
            <a:r>
              <a:rPr lang="fr-FR" sz="1800" dirty="0" err="1">
                <a:solidFill>
                  <a:schemeClr val="accent1"/>
                </a:solidFill>
              </a:rPr>
              <a:t>starting</a:t>
            </a:r>
            <a:r>
              <a:rPr lang="fr-FR" sz="1800" dirty="0">
                <a:solidFill>
                  <a:schemeClr val="accent1"/>
                </a:solidFill>
              </a:rPr>
              <a:t> point of digital; It </a:t>
            </a:r>
            <a:r>
              <a:rPr lang="fr-FR" sz="1800" dirty="0" err="1">
                <a:solidFill>
                  <a:schemeClr val="accent1"/>
                </a:solidFill>
              </a:rPr>
              <a:t>goes</a:t>
            </a:r>
            <a:r>
              <a:rPr lang="fr-FR" sz="1800" dirty="0">
                <a:solidFill>
                  <a:schemeClr val="accent1"/>
                </a:solidFill>
              </a:rPr>
              <a:t> far </a:t>
            </a:r>
            <a:r>
              <a:rPr lang="fr-FR" sz="1800" dirty="0" err="1">
                <a:solidFill>
                  <a:schemeClr val="accent1"/>
                </a:solidFill>
              </a:rPr>
              <a:t>beyond</a:t>
            </a:r>
            <a:r>
              <a:rPr lang="fr-FR" sz="1800" dirty="0">
                <a:solidFill>
                  <a:schemeClr val="accent1"/>
                </a:solidFill>
              </a:rPr>
              <a:t> </a:t>
            </a:r>
            <a:r>
              <a:rPr lang="fr-FR" sz="1800" dirty="0" err="1">
                <a:solidFill>
                  <a:schemeClr val="accent1"/>
                </a:solidFill>
              </a:rPr>
              <a:t>that</a:t>
            </a:r>
            <a:endParaRPr lang="fr-FR" sz="1800" dirty="0">
              <a:solidFill>
                <a:schemeClr val="accent1"/>
              </a:solidFill>
            </a:endParaRPr>
          </a:p>
          <a:p>
            <a:pPr marL="301624" indent="-285750">
              <a:buFont typeface="Arial" panose="020B0604020202020204" pitchFamily="34" charset="0"/>
              <a:buChar char="•"/>
            </a:pPr>
            <a:r>
              <a:rPr lang="fr-FR" sz="1800" dirty="0" err="1">
                <a:solidFill>
                  <a:schemeClr val="accent1"/>
                </a:solidFill>
              </a:rPr>
              <a:t>Implementation</a:t>
            </a:r>
            <a:r>
              <a:rPr lang="fr-FR" sz="1800" dirty="0">
                <a:solidFill>
                  <a:schemeClr val="accent1"/>
                </a:solidFill>
              </a:rPr>
              <a:t> of digital </a:t>
            </a:r>
            <a:r>
              <a:rPr lang="fr-FR" sz="1800" dirty="0" err="1">
                <a:solidFill>
                  <a:schemeClr val="accent1"/>
                </a:solidFill>
              </a:rPr>
              <a:t>strategies</a:t>
            </a:r>
            <a:r>
              <a:rPr lang="fr-FR" sz="1800" dirty="0">
                <a:solidFill>
                  <a:schemeClr val="accent1"/>
                </a:solidFill>
              </a:rPr>
              <a:t> </a:t>
            </a:r>
            <a:r>
              <a:rPr lang="fr-FR" sz="1800" dirty="0" err="1">
                <a:solidFill>
                  <a:schemeClr val="accent1"/>
                </a:solidFill>
              </a:rPr>
              <a:t>requires</a:t>
            </a:r>
            <a:r>
              <a:rPr lang="fr-FR" sz="1800" dirty="0">
                <a:solidFill>
                  <a:schemeClr val="accent1"/>
                </a:solidFill>
              </a:rPr>
              <a:t> </a:t>
            </a:r>
            <a:r>
              <a:rPr lang="fr-FR" sz="1800" dirty="0" err="1">
                <a:solidFill>
                  <a:schemeClr val="accent1"/>
                </a:solidFill>
              </a:rPr>
              <a:t>breaking</a:t>
            </a:r>
            <a:r>
              <a:rPr lang="fr-FR" sz="1800" dirty="0">
                <a:solidFill>
                  <a:schemeClr val="accent1"/>
                </a:solidFill>
              </a:rPr>
              <a:t> down </a:t>
            </a:r>
            <a:r>
              <a:rPr lang="fr-FR" sz="1800" b="1" dirty="0" err="1">
                <a:solidFill>
                  <a:schemeClr val="accent1"/>
                </a:solidFill>
              </a:rPr>
              <a:t>organization</a:t>
            </a:r>
            <a:r>
              <a:rPr lang="fr-FR" sz="1800" dirty="0">
                <a:solidFill>
                  <a:schemeClr val="accent1"/>
                </a:solidFill>
              </a:rPr>
              <a:t> </a:t>
            </a:r>
            <a:r>
              <a:rPr lang="fr-FR" sz="1800" dirty="0" err="1">
                <a:solidFill>
                  <a:schemeClr val="accent1"/>
                </a:solidFill>
              </a:rPr>
              <a:t>siloes</a:t>
            </a:r>
            <a:r>
              <a:rPr lang="fr-FR" sz="1800" dirty="0">
                <a:solidFill>
                  <a:schemeClr val="accent1"/>
                </a:solidFill>
              </a:rPr>
              <a:t> </a:t>
            </a:r>
            <a:r>
              <a:rPr lang="fr-FR" sz="1800" dirty="0" err="1">
                <a:solidFill>
                  <a:schemeClr val="accent1"/>
                </a:solidFill>
              </a:rPr>
              <a:t>within</a:t>
            </a:r>
            <a:r>
              <a:rPr lang="fr-FR" sz="1800" dirty="0">
                <a:solidFill>
                  <a:schemeClr val="accent1"/>
                </a:solidFill>
              </a:rPr>
              <a:t> the </a:t>
            </a:r>
            <a:r>
              <a:rPr lang="fr-FR" sz="1800" dirty="0" err="1">
                <a:solidFill>
                  <a:schemeClr val="accent1"/>
                </a:solidFill>
              </a:rPr>
              <a:t>companies</a:t>
            </a:r>
            <a:r>
              <a:rPr lang="fr-FR" sz="1800" dirty="0">
                <a:solidFill>
                  <a:schemeClr val="accent1"/>
                </a:solidFill>
              </a:rPr>
              <a:t>, </a:t>
            </a:r>
            <a:r>
              <a:rPr lang="fr-FR" sz="1800" dirty="0" err="1">
                <a:solidFill>
                  <a:schemeClr val="accent1"/>
                </a:solidFill>
              </a:rPr>
              <a:t>often</a:t>
            </a:r>
            <a:r>
              <a:rPr lang="fr-FR" sz="1800" dirty="0">
                <a:solidFill>
                  <a:schemeClr val="accent1"/>
                </a:solidFill>
              </a:rPr>
              <a:t> </a:t>
            </a:r>
            <a:r>
              <a:rPr lang="fr-FR" sz="1800" dirty="0" err="1">
                <a:solidFill>
                  <a:schemeClr val="accent1"/>
                </a:solidFill>
              </a:rPr>
              <a:t>touching</a:t>
            </a:r>
            <a:r>
              <a:rPr lang="fr-FR" sz="1800" dirty="0">
                <a:solidFill>
                  <a:schemeClr val="accent1"/>
                </a:solidFill>
              </a:rPr>
              <a:t> business process reengineering (</a:t>
            </a:r>
            <a:r>
              <a:rPr lang="fr-FR" sz="1800" dirty="0" err="1">
                <a:solidFill>
                  <a:schemeClr val="accent1"/>
                </a:solidFill>
              </a:rPr>
              <a:t>getting</a:t>
            </a:r>
            <a:r>
              <a:rPr lang="fr-FR" sz="1800" dirty="0">
                <a:solidFill>
                  <a:schemeClr val="accent1"/>
                </a:solidFill>
              </a:rPr>
              <a:t> IT and OT staff to </a:t>
            </a:r>
            <a:r>
              <a:rPr lang="fr-FR" sz="1800" dirty="0" err="1">
                <a:solidFill>
                  <a:schemeClr val="accent1"/>
                </a:solidFill>
              </a:rPr>
              <a:t>work</a:t>
            </a:r>
            <a:r>
              <a:rPr lang="fr-FR" sz="1800" dirty="0">
                <a:solidFill>
                  <a:schemeClr val="accent1"/>
                </a:solidFill>
              </a:rPr>
              <a:t> </a:t>
            </a:r>
            <a:r>
              <a:rPr lang="fr-FR" sz="1800" dirty="0" err="1">
                <a:solidFill>
                  <a:schemeClr val="accent1"/>
                </a:solidFill>
              </a:rPr>
              <a:t>together</a:t>
            </a:r>
            <a:r>
              <a:rPr lang="fr-FR" sz="1800" dirty="0">
                <a:solidFill>
                  <a:schemeClr val="accent1"/>
                </a:solidFill>
              </a:rPr>
              <a:t>)</a:t>
            </a:r>
          </a:p>
          <a:p>
            <a:pPr marL="301624" indent="-285750">
              <a:buFont typeface="Arial" panose="020B0604020202020204" pitchFamily="34" charset="0"/>
              <a:buChar char="•"/>
            </a:pPr>
            <a:r>
              <a:rPr lang="fr-FR" sz="1800" dirty="0">
                <a:solidFill>
                  <a:schemeClr val="accent1"/>
                </a:solidFill>
              </a:rPr>
              <a:t>Digital technologies do not </a:t>
            </a:r>
            <a:r>
              <a:rPr lang="fr-FR" sz="1800" dirty="0" err="1">
                <a:solidFill>
                  <a:schemeClr val="accent1"/>
                </a:solidFill>
              </a:rPr>
              <a:t>necessarily</a:t>
            </a:r>
            <a:r>
              <a:rPr lang="fr-FR" sz="1800" dirty="0">
                <a:solidFill>
                  <a:schemeClr val="accent1"/>
                </a:solidFill>
              </a:rPr>
              <a:t> fit in </a:t>
            </a:r>
            <a:r>
              <a:rPr lang="fr-FR" sz="1800" dirty="0" err="1">
                <a:solidFill>
                  <a:schemeClr val="accent1"/>
                </a:solidFill>
              </a:rPr>
              <a:t>current</a:t>
            </a:r>
            <a:r>
              <a:rPr lang="fr-FR" sz="1800" dirty="0">
                <a:solidFill>
                  <a:schemeClr val="accent1"/>
                </a:solidFill>
              </a:rPr>
              <a:t> </a:t>
            </a:r>
            <a:r>
              <a:rPr lang="fr-FR" sz="1800" b="1" dirty="0" err="1">
                <a:solidFill>
                  <a:schemeClr val="accent1"/>
                </a:solidFill>
              </a:rPr>
              <a:t>investment</a:t>
            </a:r>
            <a:r>
              <a:rPr lang="fr-FR" sz="1800" b="1" dirty="0">
                <a:solidFill>
                  <a:schemeClr val="accent1"/>
                </a:solidFill>
              </a:rPr>
              <a:t> </a:t>
            </a:r>
            <a:r>
              <a:rPr lang="fr-FR" sz="1800" b="1" dirty="0" err="1">
                <a:solidFill>
                  <a:schemeClr val="accent1"/>
                </a:solidFill>
              </a:rPr>
              <a:t>regulation</a:t>
            </a:r>
            <a:endParaRPr lang="fr-FR" sz="1800" b="1" dirty="0">
              <a:solidFill>
                <a:schemeClr val="accent1"/>
              </a:solidFill>
            </a:endParaRPr>
          </a:p>
          <a:p>
            <a:pPr marL="301624" indent="-285750">
              <a:buFont typeface="Arial" panose="020B0604020202020204" pitchFamily="34" charset="0"/>
              <a:buChar char="•"/>
            </a:pPr>
            <a:r>
              <a:rPr lang="fr-FR" sz="1800" dirty="0" err="1">
                <a:solidFill>
                  <a:schemeClr val="accent1"/>
                </a:solidFill>
              </a:rPr>
              <a:t>Hiring</a:t>
            </a:r>
            <a:r>
              <a:rPr lang="fr-FR" sz="1800" dirty="0">
                <a:solidFill>
                  <a:schemeClr val="accent1"/>
                </a:solidFill>
              </a:rPr>
              <a:t> a </a:t>
            </a:r>
            <a:r>
              <a:rPr lang="fr-FR" sz="1800" b="1" dirty="0">
                <a:solidFill>
                  <a:schemeClr val="accent1"/>
                </a:solidFill>
              </a:rPr>
              <a:t>consultant </a:t>
            </a:r>
            <a:r>
              <a:rPr lang="fr-FR" sz="1800" dirty="0">
                <a:solidFill>
                  <a:schemeClr val="accent1"/>
                </a:solidFill>
              </a:rPr>
              <a:t>or </a:t>
            </a:r>
            <a:r>
              <a:rPr lang="fr-FR" sz="1800" b="1" dirty="0">
                <a:solidFill>
                  <a:schemeClr val="accent1"/>
                </a:solidFill>
              </a:rPr>
              <a:t>outsourcing to </a:t>
            </a:r>
            <a:r>
              <a:rPr lang="fr-FR" sz="1800" dirty="0" err="1">
                <a:solidFill>
                  <a:schemeClr val="accent1"/>
                </a:solidFill>
              </a:rPr>
              <a:t>vendors</a:t>
            </a:r>
            <a:r>
              <a:rPr lang="fr-FR" sz="1800" dirty="0">
                <a:solidFill>
                  <a:schemeClr val="accent1"/>
                </a:solidFill>
              </a:rPr>
              <a:t> </a:t>
            </a:r>
            <a:r>
              <a:rPr lang="fr-FR" sz="1800" dirty="0" err="1">
                <a:solidFill>
                  <a:schemeClr val="accent1"/>
                </a:solidFill>
              </a:rPr>
              <a:t>is</a:t>
            </a:r>
            <a:r>
              <a:rPr lang="fr-FR" sz="1800" dirty="0">
                <a:solidFill>
                  <a:schemeClr val="accent1"/>
                </a:solidFill>
              </a:rPr>
              <a:t> </a:t>
            </a:r>
            <a:r>
              <a:rPr lang="fr-FR" sz="1800" dirty="0" err="1">
                <a:solidFill>
                  <a:schemeClr val="accent1"/>
                </a:solidFill>
              </a:rPr>
              <a:t>often</a:t>
            </a:r>
            <a:r>
              <a:rPr lang="fr-FR" sz="1800" dirty="0">
                <a:solidFill>
                  <a:schemeClr val="accent1"/>
                </a:solidFill>
              </a:rPr>
              <a:t> </a:t>
            </a:r>
            <a:r>
              <a:rPr lang="fr-FR" sz="1800" dirty="0" err="1">
                <a:solidFill>
                  <a:schemeClr val="accent1"/>
                </a:solidFill>
              </a:rPr>
              <a:t>considered</a:t>
            </a:r>
            <a:endParaRPr lang="fr-FR" sz="1800" dirty="0">
              <a:solidFill>
                <a:schemeClr val="accent1"/>
              </a:solidFill>
            </a:endParaRPr>
          </a:p>
          <a:p>
            <a:pPr marL="301624" indent="-285750">
              <a:buFont typeface="Arial" panose="020B0604020202020204" pitchFamily="34" charset="0"/>
              <a:buChar char="•"/>
            </a:pPr>
            <a:endParaRPr lang="fr-FR" sz="1800" dirty="0"/>
          </a:p>
          <a:p>
            <a:pPr marL="301624" indent="-285750">
              <a:buFont typeface="Arial" panose="020B0604020202020204" pitchFamily="34" charset="0"/>
              <a:buChar char="•"/>
            </a:pPr>
            <a:endParaRPr lang="fr-FR" sz="1800" dirty="0"/>
          </a:p>
        </p:txBody>
      </p:sp>
      <p:sp>
        <p:nvSpPr>
          <p:cNvPr id="3" name="Espace réservé du texte 2">
            <a:extLst>
              <a:ext uri="{FF2B5EF4-FFF2-40B4-BE49-F238E27FC236}">
                <a16:creationId xmlns:a16="http://schemas.microsoft.com/office/drawing/2014/main" id="{B9CBC5E3-5EED-42A5-A967-407A7F1560F3}"/>
              </a:ext>
            </a:extLst>
          </p:cNvPr>
          <p:cNvSpPr>
            <a:spLocks noGrp="1"/>
          </p:cNvSpPr>
          <p:nvPr>
            <p:ph type="body" sz="quarter" idx="32"/>
          </p:nvPr>
        </p:nvSpPr>
        <p:spPr/>
        <p:txBody>
          <a:bodyPr/>
          <a:lstStyle/>
          <a:p>
            <a:r>
              <a:rPr lang="fr-FR" dirty="0"/>
              <a:t>Digital transformation impact on utilities</a:t>
            </a:r>
          </a:p>
          <a:p>
            <a:r>
              <a:rPr lang="fr-FR" sz="1800" dirty="0" err="1">
                <a:solidFill>
                  <a:srgbClr val="0070C0"/>
                </a:solidFill>
              </a:rPr>
              <a:t>Difficulties</a:t>
            </a:r>
            <a:r>
              <a:rPr lang="fr-FR" sz="1800" dirty="0">
                <a:solidFill>
                  <a:srgbClr val="0070C0"/>
                </a:solidFill>
              </a:rPr>
              <a:t> &amp; Strategic options to manage IT/OT transformation</a:t>
            </a:r>
          </a:p>
          <a:p>
            <a:endParaRPr lang="fr-FR" dirty="0"/>
          </a:p>
        </p:txBody>
      </p:sp>
    </p:spTree>
    <p:extLst>
      <p:ext uri="{BB962C8B-B14F-4D97-AF65-F5344CB8AC3E}">
        <p14:creationId xmlns:p14="http://schemas.microsoft.com/office/powerpoint/2010/main" val="3448895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42621D8-BD78-4C9D-92D3-F3556546B8D8}"/>
              </a:ext>
            </a:extLst>
          </p:cNvPr>
          <p:cNvSpPr>
            <a:spLocks noGrp="1"/>
          </p:cNvSpPr>
          <p:nvPr>
            <p:ph type="body" sz="quarter" idx="32"/>
          </p:nvPr>
        </p:nvSpPr>
        <p:spPr/>
        <p:txBody>
          <a:bodyPr/>
          <a:lstStyle/>
          <a:p>
            <a:r>
              <a:rPr lang="fr-FR" dirty="0" err="1"/>
              <a:t>What</a:t>
            </a:r>
            <a:r>
              <a:rPr lang="fr-FR" dirty="0"/>
              <a:t> </a:t>
            </a:r>
            <a:r>
              <a:rPr lang="fr-FR" dirty="0" err="1"/>
              <a:t>kind</a:t>
            </a:r>
            <a:r>
              <a:rPr lang="fr-FR" dirty="0"/>
              <a:t> of data are </a:t>
            </a:r>
            <a:r>
              <a:rPr lang="fr-FR" dirty="0" err="1"/>
              <a:t>we</a:t>
            </a:r>
            <a:r>
              <a:rPr lang="fr-FR" dirty="0"/>
              <a:t> </a:t>
            </a:r>
            <a:r>
              <a:rPr lang="fr-FR" dirty="0" err="1"/>
              <a:t>talking</a:t>
            </a:r>
            <a:r>
              <a:rPr lang="fr-FR" dirty="0"/>
              <a:t> about ?</a:t>
            </a:r>
          </a:p>
          <a:p>
            <a:endParaRPr lang="fr-FR" dirty="0"/>
          </a:p>
        </p:txBody>
      </p:sp>
      <p:sp>
        <p:nvSpPr>
          <p:cNvPr id="4" name="Espace réservé du texte 3">
            <a:extLst>
              <a:ext uri="{FF2B5EF4-FFF2-40B4-BE49-F238E27FC236}">
                <a16:creationId xmlns:a16="http://schemas.microsoft.com/office/drawing/2014/main" id="{C8FDCE42-8381-4C86-AF93-162B6B65588A}"/>
              </a:ext>
            </a:extLst>
          </p:cNvPr>
          <p:cNvSpPr>
            <a:spLocks noGrp="1"/>
          </p:cNvSpPr>
          <p:nvPr>
            <p:ph type="body" sz="quarter" idx="33"/>
          </p:nvPr>
        </p:nvSpPr>
        <p:spPr/>
        <p:txBody>
          <a:bodyPr/>
          <a:lstStyle/>
          <a:p>
            <a:r>
              <a:rPr lang="fr-FR" dirty="0" err="1">
                <a:solidFill>
                  <a:schemeClr val="tx1">
                    <a:lumMod val="50000"/>
                    <a:lumOff val="50000"/>
                  </a:schemeClr>
                </a:solidFill>
              </a:rPr>
              <a:t>Metering</a:t>
            </a:r>
            <a:r>
              <a:rPr lang="fr-FR" dirty="0">
                <a:solidFill>
                  <a:schemeClr val="tx1">
                    <a:lumMod val="50000"/>
                    <a:lumOff val="50000"/>
                  </a:schemeClr>
                </a:solidFill>
              </a:rPr>
              <a:t>, </a:t>
            </a:r>
            <a:r>
              <a:rPr lang="fr-FR" dirty="0" err="1">
                <a:solidFill>
                  <a:schemeClr val="tx1">
                    <a:lumMod val="50000"/>
                    <a:lumOff val="50000"/>
                  </a:schemeClr>
                </a:solidFill>
              </a:rPr>
              <a:t>grid</a:t>
            </a:r>
            <a:r>
              <a:rPr lang="fr-FR" dirty="0">
                <a:solidFill>
                  <a:schemeClr val="tx1">
                    <a:lumMod val="50000"/>
                    <a:lumOff val="50000"/>
                  </a:schemeClr>
                </a:solidFill>
              </a:rPr>
              <a:t>, </a:t>
            </a:r>
            <a:r>
              <a:rPr lang="fr-FR" dirty="0" err="1">
                <a:solidFill>
                  <a:schemeClr val="tx1">
                    <a:lumMod val="50000"/>
                    <a:lumOff val="50000"/>
                  </a:schemeClr>
                </a:solidFill>
              </a:rPr>
              <a:t>market</a:t>
            </a:r>
            <a:r>
              <a:rPr lang="fr-FR" dirty="0">
                <a:solidFill>
                  <a:schemeClr val="tx1">
                    <a:lumMod val="50000"/>
                    <a:lumOff val="50000"/>
                  </a:schemeClr>
                </a:solidFill>
              </a:rPr>
              <a:t>, </a:t>
            </a:r>
            <a:r>
              <a:rPr lang="fr-FR" dirty="0" err="1">
                <a:solidFill>
                  <a:schemeClr val="tx1">
                    <a:lumMod val="50000"/>
                    <a:lumOff val="50000"/>
                  </a:schemeClr>
                </a:solidFill>
              </a:rPr>
              <a:t>forecast</a:t>
            </a:r>
            <a:r>
              <a:rPr lang="fr-FR" dirty="0">
                <a:solidFill>
                  <a:schemeClr val="tx1">
                    <a:lumMod val="50000"/>
                    <a:lumOff val="50000"/>
                  </a:schemeClr>
                </a:solidFill>
              </a:rPr>
              <a:t>…</a:t>
            </a:r>
          </a:p>
        </p:txBody>
      </p:sp>
      <p:pic>
        <p:nvPicPr>
          <p:cNvPr id="5" name="Image 4">
            <a:extLst>
              <a:ext uri="{FF2B5EF4-FFF2-40B4-BE49-F238E27FC236}">
                <a16:creationId xmlns:a16="http://schemas.microsoft.com/office/drawing/2014/main" id="{1A5092EE-6ABB-40DD-B36B-2FF711748824}"/>
              </a:ext>
            </a:extLst>
          </p:cNvPr>
          <p:cNvPicPr>
            <a:picLocks noChangeAspect="1"/>
          </p:cNvPicPr>
          <p:nvPr/>
        </p:nvPicPr>
        <p:blipFill>
          <a:blip r:embed="rId2"/>
          <a:stretch>
            <a:fillRect/>
          </a:stretch>
        </p:blipFill>
        <p:spPr>
          <a:xfrm>
            <a:off x="973013" y="1216807"/>
            <a:ext cx="7006420" cy="3429000"/>
          </a:xfrm>
          <a:prstGeom prst="rect">
            <a:avLst/>
          </a:prstGeom>
        </p:spPr>
      </p:pic>
      <p:sp>
        <p:nvSpPr>
          <p:cNvPr id="2" name="ZoneTexte 1">
            <a:extLst>
              <a:ext uri="{FF2B5EF4-FFF2-40B4-BE49-F238E27FC236}">
                <a16:creationId xmlns:a16="http://schemas.microsoft.com/office/drawing/2014/main" id="{6A18A0E9-7EB2-4936-BBD5-B69A1C349496}"/>
              </a:ext>
            </a:extLst>
          </p:cNvPr>
          <p:cNvSpPr txBox="1"/>
          <p:nvPr/>
        </p:nvSpPr>
        <p:spPr>
          <a:xfrm>
            <a:off x="1173935" y="2545570"/>
            <a:ext cx="683200" cy="215444"/>
          </a:xfrm>
          <a:prstGeom prst="rect">
            <a:avLst/>
          </a:prstGeom>
          <a:noFill/>
        </p:spPr>
        <p:txBody>
          <a:bodyPr wrap="none" rtlCol="0">
            <a:spAutoFit/>
          </a:bodyPr>
          <a:lstStyle/>
          <a:p>
            <a:r>
              <a:rPr lang="fr-FR" sz="800" dirty="0" err="1">
                <a:solidFill>
                  <a:schemeClr val="tx1">
                    <a:lumMod val="65000"/>
                    <a:lumOff val="35000"/>
                  </a:schemeClr>
                </a:solidFill>
              </a:rPr>
              <a:t>Grid</a:t>
            </a:r>
            <a:r>
              <a:rPr lang="fr-FR" sz="800" dirty="0">
                <a:solidFill>
                  <a:schemeClr val="tx1">
                    <a:lumMod val="65000"/>
                    <a:lumOff val="35000"/>
                  </a:schemeClr>
                </a:solidFill>
              </a:rPr>
              <a:t> </a:t>
            </a:r>
            <a:r>
              <a:rPr lang="fr-FR" sz="800" dirty="0" err="1">
                <a:solidFill>
                  <a:schemeClr val="tx1">
                    <a:lumMod val="65000"/>
                    <a:lumOff val="35000"/>
                  </a:schemeClr>
                </a:solidFill>
              </a:rPr>
              <a:t>status</a:t>
            </a:r>
            <a:endParaRPr lang="fr-FR" sz="800" dirty="0">
              <a:solidFill>
                <a:schemeClr val="tx1">
                  <a:lumMod val="65000"/>
                  <a:lumOff val="35000"/>
                </a:schemeClr>
              </a:solidFill>
            </a:endParaRPr>
          </a:p>
        </p:txBody>
      </p:sp>
      <p:pic>
        <p:nvPicPr>
          <p:cNvPr id="15" name="Image 14">
            <a:extLst>
              <a:ext uri="{FF2B5EF4-FFF2-40B4-BE49-F238E27FC236}">
                <a16:creationId xmlns:a16="http://schemas.microsoft.com/office/drawing/2014/main" id="{7F1082B2-1809-4E2D-8AB4-85AA931B793B}"/>
              </a:ext>
            </a:extLst>
          </p:cNvPr>
          <p:cNvPicPr>
            <a:picLocks noChangeAspect="1"/>
          </p:cNvPicPr>
          <p:nvPr/>
        </p:nvPicPr>
        <p:blipFill>
          <a:blip r:embed="rId3"/>
          <a:stretch>
            <a:fillRect/>
          </a:stretch>
        </p:blipFill>
        <p:spPr>
          <a:xfrm>
            <a:off x="124291" y="2416266"/>
            <a:ext cx="736580" cy="904941"/>
          </a:xfrm>
          <a:prstGeom prst="rect">
            <a:avLst/>
          </a:prstGeom>
        </p:spPr>
      </p:pic>
      <p:sp>
        <p:nvSpPr>
          <p:cNvPr id="6" name="Ellipse 5">
            <a:extLst>
              <a:ext uri="{FF2B5EF4-FFF2-40B4-BE49-F238E27FC236}">
                <a16:creationId xmlns:a16="http://schemas.microsoft.com/office/drawing/2014/main" id="{25A765D8-C749-41EB-A44C-647D475056DA}"/>
              </a:ext>
            </a:extLst>
          </p:cNvPr>
          <p:cNvSpPr/>
          <p:nvPr/>
        </p:nvSpPr>
        <p:spPr>
          <a:xfrm>
            <a:off x="860870" y="2363638"/>
            <a:ext cx="7222081" cy="879894"/>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27821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8752A4C-FF1E-4021-BF25-294B5C18151F}"/>
              </a:ext>
            </a:extLst>
          </p:cNvPr>
          <p:cNvPicPr>
            <a:picLocks noChangeAspect="1"/>
          </p:cNvPicPr>
          <p:nvPr/>
        </p:nvPicPr>
        <p:blipFill>
          <a:blip r:embed="rId2"/>
          <a:stretch>
            <a:fillRect/>
          </a:stretch>
        </p:blipFill>
        <p:spPr>
          <a:xfrm>
            <a:off x="1115295" y="1195118"/>
            <a:ext cx="6468632" cy="3926757"/>
          </a:xfrm>
          <a:prstGeom prst="rect">
            <a:avLst/>
          </a:prstGeom>
        </p:spPr>
      </p:pic>
      <p:sp>
        <p:nvSpPr>
          <p:cNvPr id="3" name="Espace réservé du texte 2">
            <a:extLst>
              <a:ext uri="{FF2B5EF4-FFF2-40B4-BE49-F238E27FC236}">
                <a16:creationId xmlns:a16="http://schemas.microsoft.com/office/drawing/2014/main" id="{54ED28F6-0BE5-41E9-9AB7-4BD4B8BB5818}"/>
              </a:ext>
            </a:extLst>
          </p:cNvPr>
          <p:cNvSpPr>
            <a:spLocks noGrp="1"/>
          </p:cNvSpPr>
          <p:nvPr>
            <p:ph type="body" sz="quarter" idx="32"/>
          </p:nvPr>
        </p:nvSpPr>
        <p:spPr>
          <a:xfrm>
            <a:off x="252413" y="192479"/>
            <a:ext cx="8647112" cy="369332"/>
          </a:xfrm>
        </p:spPr>
        <p:txBody>
          <a:bodyPr/>
          <a:lstStyle/>
          <a:p>
            <a:r>
              <a:rPr lang="fr-FR" dirty="0"/>
              <a:t>Strategic and </a:t>
            </a:r>
            <a:r>
              <a:rPr lang="fr-FR" dirty="0" err="1"/>
              <a:t>operational</a:t>
            </a:r>
            <a:r>
              <a:rPr lang="fr-FR" dirty="0"/>
              <a:t> asset management perspectives</a:t>
            </a:r>
          </a:p>
        </p:txBody>
      </p:sp>
      <p:sp>
        <p:nvSpPr>
          <p:cNvPr id="4" name="Espace réservé du texte 3">
            <a:extLst>
              <a:ext uri="{FF2B5EF4-FFF2-40B4-BE49-F238E27FC236}">
                <a16:creationId xmlns:a16="http://schemas.microsoft.com/office/drawing/2014/main" id="{E7F4FE35-4E09-413E-A1F5-8C9B422A52CB}"/>
              </a:ext>
            </a:extLst>
          </p:cNvPr>
          <p:cNvSpPr>
            <a:spLocks noGrp="1"/>
          </p:cNvSpPr>
          <p:nvPr>
            <p:ph type="body" sz="quarter" idx="33"/>
          </p:nvPr>
        </p:nvSpPr>
        <p:spPr>
          <a:xfrm>
            <a:off x="252413" y="655085"/>
            <a:ext cx="8647112" cy="253916"/>
          </a:xfrm>
        </p:spPr>
        <p:txBody>
          <a:bodyPr/>
          <a:lstStyle/>
          <a:p>
            <a:pPr>
              <a:spcBef>
                <a:spcPts val="0"/>
              </a:spcBef>
              <a:spcAft>
                <a:spcPts val="0"/>
              </a:spcAft>
            </a:pPr>
            <a:r>
              <a:rPr lang="fr-FR" sz="1400" dirty="0"/>
              <a:t>Most utilities have partial </a:t>
            </a:r>
            <a:r>
              <a:rPr lang="fr-FR" sz="1400" dirty="0" err="1"/>
              <a:t>view</a:t>
            </a:r>
            <a:r>
              <a:rPr lang="fr-FR" sz="1400" dirty="0"/>
              <a:t> of and </a:t>
            </a:r>
            <a:r>
              <a:rPr lang="fr-FR" sz="1400" dirty="0" err="1"/>
              <a:t>embryonic</a:t>
            </a:r>
            <a:r>
              <a:rPr lang="fr-FR" sz="1400" dirty="0"/>
              <a:t> </a:t>
            </a:r>
            <a:r>
              <a:rPr lang="fr-FR" sz="1400" dirty="0" err="1"/>
              <a:t>implementation</a:t>
            </a:r>
            <a:r>
              <a:rPr lang="fr-FR" sz="1400" dirty="0"/>
              <a:t> of asset management.</a:t>
            </a:r>
          </a:p>
          <a:p>
            <a:pPr marL="0" indent="0">
              <a:spcBef>
                <a:spcPts val="0"/>
              </a:spcBef>
              <a:spcAft>
                <a:spcPts val="0"/>
              </a:spcAft>
            </a:pPr>
            <a:r>
              <a:rPr lang="fr-FR" sz="1400" dirty="0" err="1"/>
              <a:t>They</a:t>
            </a:r>
            <a:r>
              <a:rPr lang="fr-FR" sz="1400" dirty="0"/>
              <a:t> tend to </a:t>
            </a:r>
            <a:r>
              <a:rPr lang="fr-FR" sz="1400" dirty="0" err="1"/>
              <a:t>be</a:t>
            </a:r>
            <a:r>
              <a:rPr lang="fr-FR" sz="1400" dirty="0"/>
              <a:t> </a:t>
            </a:r>
            <a:r>
              <a:rPr lang="fr-FR" sz="1400" dirty="0" err="1"/>
              <a:t>unaware</a:t>
            </a:r>
            <a:r>
              <a:rPr lang="fr-FR" sz="1400" dirty="0"/>
              <a:t> of the </a:t>
            </a:r>
            <a:r>
              <a:rPr lang="fr-FR" sz="1400" dirty="0" err="1"/>
              <a:t>potential</a:t>
            </a:r>
            <a:r>
              <a:rPr lang="fr-FR" sz="1400" dirty="0"/>
              <a:t> </a:t>
            </a:r>
            <a:r>
              <a:rPr lang="fr-FR" sz="1400" dirty="0" err="1"/>
              <a:t>added</a:t>
            </a:r>
            <a:r>
              <a:rPr lang="fr-FR" sz="1400" dirty="0"/>
              <a:t> value of the </a:t>
            </a:r>
            <a:r>
              <a:rPr lang="fr-FR" sz="1400" dirty="0" err="1"/>
              <a:t>technology</a:t>
            </a:r>
            <a:r>
              <a:rPr lang="fr-FR" sz="1400" dirty="0"/>
              <a:t> for CAPEX/OPEX </a:t>
            </a:r>
            <a:r>
              <a:rPr lang="fr-FR" sz="1400" dirty="0" err="1"/>
              <a:t>optimization</a:t>
            </a:r>
            <a:r>
              <a:rPr lang="fr-FR" sz="1400" dirty="0"/>
              <a:t>…</a:t>
            </a:r>
          </a:p>
        </p:txBody>
      </p:sp>
    </p:spTree>
    <p:extLst>
      <p:ext uri="{BB962C8B-B14F-4D97-AF65-F5344CB8AC3E}">
        <p14:creationId xmlns:p14="http://schemas.microsoft.com/office/powerpoint/2010/main" val="2407942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4C58D8C-DE69-4E06-BE6E-47578FA797C1}"/>
              </a:ext>
            </a:extLst>
          </p:cNvPr>
          <p:cNvSpPr>
            <a:spLocks noGrp="1"/>
          </p:cNvSpPr>
          <p:nvPr>
            <p:ph type="body" sz="quarter" idx="32"/>
          </p:nvPr>
        </p:nvSpPr>
        <p:spPr>
          <a:xfrm>
            <a:off x="252413" y="135918"/>
            <a:ext cx="8647112" cy="369332"/>
          </a:xfrm>
        </p:spPr>
        <p:txBody>
          <a:bodyPr/>
          <a:lstStyle/>
          <a:p>
            <a:r>
              <a:rPr lang="fr-FR" dirty="0" err="1">
                <a:solidFill>
                  <a:schemeClr val="bg2"/>
                </a:solidFill>
              </a:rPr>
              <a:t>Electrical</a:t>
            </a:r>
            <a:r>
              <a:rPr lang="fr-FR" dirty="0">
                <a:solidFill>
                  <a:schemeClr val="bg2"/>
                </a:solidFill>
              </a:rPr>
              <a:t> networks are </a:t>
            </a:r>
            <a:r>
              <a:rPr lang="fr-FR" dirty="0" err="1">
                <a:solidFill>
                  <a:schemeClr val="bg2"/>
                </a:solidFill>
              </a:rPr>
              <a:t>among</a:t>
            </a:r>
            <a:r>
              <a:rPr lang="fr-FR" dirty="0">
                <a:solidFill>
                  <a:schemeClr val="bg2"/>
                </a:solidFill>
              </a:rPr>
              <a:t> </a:t>
            </a:r>
            <a:r>
              <a:rPr lang="fr-FR" dirty="0" err="1">
                <a:solidFill>
                  <a:schemeClr val="bg2"/>
                </a:solidFill>
              </a:rPr>
              <a:t>most</a:t>
            </a:r>
            <a:r>
              <a:rPr lang="fr-FR" dirty="0">
                <a:solidFill>
                  <a:schemeClr val="bg2"/>
                </a:solidFill>
              </a:rPr>
              <a:t> </a:t>
            </a:r>
            <a:r>
              <a:rPr lang="fr-FR" dirty="0" err="1">
                <a:solidFill>
                  <a:schemeClr val="bg2"/>
                </a:solidFill>
              </a:rPr>
              <a:t>critical</a:t>
            </a:r>
            <a:r>
              <a:rPr lang="fr-FR" dirty="0">
                <a:solidFill>
                  <a:schemeClr val="bg2"/>
                </a:solidFill>
              </a:rPr>
              <a:t> infrastructures</a:t>
            </a:r>
          </a:p>
        </p:txBody>
      </p:sp>
      <p:pic>
        <p:nvPicPr>
          <p:cNvPr id="5" name="Image 4">
            <a:extLst>
              <a:ext uri="{FF2B5EF4-FFF2-40B4-BE49-F238E27FC236}">
                <a16:creationId xmlns:a16="http://schemas.microsoft.com/office/drawing/2014/main" id="{4CC99D11-95A3-424A-B542-537DD10D0DA8}"/>
              </a:ext>
            </a:extLst>
          </p:cNvPr>
          <p:cNvPicPr>
            <a:picLocks noChangeAspect="1"/>
          </p:cNvPicPr>
          <p:nvPr/>
        </p:nvPicPr>
        <p:blipFill>
          <a:blip r:embed="rId2"/>
          <a:stretch>
            <a:fillRect/>
          </a:stretch>
        </p:blipFill>
        <p:spPr>
          <a:xfrm>
            <a:off x="0" y="980008"/>
            <a:ext cx="5516292" cy="3665383"/>
          </a:xfrm>
          <a:prstGeom prst="rect">
            <a:avLst/>
          </a:prstGeom>
        </p:spPr>
      </p:pic>
      <p:sp>
        <p:nvSpPr>
          <p:cNvPr id="4" name="Espace réservé du contenu 1">
            <a:extLst>
              <a:ext uri="{FF2B5EF4-FFF2-40B4-BE49-F238E27FC236}">
                <a16:creationId xmlns:a16="http://schemas.microsoft.com/office/drawing/2014/main" id="{74DE47FA-FD28-4CA8-B324-14C278B9414B}"/>
              </a:ext>
            </a:extLst>
          </p:cNvPr>
          <p:cNvSpPr>
            <a:spLocks noGrp="1"/>
          </p:cNvSpPr>
          <p:nvPr>
            <p:ph sz="quarter" idx="31"/>
          </p:nvPr>
        </p:nvSpPr>
        <p:spPr>
          <a:xfrm>
            <a:off x="5344597" y="1733208"/>
            <a:ext cx="3893673" cy="2742500"/>
          </a:xfrm>
        </p:spPr>
        <p:txBody>
          <a:bodyPr/>
          <a:lstStyle/>
          <a:p>
            <a:pPr marL="15874" indent="0">
              <a:buNone/>
            </a:pPr>
            <a:r>
              <a:rPr lang="fr-FR" sz="1600" dirty="0" err="1">
                <a:solidFill>
                  <a:srgbClr val="0070C0"/>
                </a:solidFill>
              </a:rPr>
              <a:t>Cybersecurity</a:t>
            </a:r>
            <a:r>
              <a:rPr lang="fr-FR" sz="1600" dirty="0">
                <a:solidFill>
                  <a:srgbClr val="0070C0"/>
                </a:solidFill>
              </a:rPr>
              <a:t> </a:t>
            </a:r>
            <a:r>
              <a:rPr lang="fr-FR" sz="1600" dirty="0" err="1">
                <a:solidFill>
                  <a:srgbClr val="0070C0"/>
                </a:solidFill>
              </a:rPr>
              <a:t>is</a:t>
            </a:r>
            <a:r>
              <a:rPr lang="fr-FR" sz="1600" dirty="0">
                <a:solidFill>
                  <a:srgbClr val="0070C0"/>
                </a:solidFill>
              </a:rPr>
              <a:t> a major </a:t>
            </a:r>
            <a:r>
              <a:rPr lang="fr-FR" sz="1600" dirty="0" err="1">
                <a:solidFill>
                  <a:srgbClr val="0070C0"/>
                </a:solidFill>
              </a:rPr>
              <a:t>concern</a:t>
            </a:r>
            <a:r>
              <a:rPr lang="fr-FR" sz="1200" dirty="0"/>
              <a:t> </a:t>
            </a:r>
          </a:p>
          <a:p>
            <a:pPr marL="15874" indent="0">
              <a:buNone/>
            </a:pPr>
            <a:endParaRPr lang="fr-FR" sz="1200" dirty="0">
              <a:solidFill>
                <a:schemeClr val="accent2">
                  <a:lumMod val="50000"/>
                </a:schemeClr>
              </a:solidFill>
            </a:endParaRPr>
          </a:p>
          <a:p>
            <a:pPr marL="15874" indent="0">
              <a:buNone/>
            </a:pPr>
            <a:r>
              <a:rPr lang="fr-FR" sz="1200" dirty="0" err="1">
                <a:solidFill>
                  <a:schemeClr val="tx1">
                    <a:lumMod val="50000"/>
                    <a:lumOff val="50000"/>
                  </a:schemeClr>
                </a:solidFill>
              </a:rPr>
              <a:t>Recent</a:t>
            </a:r>
            <a:r>
              <a:rPr lang="fr-FR" sz="1200" dirty="0">
                <a:solidFill>
                  <a:schemeClr val="tx1">
                    <a:lumMod val="50000"/>
                    <a:lumOff val="50000"/>
                  </a:schemeClr>
                </a:solidFill>
              </a:rPr>
              <a:t> </a:t>
            </a:r>
            <a:r>
              <a:rPr lang="fr-FR" sz="1200" b="1" dirty="0" err="1">
                <a:solidFill>
                  <a:schemeClr val="tx1">
                    <a:lumMod val="50000"/>
                    <a:lumOff val="50000"/>
                  </a:schemeClr>
                </a:solidFill>
              </a:rPr>
              <a:t>attacks</a:t>
            </a:r>
            <a:r>
              <a:rPr lang="fr-FR" sz="1200" dirty="0">
                <a:solidFill>
                  <a:schemeClr val="tx1">
                    <a:lumMod val="50000"/>
                    <a:lumOff val="50000"/>
                  </a:schemeClr>
                </a:solidFill>
              </a:rPr>
              <a:t> </a:t>
            </a:r>
            <a:r>
              <a:rPr lang="fr-FR" sz="1200" dirty="0" err="1">
                <a:solidFill>
                  <a:schemeClr val="tx1">
                    <a:lumMod val="50000"/>
                    <a:lumOff val="50000"/>
                  </a:schemeClr>
                </a:solidFill>
              </a:rPr>
              <a:t>reveal</a:t>
            </a:r>
            <a:r>
              <a:rPr lang="fr-FR" sz="1200" dirty="0">
                <a:solidFill>
                  <a:schemeClr val="tx1">
                    <a:lumMod val="50000"/>
                    <a:lumOff val="50000"/>
                  </a:schemeClr>
                </a:solidFill>
              </a:rPr>
              <a:t> a </a:t>
            </a:r>
            <a:r>
              <a:rPr lang="fr-FR" sz="1200" b="1" dirty="0" err="1">
                <a:solidFill>
                  <a:schemeClr val="tx1">
                    <a:lumMod val="50000"/>
                    <a:lumOff val="50000"/>
                  </a:schemeClr>
                </a:solidFill>
              </a:rPr>
              <a:t>growing</a:t>
            </a:r>
            <a:r>
              <a:rPr lang="fr-FR" sz="1200" b="1" dirty="0">
                <a:solidFill>
                  <a:schemeClr val="tx1">
                    <a:lumMod val="50000"/>
                    <a:lumOff val="50000"/>
                  </a:schemeClr>
                </a:solidFill>
              </a:rPr>
              <a:t> </a:t>
            </a:r>
            <a:r>
              <a:rPr lang="fr-FR" sz="1200" b="1" dirty="0" err="1">
                <a:solidFill>
                  <a:schemeClr val="tx1">
                    <a:lumMod val="50000"/>
                    <a:lumOff val="50000"/>
                  </a:schemeClr>
                </a:solidFill>
              </a:rPr>
              <a:t>threat</a:t>
            </a:r>
            <a:endParaRPr lang="fr-FR" sz="1200" b="1" dirty="0">
              <a:solidFill>
                <a:schemeClr val="tx1">
                  <a:lumMod val="50000"/>
                  <a:lumOff val="50000"/>
                </a:schemeClr>
              </a:solidFill>
            </a:endParaRPr>
          </a:p>
          <a:p>
            <a:pPr marL="15874" indent="0">
              <a:buNone/>
            </a:pPr>
            <a:r>
              <a:rPr lang="fr-FR" sz="1200" dirty="0">
                <a:solidFill>
                  <a:schemeClr val="tx1">
                    <a:lumMod val="50000"/>
                    <a:lumOff val="50000"/>
                  </a:schemeClr>
                </a:solidFill>
              </a:rPr>
              <a:t>Utilities are </a:t>
            </a:r>
            <a:r>
              <a:rPr lang="fr-FR" sz="1200" b="1" dirty="0" err="1">
                <a:solidFill>
                  <a:schemeClr val="tx1">
                    <a:lumMod val="50000"/>
                    <a:lumOff val="50000"/>
                  </a:schemeClr>
                </a:solidFill>
              </a:rPr>
              <a:t>unprepared</a:t>
            </a:r>
            <a:r>
              <a:rPr lang="fr-FR" sz="1200" b="1" dirty="0">
                <a:solidFill>
                  <a:schemeClr val="tx1">
                    <a:lumMod val="50000"/>
                    <a:lumOff val="50000"/>
                  </a:schemeClr>
                </a:solidFill>
              </a:rPr>
              <a:t> </a:t>
            </a:r>
            <a:r>
              <a:rPr lang="fr-FR" sz="1200" dirty="0">
                <a:solidFill>
                  <a:schemeClr val="tx1">
                    <a:lumMod val="50000"/>
                    <a:lumOff val="50000"/>
                  </a:schemeClr>
                </a:solidFill>
              </a:rPr>
              <a:t>: </a:t>
            </a:r>
            <a:r>
              <a:rPr lang="fr-FR" sz="1200" dirty="0" err="1">
                <a:solidFill>
                  <a:schemeClr val="tx1">
                    <a:lumMod val="50000"/>
                    <a:lumOff val="50000"/>
                  </a:schemeClr>
                </a:solidFill>
              </a:rPr>
              <a:t>Vulnerability</a:t>
            </a:r>
            <a:r>
              <a:rPr lang="fr-FR" sz="1200" dirty="0">
                <a:solidFill>
                  <a:schemeClr val="tx1">
                    <a:lumMod val="50000"/>
                    <a:lumOff val="50000"/>
                  </a:schemeClr>
                </a:solidFill>
              </a:rPr>
              <a:t> </a:t>
            </a:r>
            <a:r>
              <a:rPr lang="fr-FR" sz="1200" dirty="0" err="1">
                <a:solidFill>
                  <a:schemeClr val="tx1">
                    <a:lumMod val="50000"/>
                    <a:lumOff val="50000"/>
                  </a:schemeClr>
                </a:solidFill>
              </a:rPr>
              <a:t>is</a:t>
            </a:r>
            <a:r>
              <a:rPr lang="fr-FR" sz="1200" dirty="0">
                <a:solidFill>
                  <a:schemeClr val="tx1">
                    <a:lumMod val="50000"/>
                    <a:lumOff val="50000"/>
                  </a:schemeClr>
                </a:solidFill>
              </a:rPr>
              <a:t> real on  infrastructure</a:t>
            </a:r>
          </a:p>
          <a:p>
            <a:pPr marL="15874" indent="0">
              <a:buNone/>
            </a:pPr>
            <a:r>
              <a:rPr lang="fr-FR" sz="1200" dirty="0" err="1">
                <a:solidFill>
                  <a:schemeClr val="tx1">
                    <a:lumMod val="50000"/>
                    <a:lumOff val="50000"/>
                  </a:schemeClr>
                </a:solidFill>
              </a:rPr>
              <a:t>Which</a:t>
            </a:r>
            <a:r>
              <a:rPr lang="fr-FR" sz="1200" dirty="0">
                <a:solidFill>
                  <a:schemeClr val="tx1">
                    <a:lumMod val="50000"/>
                    <a:lumOff val="50000"/>
                  </a:schemeClr>
                </a:solidFill>
              </a:rPr>
              <a:t> </a:t>
            </a:r>
            <a:r>
              <a:rPr lang="fr-FR" sz="1200" b="1" dirty="0">
                <a:solidFill>
                  <a:schemeClr val="tx1">
                    <a:lumMod val="50000"/>
                    <a:lumOff val="50000"/>
                  </a:schemeClr>
                </a:solidFill>
              </a:rPr>
              <a:t>standards</a:t>
            </a:r>
            <a:r>
              <a:rPr lang="fr-FR" sz="1200" dirty="0">
                <a:solidFill>
                  <a:schemeClr val="tx1">
                    <a:lumMod val="50000"/>
                    <a:lumOff val="50000"/>
                  </a:schemeClr>
                </a:solidFill>
              </a:rPr>
              <a:t>? : Country-</a:t>
            </a:r>
            <a:r>
              <a:rPr lang="fr-FR" sz="1200" dirty="0" err="1">
                <a:solidFill>
                  <a:schemeClr val="tx1">
                    <a:lumMod val="50000"/>
                    <a:lumOff val="50000"/>
                  </a:schemeClr>
                </a:solidFill>
              </a:rPr>
              <a:t>specific</a:t>
            </a:r>
            <a:r>
              <a:rPr lang="fr-FR" sz="1200" dirty="0">
                <a:solidFill>
                  <a:schemeClr val="tx1">
                    <a:lumMod val="50000"/>
                    <a:lumOff val="50000"/>
                  </a:schemeClr>
                </a:solidFill>
              </a:rPr>
              <a:t>, </a:t>
            </a:r>
            <a:r>
              <a:rPr lang="fr-FR" sz="1200" b="1" dirty="0">
                <a:solidFill>
                  <a:schemeClr val="tx1">
                    <a:lumMod val="50000"/>
                    <a:lumOff val="50000"/>
                  </a:schemeClr>
                </a:solidFill>
              </a:rPr>
              <a:t>compliance to </a:t>
            </a:r>
            <a:r>
              <a:rPr lang="fr-FR" sz="1200" b="1" dirty="0" err="1">
                <a:solidFill>
                  <a:schemeClr val="tx1">
                    <a:lumMod val="50000"/>
                    <a:lumOff val="50000"/>
                  </a:schemeClr>
                </a:solidFill>
              </a:rPr>
              <a:t>laws</a:t>
            </a:r>
            <a:r>
              <a:rPr lang="fr-FR" sz="1200" b="1" dirty="0">
                <a:solidFill>
                  <a:schemeClr val="tx1">
                    <a:lumMod val="50000"/>
                    <a:lumOff val="50000"/>
                  </a:schemeClr>
                </a:solidFill>
              </a:rPr>
              <a:t> and </a:t>
            </a:r>
            <a:r>
              <a:rPr lang="fr-FR" sz="1200" b="1" dirty="0" err="1">
                <a:solidFill>
                  <a:schemeClr val="tx1">
                    <a:lumMod val="50000"/>
                    <a:lumOff val="50000"/>
                  </a:schemeClr>
                </a:solidFill>
              </a:rPr>
              <a:t>regulations</a:t>
            </a:r>
            <a:r>
              <a:rPr lang="fr-FR" sz="1200" dirty="0">
                <a:solidFill>
                  <a:schemeClr val="tx1">
                    <a:lumMod val="50000"/>
                    <a:lumOff val="50000"/>
                  </a:schemeClr>
                </a:solidFill>
              </a:rPr>
              <a:t>, international standards?</a:t>
            </a:r>
          </a:p>
          <a:p>
            <a:pPr marL="15874" indent="0">
              <a:buNone/>
            </a:pPr>
            <a:r>
              <a:rPr lang="fr-FR" sz="1200" dirty="0" err="1">
                <a:solidFill>
                  <a:schemeClr val="tx1">
                    <a:lumMod val="50000"/>
                    <a:lumOff val="50000"/>
                  </a:schemeClr>
                </a:solidFill>
              </a:rPr>
              <a:t>Where</a:t>
            </a:r>
            <a:r>
              <a:rPr lang="fr-FR" sz="1200" dirty="0">
                <a:solidFill>
                  <a:schemeClr val="tx1">
                    <a:lumMod val="50000"/>
                    <a:lumOff val="50000"/>
                  </a:schemeClr>
                </a:solidFill>
              </a:rPr>
              <a:t> to start? </a:t>
            </a:r>
            <a:r>
              <a:rPr lang="fr-FR" sz="1200" dirty="0" err="1">
                <a:solidFill>
                  <a:schemeClr val="tx1">
                    <a:lumMod val="50000"/>
                    <a:lumOff val="50000"/>
                  </a:schemeClr>
                </a:solidFill>
              </a:rPr>
              <a:t>Which</a:t>
            </a:r>
            <a:r>
              <a:rPr lang="fr-FR" sz="1200" dirty="0">
                <a:solidFill>
                  <a:schemeClr val="tx1">
                    <a:lumMod val="50000"/>
                    <a:lumOff val="50000"/>
                  </a:schemeClr>
                </a:solidFill>
              </a:rPr>
              <a:t> support </a:t>
            </a:r>
            <a:r>
              <a:rPr lang="fr-FR" sz="1200" dirty="0" err="1">
                <a:solidFill>
                  <a:schemeClr val="tx1">
                    <a:lumMod val="50000"/>
                    <a:lumOff val="50000"/>
                  </a:schemeClr>
                </a:solidFill>
              </a:rPr>
              <a:t>is</a:t>
            </a:r>
            <a:r>
              <a:rPr lang="fr-FR" sz="1200" dirty="0">
                <a:solidFill>
                  <a:schemeClr val="tx1">
                    <a:lumMod val="50000"/>
                    <a:lumOff val="50000"/>
                  </a:schemeClr>
                </a:solidFill>
              </a:rPr>
              <a:t> best </a:t>
            </a:r>
            <a:r>
              <a:rPr lang="fr-FR" sz="1200" dirty="0" err="1">
                <a:solidFill>
                  <a:schemeClr val="tx1">
                    <a:lumMod val="50000"/>
                    <a:lumOff val="50000"/>
                  </a:schemeClr>
                </a:solidFill>
              </a:rPr>
              <a:t>suited</a:t>
            </a:r>
            <a:r>
              <a:rPr lang="fr-FR" sz="1200" dirty="0">
                <a:solidFill>
                  <a:schemeClr val="tx1">
                    <a:lumMod val="50000"/>
                    <a:lumOff val="50000"/>
                  </a:schemeClr>
                </a:solidFill>
              </a:rPr>
              <a:t> ?</a:t>
            </a:r>
          </a:p>
          <a:p>
            <a:endParaRPr lang="fr-FR" dirty="0"/>
          </a:p>
          <a:p>
            <a:endParaRPr lang="fr-FR" dirty="0"/>
          </a:p>
        </p:txBody>
      </p:sp>
    </p:spTree>
    <p:extLst>
      <p:ext uri="{BB962C8B-B14F-4D97-AF65-F5344CB8AC3E}">
        <p14:creationId xmlns:p14="http://schemas.microsoft.com/office/powerpoint/2010/main" val="386154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A182175-04D1-4377-8249-B164080BF81C}"/>
              </a:ext>
            </a:extLst>
          </p:cNvPr>
          <p:cNvPicPr>
            <a:picLocks noChangeAspect="1"/>
          </p:cNvPicPr>
          <p:nvPr/>
        </p:nvPicPr>
        <p:blipFill>
          <a:blip r:embed="rId3"/>
          <a:stretch>
            <a:fillRect/>
          </a:stretch>
        </p:blipFill>
        <p:spPr>
          <a:xfrm>
            <a:off x="651552" y="1465496"/>
            <a:ext cx="8096250" cy="3333750"/>
          </a:xfrm>
          <a:prstGeom prst="rect">
            <a:avLst/>
          </a:prstGeom>
        </p:spPr>
      </p:pic>
      <p:sp>
        <p:nvSpPr>
          <p:cNvPr id="5" name="object 5"/>
          <p:cNvSpPr txBox="1">
            <a:spLocks noGrp="1"/>
          </p:cNvSpPr>
          <p:nvPr>
            <p:ph type="title"/>
          </p:nvPr>
        </p:nvSpPr>
        <p:spPr>
          <a:xfrm>
            <a:off x="26128" y="198834"/>
            <a:ext cx="9518467" cy="307825"/>
          </a:xfrm>
        </p:spPr>
        <p:txBody>
          <a:bodyPr/>
          <a:lstStyle/>
          <a:p>
            <a:r>
              <a:rPr lang="en-US" sz="2300" b="1" dirty="0"/>
              <a:t> </a:t>
            </a:r>
            <a:r>
              <a:rPr lang="en-US" sz="2300" dirty="0">
                <a:solidFill>
                  <a:schemeClr val="bg2"/>
                </a:solidFill>
              </a:rPr>
              <a:t>More Regulations and Standards impacting HV and MV…</a:t>
            </a:r>
          </a:p>
        </p:txBody>
      </p:sp>
      <p:pic>
        <p:nvPicPr>
          <p:cNvPr id="57" name="Picture 2" descr="C:\Users\sesa196077\Desktop\20160323\Output34\endmarkets-14.png"/>
          <p:cNvPicPr>
            <a:picLocks noChangeAspect="1" noChangeArrowheads="1"/>
          </p:cNvPicPr>
          <p:nvPr/>
        </p:nvPicPr>
        <p:blipFill>
          <a:blip r:embed="rId4" cstate="email"/>
          <a:srcRect l="77847" t="88959"/>
          <a:stretch>
            <a:fillRect/>
          </a:stretch>
        </p:blipFill>
        <p:spPr bwMode="auto">
          <a:xfrm>
            <a:off x="7120002" y="4575957"/>
            <a:ext cx="2026397" cy="568066"/>
          </a:xfrm>
          <a:prstGeom prst="rect">
            <a:avLst/>
          </a:prstGeom>
          <a:noFill/>
        </p:spPr>
      </p:pic>
      <p:sp>
        <p:nvSpPr>
          <p:cNvPr id="8" name="ZoneTexte 7">
            <a:extLst>
              <a:ext uri="{FF2B5EF4-FFF2-40B4-BE49-F238E27FC236}">
                <a16:creationId xmlns:a16="http://schemas.microsoft.com/office/drawing/2014/main" id="{165EAFE4-15B7-4A00-A7DF-C3BA78FF3457}"/>
              </a:ext>
            </a:extLst>
          </p:cNvPr>
          <p:cNvSpPr txBox="1"/>
          <p:nvPr/>
        </p:nvSpPr>
        <p:spPr>
          <a:xfrm>
            <a:off x="4780922" y="4473947"/>
            <a:ext cx="2088819" cy="40011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70C0"/>
                </a:solidFill>
                <a:effectLst/>
                <a:uLnTx/>
                <a:uFillTx/>
                <a:latin typeface="Arial"/>
                <a:ea typeface="+mn-ea"/>
                <a:cs typeface="+mn-cs"/>
              </a:rPr>
              <a:t>Breaker </a:t>
            </a:r>
            <a:r>
              <a:rPr kumimoji="0" lang="fr-FR" sz="1000" b="0" i="0" u="none" strike="noStrike" kern="1200" cap="none" spc="0" normalizeH="0" baseline="0" noProof="0" dirty="0" err="1">
                <a:ln>
                  <a:noFill/>
                </a:ln>
                <a:solidFill>
                  <a:srgbClr val="0070C0"/>
                </a:solidFill>
                <a:effectLst/>
                <a:uLnTx/>
                <a:uFillTx/>
                <a:latin typeface="Arial"/>
                <a:ea typeface="+mn-ea"/>
                <a:cs typeface="+mn-cs"/>
              </a:rPr>
              <a:t>IEDs</a:t>
            </a:r>
            <a:endParaRPr kumimoji="0" lang="fr-FR" sz="1000" b="0" i="0" u="none" strike="noStrike" kern="1200" cap="none" spc="0" normalizeH="0" baseline="0" noProof="0" dirty="0">
              <a:ln>
                <a:noFill/>
              </a:ln>
              <a:solidFill>
                <a:srgbClr val="0070C0"/>
              </a:solidFill>
              <a:effectLst/>
              <a:uLnTx/>
              <a:uFillTx/>
              <a:latin typeface="Arial"/>
              <a:ea typeface="+mn-ea"/>
              <a:cs typeface="+mn-cs"/>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70C0"/>
                </a:solidFill>
                <a:effectLst/>
                <a:uLnTx/>
                <a:uFillTx/>
                <a:latin typeface="Arial"/>
                <a:ea typeface="+mn-ea"/>
                <a:cs typeface="+mn-cs"/>
              </a:rPr>
              <a:t>Smart Terminal blocks IEC 61850</a:t>
            </a:r>
          </a:p>
        </p:txBody>
      </p:sp>
      <p:sp>
        <p:nvSpPr>
          <p:cNvPr id="20" name="ZoneTexte 19">
            <a:extLst>
              <a:ext uri="{FF2B5EF4-FFF2-40B4-BE49-F238E27FC236}">
                <a16:creationId xmlns:a16="http://schemas.microsoft.com/office/drawing/2014/main" id="{CD26020B-2014-411F-8B90-F28E55476016}"/>
              </a:ext>
            </a:extLst>
          </p:cNvPr>
          <p:cNvSpPr txBox="1"/>
          <p:nvPr/>
        </p:nvSpPr>
        <p:spPr>
          <a:xfrm>
            <a:off x="370132" y="1041936"/>
            <a:ext cx="2792057" cy="553998"/>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Condition Monitoring </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and Asset performance management:</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70C0"/>
                </a:solidFill>
                <a:effectLst/>
                <a:uLnTx/>
                <a:uFillTx/>
                <a:latin typeface="Arial"/>
                <a:ea typeface="+mn-ea"/>
                <a:cs typeface="+mn-cs"/>
              </a:rPr>
              <a:t>ISO 55000</a:t>
            </a:r>
          </a:p>
        </p:txBody>
      </p:sp>
      <p:sp>
        <p:nvSpPr>
          <p:cNvPr id="21" name="ZoneTexte 20">
            <a:extLst>
              <a:ext uri="{FF2B5EF4-FFF2-40B4-BE49-F238E27FC236}">
                <a16:creationId xmlns:a16="http://schemas.microsoft.com/office/drawing/2014/main" id="{CD12213F-2547-4F77-8848-438B4256B9C4}"/>
              </a:ext>
            </a:extLst>
          </p:cNvPr>
          <p:cNvSpPr txBox="1"/>
          <p:nvPr/>
        </p:nvSpPr>
        <p:spPr>
          <a:xfrm>
            <a:off x="204367" y="4157257"/>
            <a:ext cx="2223163" cy="553998"/>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IEC 61850-8-1 Station bus:</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Protection and Control System </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Time </a:t>
            </a:r>
            <a:r>
              <a:rPr kumimoji="0" lang="fr-FR" sz="1000" b="0" i="0" u="none" strike="noStrike" kern="1200" cap="none" spc="0" normalizeH="0" baseline="0" noProof="0" dirty="0" err="1">
                <a:ln>
                  <a:noFill/>
                </a:ln>
                <a:solidFill>
                  <a:prstClr val="black"/>
                </a:solidFill>
                <a:effectLst/>
                <a:uLnTx/>
                <a:uFillTx/>
                <a:latin typeface="Arial"/>
                <a:ea typeface="+mn-ea"/>
                <a:cs typeface="+mn-cs"/>
              </a:rPr>
              <a:t>synchronization</a:t>
            </a:r>
            <a:r>
              <a:rPr kumimoji="0" lang="fr-FR" sz="1000" b="0" i="0" u="none" strike="noStrike" kern="1200" cap="none" spc="0" normalizeH="0" baseline="0" noProof="0" dirty="0">
                <a:ln>
                  <a:noFill/>
                </a:ln>
                <a:solidFill>
                  <a:prstClr val="black"/>
                </a:solidFill>
                <a:effectLst/>
                <a:uLnTx/>
                <a:uFillTx/>
                <a:latin typeface="Arial"/>
                <a:ea typeface="+mn-ea"/>
                <a:cs typeface="+mn-cs"/>
              </a:rPr>
              <a:t>  IEEE1588</a:t>
            </a:r>
          </a:p>
        </p:txBody>
      </p:sp>
      <p:sp>
        <p:nvSpPr>
          <p:cNvPr id="22" name="ZoneTexte 21">
            <a:extLst>
              <a:ext uri="{FF2B5EF4-FFF2-40B4-BE49-F238E27FC236}">
                <a16:creationId xmlns:a16="http://schemas.microsoft.com/office/drawing/2014/main" id="{63DBC747-46D3-49CD-BDCE-678CA78F7924}"/>
              </a:ext>
            </a:extLst>
          </p:cNvPr>
          <p:cNvSpPr txBox="1"/>
          <p:nvPr/>
        </p:nvSpPr>
        <p:spPr>
          <a:xfrm>
            <a:off x="6208546" y="972290"/>
            <a:ext cx="2906036" cy="553998"/>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Stand </a:t>
            </a:r>
            <a:r>
              <a:rPr kumimoji="0" lang="fr-FR" sz="1000" b="0" i="0" u="none" strike="noStrike" kern="1200" cap="none" spc="0" normalizeH="0" baseline="0" noProof="0" dirty="0" err="1">
                <a:ln>
                  <a:noFill/>
                </a:ln>
                <a:solidFill>
                  <a:prstClr val="black"/>
                </a:solidFill>
                <a:effectLst/>
                <a:uLnTx/>
                <a:uFillTx/>
                <a:latin typeface="Arial"/>
                <a:ea typeface="+mn-ea"/>
                <a:cs typeface="+mn-cs"/>
              </a:rPr>
              <a:t>alone</a:t>
            </a:r>
            <a:r>
              <a:rPr kumimoji="0" lang="fr-FR" sz="1000" b="0" i="0" u="none" strike="noStrike" kern="1200" cap="none" spc="0" normalizeH="0" baseline="0" noProof="0" dirty="0">
                <a:ln>
                  <a:noFill/>
                </a:ln>
                <a:solidFill>
                  <a:prstClr val="black"/>
                </a:solidFill>
                <a:effectLst/>
                <a:uLnTx/>
                <a:uFillTx/>
                <a:latin typeface="Arial"/>
                <a:ea typeface="+mn-ea"/>
                <a:cs typeface="+mn-cs"/>
              </a:rPr>
              <a:t> </a:t>
            </a:r>
            <a:r>
              <a:rPr kumimoji="0" lang="fr-FR" sz="1000" b="0" i="0" u="none" strike="noStrike" kern="1200" cap="none" spc="0" normalizeH="0" baseline="0" noProof="0" dirty="0" err="1">
                <a:ln>
                  <a:noFill/>
                </a:ln>
                <a:solidFill>
                  <a:prstClr val="black"/>
                </a:solidFill>
                <a:effectLst/>
                <a:uLnTx/>
                <a:uFillTx/>
                <a:latin typeface="Arial"/>
                <a:ea typeface="+mn-ea"/>
                <a:cs typeface="+mn-cs"/>
              </a:rPr>
              <a:t>Merging</a:t>
            </a:r>
            <a:r>
              <a:rPr kumimoji="0" lang="fr-FR" sz="1000" b="0" i="0" u="none" strike="noStrike" kern="1200" cap="none" spc="0" normalizeH="0" baseline="0" noProof="0" dirty="0">
                <a:ln>
                  <a:noFill/>
                </a:ln>
                <a:solidFill>
                  <a:prstClr val="black"/>
                </a:solidFill>
                <a:effectLst/>
                <a:uLnTx/>
                <a:uFillTx/>
                <a:latin typeface="Arial"/>
                <a:ea typeface="+mn-ea"/>
                <a:cs typeface="+mn-cs"/>
              </a:rPr>
              <a:t> unit (SAMU)</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Non </a:t>
            </a:r>
            <a:r>
              <a:rPr kumimoji="0" lang="fr-FR" sz="1000" b="0" i="0" u="none" strike="noStrike" kern="1200" cap="none" spc="0" normalizeH="0" baseline="0" noProof="0" dirty="0" err="1">
                <a:ln>
                  <a:noFill/>
                </a:ln>
                <a:solidFill>
                  <a:prstClr val="black"/>
                </a:solidFill>
                <a:effectLst/>
                <a:uLnTx/>
                <a:uFillTx/>
                <a:latin typeface="Arial"/>
                <a:ea typeface="+mn-ea"/>
                <a:cs typeface="+mn-cs"/>
              </a:rPr>
              <a:t>conventional</a:t>
            </a:r>
            <a:r>
              <a:rPr kumimoji="0" lang="fr-FR" sz="1000" b="0" i="0" u="none" strike="noStrike" kern="1200" cap="none" spc="0" normalizeH="0" baseline="0" noProof="0" dirty="0">
                <a:ln>
                  <a:noFill/>
                </a:ln>
                <a:solidFill>
                  <a:prstClr val="black"/>
                </a:solidFill>
                <a:effectLst/>
                <a:uLnTx/>
                <a:uFillTx/>
                <a:latin typeface="Arial"/>
                <a:ea typeface="+mn-ea"/>
                <a:cs typeface="+mn-cs"/>
              </a:rPr>
              <a:t> Instrument transformer (NCIT)</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IEC 61850-9-2, </a:t>
            </a:r>
            <a:r>
              <a:rPr kumimoji="0" lang="fr-FR" sz="1000" b="0" i="0" u="none" strike="noStrike" kern="1200" cap="none" spc="0" normalizeH="0" baseline="0" noProof="0" dirty="0">
                <a:ln>
                  <a:noFill/>
                </a:ln>
                <a:solidFill>
                  <a:srgbClr val="0070C0"/>
                </a:solidFill>
                <a:effectLst/>
                <a:uLnTx/>
                <a:uFillTx/>
                <a:latin typeface="Arial"/>
                <a:ea typeface="+mn-ea"/>
                <a:cs typeface="+mn-cs"/>
              </a:rPr>
              <a:t>IEC 61869-13</a:t>
            </a:r>
          </a:p>
        </p:txBody>
      </p:sp>
      <p:sp>
        <p:nvSpPr>
          <p:cNvPr id="23" name="ZoneTexte 22">
            <a:extLst>
              <a:ext uri="{FF2B5EF4-FFF2-40B4-BE49-F238E27FC236}">
                <a16:creationId xmlns:a16="http://schemas.microsoft.com/office/drawing/2014/main" id="{0D2F8048-AFEB-40E5-B07A-7E63D02DAF31}"/>
              </a:ext>
            </a:extLst>
          </p:cNvPr>
          <p:cNvSpPr txBox="1"/>
          <p:nvPr/>
        </p:nvSpPr>
        <p:spPr>
          <a:xfrm>
            <a:off x="6392504" y="3739425"/>
            <a:ext cx="2090637" cy="707886"/>
          </a:xfrm>
          <a:prstGeom prst="rect">
            <a:avLst/>
          </a:prstGeom>
          <a:noFill/>
        </p:spPr>
        <p:txBody>
          <a:bodyPr wrap="non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IEC 61869-2 Process bus </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err="1">
                <a:ln>
                  <a:noFill/>
                </a:ln>
                <a:solidFill>
                  <a:prstClr val="black"/>
                </a:solidFill>
                <a:effectLst/>
                <a:uLnTx/>
                <a:uFillTx/>
                <a:latin typeface="Arial"/>
                <a:ea typeface="+mn-ea"/>
                <a:cs typeface="+mn-cs"/>
              </a:rPr>
              <a:t>Sample</a:t>
            </a:r>
            <a:r>
              <a:rPr kumimoji="0" lang="fr-FR" sz="1000" b="0" i="0" u="none" strike="noStrike" kern="1200" cap="none" spc="0" normalizeH="0" baseline="0" noProof="0" dirty="0">
                <a:ln>
                  <a:noFill/>
                </a:ln>
                <a:solidFill>
                  <a:prstClr val="black"/>
                </a:solidFill>
                <a:effectLst/>
                <a:uLnTx/>
                <a:uFillTx/>
                <a:latin typeface="Arial"/>
                <a:ea typeface="+mn-ea"/>
                <a:cs typeface="+mn-cs"/>
              </a:rPr>
              <a:t> values IEC 61850-9-2 </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70C0"/>
                </a:solidFill>
                <a:effectLst/>
                <a:uLnTx/>
                <a:uFillTx/>
                <a:latin typeface="Arial"/>
                <a:ea typeface="+mn-ea"/>
                <a:cs typeface="+mn-cs"/>
              </a:rPr>
              <a:t>CB control  IEC 61850-8-1 Goose</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Time synchro IEEE 1588 </a:t>
            </a:r>
          </a:p>
        </p:txBody>
      </p:sp>
      <p:cxnSp>
        <p:nvCxnSpPr>
          <p:cNvPr id="16" name="Connecteur droit 15">
            <a:extLst>
              <a:ext uri="{FF2B5EF4-FFF2-40B4-BE49-F238E27FC236}">
                <a16:creationId xmlns:a16="http://schemas.microsoft.com/office/drawing/2014/main" id="{D623E89F-5D9D-4F83-8821-460E9D95F2E3}"/>
              </a:ext>
            </a:extLst>
          </p:cNvPr>
          <p:cNvCxnSpPr>
            <a:cxnSpLocks/>
          </p:cNvCxnSpPr>
          <p:nvPr/>
        </p:nvCxnSpPr>
        <p:spPr>
          <a:xfrm flipH="1">
            <a:off x="137595" y="4674002"/>
            <a:ext cx="1955530" cy="0"/>
          </a:xfrm>
          <a:prstGeom prst="line">
            <a:avLst/>
          </a:prstGeom>
          <a:ln w="12700" cap="rnd">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7" name="Cercle : creux 26">
            <a:extLst>
              <a:ext uri="{FF2B5EF4-FFF2-40B4-BE49-F238E27FC236}">
                <a16:creationId xmlns:a16="http://schemas.microsoft.com/office/drawing/2014/main" id="{9C9E38F9-407A-45F3-BB6E-752F855EE8C2}"/>
              </a:ext>
            </a:extLst>
          </p:cNvPr>
          <p:cNvSpPr/>
          <p:nvPr/>
        </p:nvSpPr>
        <p:spPr>
          <a:xfrm>
            <a:off x="2883125" y="3295650"/>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DCD58"/>
              </a:solidFill>
              <a:effectLst/>
              <a:uLnTx/>
              <a:uFillTx/>
              <a:latin typeface="Arial"/>
              <a:ea typeface="+mn-ea"/>
              <a:cs typeface="+mn-cs"/>
            </a:endParaRPr>
          </a:p>
        </p:txBody>
      </p:sp>
      <p:cxnSp>
        <p:nvCxnSpPr>
          <p:cNvPr id="29" name="Connecteur droit 28">
            <a:extLst>
              <a:ext uri="{FF2B5EF4-FFF2-40B4-BE49-F238E27FC236}">
                <a16:creationId xmlns:a16="http://schemas.microsoft.com/office/drawing/2014/main" id="{C4D2B020-1F89-4603-A33B-38F3F5EE9C09}"/>
              </a:ext>
            </a:extLst>
          </p:cNvPr>
          <p:cNvCxnSpPr>
            <a:cxnSpLocks/>
            <a:endCxn id="27" idx="3"/>
          </p:cNvCxnSpPr>
          <p:nvPr/>
        </p:nvCxnSpPr>
        <p:spPr>
          <a:xfrm flipV="1">
            <a:off x="2093125" y="3409472"/>
            <a:ext cx="809961" cy="1264531"/>
          </a:xfrm>
          <a:prstGeom prst="line">
            <a:avLst/>
          </a:prstGeom>
          <a:ln w="12700" cap="rnd">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1" name="Connecteur droit 30">
            <a:extLst>
              <a:ext uri="{FF2B5EF4-FFF2-40B4-BE49-F238E27FC236}">
                <a16:creationId xmlns:a16="http://schemas.microsoft.com/office/drawing/2014/main" id="{C3549784-A822-497E-93CA-06208F89E785}"/>
              </a:ext>
            </a:extLst>
          </p:cNvPr>
          <p:cNvCxnSpPr/>
          <p:nvPr/>
        </p:nvCxnSpPr>
        <p:spPr>
          <a:xfrm>
            <a:off x="4217751" y="4869393"/>
            <a:ext cx="2108878" cy="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33" name="Connecteur droit 32">
            <a:extLst>
              <a:ext uri="{FF2B5EF4-FFF2-40B4-BE49-F238E27FC236}">
                <a16:creationId xmlns:a16="http://schemas.microsoft.com/office/drawing/2014/main" id="{339D945B-B90B-4C56-91E4-DF8B1F100B34}"/>
              </a:ext>
            </a:extLst>
          </p:cNvPr>
          <p:cNvCxnSpPr>
            <a:cxnSpLocks/>
          </p:cNvCxnSpPr>
          <p:nvPr/>
        </p:nvCxnSpPr>
        <p:spPr>
          <a:xfrm flipH="1">
            <a:off x="6625803" y="1526288"/>
            <a:ext cx="2175298" cy="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35" name="Connecteur droit 34">
            <a:extLst>
              <a:ext uri="{FF2B5EF4-FFF2-40B4-BE49-F238E27FC236}">
                <a16:creationId xmlns:a16="http://schemas.microsoft.com/office/drawing/2014/main" id="{1AC1AFCA-9D27-46DF-A252-89DD08065A84}"/>
              </a:ext>
            </a:extLst>
          </p:cNvPr>
          <p:cNvCxnSpPr/>
          <p:nvPr/>
        </p:nvCxnSpPr>
        <p:spPr>
          <a:xfrm flipH="1">
            <a:off x="6326629" y="4434256"/>
            <a:ext cx="1903331" cy="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sp>
        <p:nvSpPr>
          <p:cNvPr id="46" name="Cercle : creux 45">
            <a:extLst>
              <a:ext uri="{FF2B5EF4-FFF2-40B4-BE49-F238E27FC236}">
                <a16:creationId xmlns:a16="http://schemas.microsoft.com/office/drawing/2014/main" id="{38FA481F-A5A7-43BD-A26F-09C3D0F68B29}"/>
              </a:ext>
            </a:extLst>
          </p:cNvPr>
          <p:cNvSpPr/>
          <p:nvPr/>
        </p:nvSpPr>
        <p:spPr>
          <a:xfrm>
            <a:off x="3568925" y="2705100"/>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3DCD58"/>
              </a:solidFill>
              <a:effectLst/>
              <a:uLnTx/>
              <a:uFillTx/>
              <a:latin typeface="Arial"/>
              <a:ea typeface="+mn-ea"/>
              <a:cs typeface="+mn-cs"/>
            </a:endParaRPr>
          </a:p>
        </p:txBody>
      </p:sp>
      <p:cxnSp>
        <p:nvCxnSpPr>
          <p:cNvPr id="39" name="Connecteur droit 38">
            <a:extLst>
              <a:ext uri="{FF2B5EF4-FFF2-40B4-BE49-F238E27FC236}">
                <a16:creationId xmlns:a16="http://schemas.microsoft.com/office/drawing/2014/main" id="{D17D7F9B-AAA0-4486-BAF1-E8E6C9458244}"/>
              </a:ext>
            </a:extLst>
          </p:cNvPr>
          <p:cNvCxnSpPr>
            <a:cxnSpLocks/>
            <a:endCxn id="45" idx="5"/>
          </p:cNvCxnSpPr>
          <p:nvPr/>
        </p:nvCxnSpPr>
        <p:spPr>
          <a:xfrm flipH="1" flipV="1">
            <a:off x="5786410" y="3342796"/>
            <a:ext cx="540218" cy="109146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41" name="Connecteur droit 40">
            <a:extLst>
              <a:ext uri="{FF2B5EF4-FFF2-40B4-BE49-F238E27FC236}">
                <a16:creationId xmlns:a16="http://schemas.microsoft.com/office/drawing/2014/main" id="{175D2265-6BFD-4CD6-84FD-5BA898C183CF}"/>
              </a:ext>
            </a:extLst>
          </p:cNvPr>
          <p:cNvCxnSpPr>
            <a:cxnSpLocks/>
          </p:cNvCxnSpPr>
          <p:nvPr/>
        </p:nvCxnSpPr>
        <p:spPr>
          <a:xfrm flipH="1">
            <a:off x="6396590" y="1517545"/>
            <a:ext cx="229212" cy="1077453"/>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43" name="Connecteur droit 42">
            <a:extLst>
              <a:ext uri="{FF2B5EF4-FFF2-40B4-BE49-F238E27FC236}">
                <a16:creationId xmlns:a16="http://schemas.microsoft.com/office/drawing/2014/main" id="{FDBCA6F3-AFF4-4177-9047-E282A06DA98E}"/>
              </a:ext>
            </a:extLst>
          </p:cNvPr>
          <p:cNvCxnSpPr>
            <a:cxnSpLocks/>
          </p:cNvCxnSpPr>
          <p:nvPr/>
        </p:nvCxnSpPr>
        <p:spPr>
          <a:xfrm>
            <a:off x="2690968" y="1578416"/>
            <a:ext cx="903983" cy="1126684"/>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49" name="Connecteur droit 48">
            <a:extLst>
              <a:ext uri="{FF2B5EF4-FFF2-40B4-BE49-F238E27FC236}">
                <a16:creationId xmlns:a16="http://schemas.microsoft.com/office/drawing/2014/main" id="{7F978D94-C2CD-4D45-8568-321E27F38C06}"/>
              </a:ext>
            </a:extLst>
          </p:cNvPr>
          <p:cNvCxnSpPr>
            <a:cxnSpLocks/>
          </p:cNvCxnSpPr>
          <p:nvPr/>
        </p:nvCxnSpPr>
        <p:spPr>
          <a:xfrm flipV="1">
            <a:off x="4217751" y="3409471"/>
            <a:ext cx="664339" cy="1459922"/>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129" name="Connecteur droit 128">
            <a:extLst>
              <a:ext uri="{FF2B5EF4-FFF2-40B4-BE49-F238E27FC236}">
                <a16:creationId xmlns:a16="http://schemas.microsoft.com/office/drawing/2014/main" id="{B91EC5D2-9EE6-40FF-9390-3670D850D7A7}"/>
              </a:ext>
            </a:extLst>
          </p:cNvPr>
          <p:cNvCxnSpPr/>
          <p:nvPr/>
        </p:nvCxnSpPr>
        <p:spPr>
          <a:xfrm>
            <a:off x="3333750" y="3019425"/>
            <a:ext cx="0" cy="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sp>
        <p:nvSpPr>
          <p:cNvPr id="36" name="ZoneTexte 35">
            <a:extLst>
              <a:ext uri="{FF2B5EF4-FFF2-40B4-BE49-F238E27FC236}">
                <a16:creationId xmlns:a16="http://schemas.microsoft.com/office/drawing/2014/main" id="{FAAA6596-72DF-4D90-8E1C-D9F2A1274129}"/>
              </a:ext>
            </a:extLst>
          </p:cNvPr>
          <p:cNvSpPr txBox="1"/>
          <p:nvPr/>
        </p:nvSpPr>
        <p:spPr>
          <a:xfrm>
            <a:off x="270217" y="2130564"/>
            <a:ext cx="2122874" cy="553998"/>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End to end </a:t>
            </a:r>
            <a:r>
              <a:rPr kumimoji="0" lang="fr-FR" sz="1000" b="0" i="0" u="none" strike="noStrike" kern="1200" cap="none" spc="0" normalizeH="0" baseline="0" noProof="0" dirty="0" err="1">
                <a:ln>
                  <a:noFill/>
                </a:ln>
                <a:solidFill>
                  <a:prstClr val="black"/>
                </a:solidFill>
                <a:effectLst/>
                <a:uLnTx/>
                <a:uFillTx/>
                <a:latin typeface="Arial"/>
                <a:ea typeface="+mn-ea"/>
                <a:cs typeface="+mn-cs"/>
              </a:rPr>
              <a:t>Cybersecurity</a:t>
            </a:r>
            <a:r>
              <a:rPr kumimoji="0" lang="fr-FR" sz="1000" b="0" i="0" u="none" strike="noStrike" kern="1200" cap="none" spc="0" normalizeH="0" baseline="0" noProof="0" dirty="0">
                <a:ln>
                  <a:noFill/>
                </a:ln>
                <a:solidFill>
                  <a:prstClr val="black"/>
                </a:solidFill>
                <a:effectLst/>
                <a:uLnTx/>
                <a:uFillTx/>
                <a:latin typeface="Arial"/>
                <a:ea typeface="+mn-ea"/>
                <a:cs typeface="+mn-cs"/>
              </a:rPr>
              <a:t> </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IEC62443, IEC62351</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NERC-CIP</a:t>
            </a:r>
          </a:p>
        </p:txBody>
      </p:sp>
      <p:cxnSp>
        <p:nvCxnSpPr>
          <p:cNvPr id="42" name="Connecteur droit 41">
            <a:extLst>
              <a:ext uri="{FF2B5EF4-FFF2-40B4-BE49-F238E27FC236}">
                <a16:creationId xmlns:a16="http://schemas.microsoft.com/office/drawing/2014/main" id="{B120BF5D-A874-4B66-8BAA-7051980E1131}"/>
              </a:ext>
            </a:extLst>
          </p:cNvPr>
          <p:cNvCxnSpPr>
            <a:cxnSpLocks/>
          </p:cNvCxnSpPr>
          <p:nvPr/>
        </p:nvCxnSpPr>
        <p:spPr>
          <a:xfrm>
            <a:off x="460206" y="1578417"/>
            <a:ext cx="2223162" cy="0"/>
          </a:xfrm>
          <a:prstGeom prst="line">
            <a:avLst/>
          </a:prstGeom>
          <a:ln w="12700" cap="rnd">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Connecteur droit 16">
            <a:extLst>
              <a:ext uri="{FF2B5EF4-FFF2-40B4-BE49-F238E27FC236}">
                <a16:creationId xmlns:a16="http://schemas.microsoft.com/office/drawing/2014/main" id="{D21C7EE0-14D2-4E97-980D-6E080CF98CB6}"/>
              </a:ext>
            </a:extLst>
          </p:cNvPr>
          <p:cNvCxnSpPr/>
          <p:nvPr/>
        </p:nvCxnSpPr>
        <p:spPr>
          <a:xfrm>
            <a:off x="3193693" y="3429000"/>
            <a:ext cx="1688396" cy="414454"/>
          </a:xfrm>
          <a:prstGeom prst="line">
            <a:avLst/>
          </a:prstGeom>
          <a:ln w="28575" cap="rnd">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48" name="Connecteur droit 47">
            <a:extLst>
              <a:ext uri="{FF2B5EF4-FFF2-40B4-BE49-F238E27FC236}">
                <a16:creationId xmlns:a16="http://schemas.microsoft.com/office/drawing/2014/main" id="{50D7D07C-AF02-439C-98BA-4C70802A74F3}"/>
              </a:ext>
            </a:extLst>
          </p:cNvPr>
          <p:cNvCxnSpPr>
            <a:cxnSpLocks/>
          </p:cNvCxnSpPr>
          <p:nvPr/>
        </p:nvCxnSpPr>
        <p:spPr>
          <a:xfrm flipV="1">
            <a:off x="4882090" y="2497875"/>
            <a:ext cx="2024255" cy="1345580"/>
          </a:xfrm>
          <a:prstGeom prst="line">
            <a:avLst/>
          </a:prstGeom>
          <a:ln w="28575" cap="rnd">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50" name="Connecteur droit 49">
            <a:extLst>
              <a:ext uri="{FF2B5EF4-FFF2-40B4-BE49-F238E27FC236}">
                <a16:creationId xmlns:a16="http://schemas.microsoft.com/office/drawing/2014/main" id="{5D0AD989-5819-4161-871E-D18D4385F927}"/>
              </a:ext>
            </a:extLst>
          </p:cNvPr>
          <p:cNvCxnSpPr>
            <a:cxnSpLocks/>
          </p:cNvCxnSpPr>
          <p:nvPr/>
        </p:nvCxnSpPr>
        <p:spPr>
          <a:xfrm>
            <a:off x="4944912" y="3429001"/>
            <a:ext cx="401984" cy="113821"/>
          </a:xfrm>
          <a:prstGeom prst="line">
            <a:avLst/>
          </a:prstGeom>
          <a:ln w="28575" cap="rnd">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52" name="Connecteur droit 51">
            <a:extLst>
              <a:ext uri="{FF2B5EF4-FFF2-40B4-BE49-F238E27FC236}">
                <a16:creationId xmlns:a16="http://schemas.microsoft.com/office/drawing/2014/main" id="{F06EFFDF-12A6-4718-BEC8-908AFD337D85}"/>
              </a:ext>
            </a:extLst>
          </p:cNvPr>
          <p:cNvCxnSpPr>
            <a:cxnSpLocks/>
          </p:cNvCxnSpPr>
          <p:nvPr/>
        </p:nvCxnSpPr>
        <p:spPr>
          <a:xfrm>
            <a:off x="6390659" y="2618896"/>
            <a:ext cx="235143" cy="56910"/>
          </a:xfrm>
          <a:prstGeom prst="line">
            <a:avLst/>
          </a:prstGeom>
          <a:ln w="28575" cap="rnd">
            <a:solidFill>
              <a:srgbClr val="00B050"/>
            </a:solidFill>
          </a:ln>
          <a:effectLst/>
        </p:spPr>
        <p:style>
          <a:lnRef idx="2">
            <a:schemeClr val="accent1"/>
          </a:lnRef>
          <a:fillRef idx="0">
            <a:schemeClr val="accent1"/>
          </a:fillRef>
          <a:effectRef idx="1">
            <a:schemeClr val="accent1"/>
          </a:effectRef>
          <a:fontRef idx="minor">
            <a:schemeClr val="tx1"/>
          </a:fontRef>
        </p:style>
      </p:cxnSp>
      <p:sp>
        <p:nvSpPr>
          <p:cNvPr id="45" name="Cercle : creux 44">
            <a:extLst>
              <a:ext uri="{FF2B5EF4-FFF2-40B4-BE49-F238E27FC236}">
                <a16:creationId xmlns:a16="http://schemas.microsoft.com/office/drawing/2014/main" id="{A9E7A985-631B-4961-8DF7-B250B0583C40}"/>
              </a:ext>
            </a:extLst>
          </p:cNvPr>
          <p:cNvSpPr/>
          <p:nvPr/>
        </p:nvSpPr>
        <p:spPr>
          <a:xfrm>
            <a:off x="5670071" y="3228975"/>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DCD58"/>
              </a:solidFill>
              <a:effectLst/>
              <a:uLnTx/>
              <a:uFillTx/>
              <a:latin typeface="Arial"/>
              <a:ea typeface="+mn-ea"/>
              <a:cs typeface="+mn-cs"/>
            </a:endParaRPr>
          </a:p>
        </p:txBody>
      </p:sp>
      <p:sp>
        <p:nvSpPr>
          <p:cNvPr id="47" name="Cercle : creux 46">
            <a:extLst>
              <a:ext uri="{FF2B5EF4-FFF2-40B4-BE49-F238E27FC236}">
                <a16:creationId xmlns:a16="http://schemas.microsoft.com/office/drawing/2014/main" id="{DBA9EA62-C8A4-49A7-8AD3-1448398D2FFD}"/>
              </a:ext>
            </a:extLst>
          </p:cNvPr>
          <p:cNvSpPr/>
          <p:nvPr/>
        </p:nvSpPr>
        <p:spPr>
          <a:xfrm>
            <a:off x="6322208" y="2530504"/>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DCD58"/>
              </a:solidFill>
              <a:effectLst/>
              <a:uLnTx/>
              <a:uFillTx/>
              <a:latin typeface="Arial"/>
              <a:ea typeface="+mn-ea"/>
              <a:cs typeface="+mn-cs"/>
            </a:endParaRPr>
          </a:p>
        </p:txBody>
      </p:sp>
      <p:cxnSp>
        <p:nvCxnSpPr>
          <p:cNvPr id="64" name="Connecteur droit 63">
            <a:extLst>
              <a:ext uri="{FF2B5EF4-FFF2-40B4-BE49-F238E27FC236}">
                <a16:creationId xmlns:a16="http://schemas.microsoft.com/office/drawing/2014/main" id="{A0B78968-24B3-44FB-AF29-797453079E44}"/>
              </a:ext>
            </a:extLst>
          </p:cNvPr>
          <p:cNvCxnSpPr>
            <a:cxnSpLocks/>
          </p:cNvCxnSpPr>
          <p:nvPr/>
        </p:nvCxnSpPr>
        <p:spPr>
          <a:xfrm>
            <a:off x="1972705" y="2790011"/>
            <a:ext cx="285942" cy="413638"/>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65" name="Connecteur droit 64">
            <a:extLst>
              <a:ext uri="{FF2B5EF4-FFF2-40B4-BE49-F238E27FC236}">
                <a16:creationId xmlns:a16="http://schemas.microsoft.com/office/drawing/2014/main" id="{5D14FA9E-D301-45AD-9914-43373BF83A9A}"/>
              </a:ext>
            </a:extLst>
          </p:cNvPr>
          <p:cNvCxnSpPr>
            <a:cxnSpLocks/>
          </p:cNvCxnSpPr>
          <p:nvPr/>
        </p:nvCxnSpPr>
        <p:spPr>
          <a:xfrm flipV="1">
            <a:off x="356839" y="2785305"/>
            <a:ext cx="1615866" cy="12589"/>
          </a:xfrm>
          <a:prstGeom prst="line">
            <a:avLst/>
          </a:prstGeom>
          <a:ln w="12700" cap="rnd">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Étoile : 5 branches 2">
            <a:extLst>
              <a:ext uri="{FF2B5EF4-FFF2-40B4-BE49-F238E27FC236}">
                <a16:creationId xmlns:a16="http://schemas.microsoft.com/office/drawing/2014/main" id="{024EFEFA-9B40-445D-B3B0-CCD629AD22DE}"/>
              </a:ext>
            </a:extLst>
          </p:cNvPr>
          <p:cNvSpPr/>
          <p:nvPr/>
        </p:nvSpPr>
        <p:spPr>
          <a:xfrm>
            <a:off x="2031526" y="4821807"/>
            <a:ext cx="158387" cy="130629"/>
          </a:xfrm>
          <a:prstGeom prst="star5">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7" name="ZoneTexte 36">
            <a:extLst>
              <a:ext uri="{FF2B5EF4-FFF2-40B4-BE49-F238E27FC236}">
                <a16:creationId xmlns:a16="http://schemas.microsoft.com/office/drawing/2014/main" id="{E76C36E3-F2CA-4800-AEC8-095D92285F8D}"/>
              </a:ext>
            </a:extLst>
          </p:cNvPr>
          <p:cNvSpPr txBox="1"/>
          <p:nvPr/>
        </p:nvSpPr>
        <p:spPr>
          <a:xfrm>
            <a:off x="2142108" y="4783105"/>
            <a:ext cx="2088819" cy="246221"/>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70C0"/>
                </a:solidFill>
                <a:effectLst/>
                <a:uLnTx/>
                <a:uFillTx/>
                <a:latin typeface="Arial"/>
                <a:ea typeface="+mn-ea"/>
                <a:cs typeface="+mn-cs"/>
              </a:rPr>
              <a:t>Non mature standards</a:t>
            </a:r>
          </a:p>
        </p:txBody>
      </p:sp>
      <p:pic>
        <p:nvPicPr>
          <p:cNvPr id="4" name="Image 3">
            <a:extLst>
              <a:ext uri="{FF2B5EF4-FFF2-40B4-BE49-F238E27FC236}">
                <a16:creationId xmlns:a16="http://schemas.microsoft.com/office/drawing/2014/main" id="{D9E67405-E11D-44DB-B193-92AFACF78FE1}"/>
              </a:ext>
            </a:extLst>
          </p:cNvPr>
          <p:cNvPicPr>
            <a:picLocks noChangeAspect="1"/>
          </p:cNvPicPr>
          <p:nvPr/>
        </p:nvPicPr>
        <p:blipFill>
          <a:blip r:embed="rId5"/>
          <a:stretch>
            <a:fillRect/>
          </a:stretch>
        </p:blipFill>
        <p:spPr>
          <a:xfrm>
            <a:off x="0" y="1081425"/>
            <a:ext cx="438090" cy="344517"/>
          </a:xfrm>
          <a:prstGeom prst="rect">
            <a:avLst/>
          </a:prstGeom>
        </p:spPr>
      </p:pic>
      <p:pic>
        <p:nvPicPr>
          <p:cNvPr id="6" name="Image 5">
            <a:extLst>
              <a:ext uri="{FF2B5EF4-FFF2-40B4-BE49-F238E27FC236}">
                <a16:creationId xmlns:a16="http://schemas.microsoft.com/office/drawing/2014/main" id="{0C690939-75BD-4CCC-9859-83D8B4AF5439}"/>
              </a:ext>
            </a:extLst>
          </p:cNvPr>
          <p:cNvPicPr>
            <a:picLocks noChangeAspect="1"/>
          </p:cNvPicPr>
          <p:nvPr/>
        </p:nvPicPr>
        <p:blipFill>
          <a:blip r:embed="rId6"/>
          <a:stretch>
            <a:fillRect/>
          </a:stretch>
        </p:blipFill>
        <p:spPr>
          <a:xfrm flipH="1">
            <a:off x="6127843" y="3669278"/>
            <a:ext cx="361436" cy="334328"/>
          </a:xfrm>
          <a:prstGeom prst="rect">
            <a:avLst/>
          </a:prstGeom>
        </p:spPr>
      </p:pic>
      <p:pic>
        <p:nvPicPr>
          <p:cNvPr id="9" name="Image 8">
            <a:extLst>
              <a:ext uri="{FF2B5EF4-FFF2-40B4-BE49-F238E27FC236}">
                <a16:creationId xmlns:a16="http://schemas.microsoft.com/office/drawing/2014/main" id="{031D1BDE-907F-4BEA-976F-8F06339A0201}"/>
              </a:ext>
            </a:extLst>
          </p:cNvPr>
          <p:cNvPicPr>
            <a:picLocks noChangeAspect="1"/>
          </p:cNvPicPr>
          <p:nvPr/>
        </p:nvPicPr>
        <p:blipFill>
          <a:blip r:embed="rId7"/>
          <a:stretch>
            <a:fillRect/>
          </a:stretch>
        </p:blipFill>
        <p:spPr>
          <a:xfrm>
            <a:off x="3795" y="4252909"/>
            <a:ext cx="292177" cy="383841"/>
          </a:xfrm>
          <a:prstGeom prst="rect">
            <a:avLst/>
          </a:prstGeom>
        </p:spPr>
      </p:pic>
      <p:sp>
        <p:nvSpPr>
          <p:cNvPr id="44" name="Cercle : creux 43">
            <a:extLst>
              <a:ext uri="{FF2B5EF4-FFF2-40B4-BE49-F238E27FC236}">
                <a16:creationId xmlns:a16="http://schemas.microsoft.com/office/drawing/2014/main" id="{72F4EAAF-F053-42C8-B31E-F839D093E04F}"/>
              </a:ext>
            </a:extLst>
          </p:cNvPr>
          <p:cNvSpPr/>
          <p:nvPr/>
        </p:nvSpPr>
        <p:spPr>
          <a:xfrm>
            <a:off x="2199500" y="3178079"/>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DCD58"/>
              </a:solidFill>
              <a:effectLst/>
              <a:uLnTx/>
              <a:uFillTx/>
              <a:latin typeface="Arial"/>
              <a:ea typeface="+mn-ea"/>
              <a:cs typeface="+mn-cs"/>
            </a:endParaRPr>
          </a:p>
        </p:txBody>
      </p:sp>
      <p:sp>
        <p:nvSpPr>
          <p:cNvPr id="51" name="Cercle : creux 50">
            <a:extLst>
              <a:ext uri="{FF2B5EF4-FFF2-40B4-BE49-F238E27FC236}">
                <a16:creationId xmlns:a16="http://schemas.microsoft.com/office/drawing/2014/main" id="{413EF7BA-0440-4FF7-8DD6-5DFC026CB232}"/>
              </a:ext>
            </a:extLst>
          </p:cNvPr>
          <p:cNvSpPr/>
          <p:nvPr/>
        </p:nvSpPr>
        <p:spPr>
          <a:xfrm>
            <a:off x="4786152" y="3363957"/>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DCD58"/>
              </a:solidFill>
              <a:effectLst/>
              <a:uLnTx/>
              <a:uFillTx/>
              <a:latin typeface="Arial"/>
              <a:ea typeface="+mn-ea"/>
              <a:cs typeface="+mn-cs"/>
            </a:endParaRPr>
          </a:p>
        </p:txBody>
      </p:sp>
      <p:pic>
        <p:nvPicPr>
          <p:cNvPr id="11" name="Image 10">
            <a:extLst>
              <a:ext uri="{FF2B5EF4-FFF2-40B4-BE49-F238E27FC236}">
                <a16:creationId xmlns:a16="http://schemas.microsoft.com/office/drawing/2014/main" id="{5C54C1BA-ADBB-4D35-BF7F-32F528D7AB5D}"/>
              </a:ext>
            </a:extLst>
          </p:cNvPr>
          <p:cNvPicPr>
            <a:picLocks noChangeAspect="1"/>
          </p:cNvPicPr>
          <p:nvPr/>
        </p:nvPicPr>
        <p:blipFill>
          <a:blip r:embed="rId8"/>
          <a:stretch>
            <a:fillRect/>
          </a:stretch>
        </p:blipFill>
        <p:spPr>
          <a:xfrm>
            <a:off x="68377" y="1456772"/>
            <a:ext cx="336473" cy="212509"/>
          </a:xfrm>
          <a:prstGeom prst="rect">
            <a:avLst/>
          </a:prstGeom>
        </p:spPr>
      </p:pic>
      <p:pic>
        <p:nvPicPr>
          <p:cNvPr id="53" name="Image 52">
            <a:extLst>
              <a:ext uri="{FF2B5EF4-FFF2-40B4-BE49-F238E27FC236}">
                <a16:creationId xmlns:a16="http://schemas.microsoft.com/office/drawing/2014/main" id="{DDF9D628-08B0-4982-AB1C-F58BCA6EA5F3}"/>
              </a:ext>
            </a:extLst>
          </p:cNvPr>
          <p:cNvPicPr>
            <a:picLocks noChangeAspect="1"/>
          </p:cNvPicPr>
          <p:nvPr/>
        </p:nvPicPr>
        <p:blipFill>
          <a:blip r:embed="rId6"/>
          <a:stretch>
            <a:fillRect/>
          </a:stretch>
        </p:blipFill>
        <p:spPr>
          <a:xfrm flipH="1">
            <a:off x="4437612" y="4515220"/>
            <a:ext cx="361436" cy="334328"/>
          </a:xfrm>
          <a:prstGeom prst="rect">
            <a:avLst/>
          </a:prstGeom>
        </p:spPr>
      </p:pic>
      <p:pic>
        <p:nvPicPr>
          <p:cNvPr id="54" name="Image 53">
            <a:extLst>
              <a:ext uri="{FF2B5EF4-FFF2-40B4-BE49-F238E27FC236}">
                <a16:creationId xmlns:a16="http://schemas.microsoft.com/office/drawing/2014/main" id="{FA8F9A5D-DB1B-448C-B2CA-8DE498DF317D}"/>
              </a:ext>
            </a:extLst>
          </p:cNvPr>
          <p:cNvPicPr>
            <a:picLocks noChangeAspect="1"/>
          </p:cNvPicPr>
          <p:nvPr/>
        </p:nvPicPr>
        <p:blipFill>
          <a:blip r:embed="rId6"/>
          <a:stretch>
            <a:fillRect/>
          </a:stretch>
        </p:blipFill>
        <p:spPr>
          <a:xfrm flipH="1">
            <a:off x="5918807" y="1017252"/>
            <a:ext cx="361436" cy="334328"/>
          </a:xfrm>
          <a:prstGeom prst="rect">
            <a:avLst/>
          </a:prstGeom>
        </p:spPr>
      </p:pic>
      <p:pic>
        <p:nvPicPr>
          <p:cNvPr id="55" name="Image 54">
            <a:extLst>
              <a:ext uri="{FF2B5EF4-FFF2-40B4-BE49-F238E27FC236}">
                <a16:creationId xmlns:a16="http://schemas.microsoft.com/office/drawing/2014/main" id="{D0AA9E16-0B6D-483E-B403-27CD07DFE6BF}"/>
              </a:ext>
            </a:extLst>
          </p:cNvPr>
          <p:cNvPicPr>
            <a:picLocks noChangeAspect="1"/>
          </p:cNvPicPr>
          <p:nvPr/>
        </p:nvPicPr>
        <p:blipFill>
          <a:blip r:embed="rId6"/>
          <a:stretch>
            <a:fillRect/>
          </a:stretch>
        </p:blipFill>
        <p:spPr>
          <a:xfrm flipH="1">
            <a:off x="8018" y="2082738"/>
            <a:ext cx="361436" cy="334328"/>
          </a:xfrm>
          <a:prstGeom prst="rect">
            <a:avLst/>
          </a:prstGeom>
        </p:spPr>
      </p:pic>
      <p:pic>
        <p:nvPicPr>
          <p:cNvPr id="56" name="Image 55">
            <a:extLst>
              <a:ext uri="{FF2B5EF4-FFF2-40B4-BE49-F238E27FC236}">
                <a16:creationId xmlns:a16="http://schemas.microsoft.com/office/drawing/2014/main" id="{87177BE0-57B0-4828-9D36-1B189D30D43F}"/>
              </a:ext>
            </a:extLst>
          </p:cNvPr>
          <p:cNvPicPr>
            <a:picLocks noChangeAspect="1"/>
          </p:cNvPicPr>
          <p:nvPr/>
        </p:nvPicPr>
        <p:blipFill>
          <a:blip r:embed="rId6"/>
          <a:stretch>
            <a:fillRect/>
          </a:stretch>
        </p:blipFill>
        <p:spPr>
          <a:xfrm flipH="1">
            <a:off x="11559" y="3893818"/>
            <a:ext cx="361436" cy="334328"/>
          </a:xfrm>
          <a:prstGeom prst="rect">
            <a:avLst/>
          </a:prstGeom>
        </p:spPr>
      </p:pic>
    </p:spTree>
    <p:extLst>
      <p:ext uri="{BB962C8B-B14F-4D97-AF65-F5344CB8AC3E}">
        <p14:creationId xmlns:p14="http://schemas.microsoft.com/office/powerpoint/2010/main" val="2572164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311988" y="256612"/>
            <a:ext cx="8229600" cy="369332"/>
          </a:xfrm>
        </p:spPr>
        <p:txBody>
          <a:bodyPr/>
          <a:lstStyle/>
          <a:p>
            <a:r>
              <a:rPr lang="en-US" b="1" dirty="0"/>
              <a:t> </a:t>
            </a:r>
            <a:r>
              <a:rPr lang="en-US" dirty="0"/>
              <a:t>Digital Distribution System 4.0 is now powered by</a:t>
            </a:r>
          </a:p>
        </p:txBody>
      </p:sp>
      <p:sp>
        <p:nvSpPr>
          <p:cNvPr id="11" name="Espace réservé du contenu 10">
            <a:extLst>
              <a:ext uri="{FF2B5EF4-FFF2-40B4-BE49-F238E27FC236}">
                <a16:creationId xmlns:a16="http://schemas.microsoft.com/office/drawing/2014/main" id="{3A97DB3F-0C62-45F0-813D-E810B8D9BECC}"/>
              </a:ext>
            </a:extLst>
          </p:cNvPr>
          <p:cNvSpPr>
            <a:spLocks noGrp="1"/>
          </p:cNvSpPr>
          <p:nvPr>
            <p:ph idx="1"/>
          </p:nvPr>
        </p:nvSpPr>
        <p:spPr>
          <a:xfrm>
            <a:off x="391887" y="2776902"/>
            <a:ext cx="8531980" cy="2621230"/>
          </a:xfrm>
        </p:spPr>
        <p:txBody>
          <a:bodyPr/>
          <a:lstStyle/>
          <a:p>
            <a:pPr marL="15875" indent="0">
              <a:buNone/>
            </a:pPr>
            <a:r>
              <a:rPr lang="fr-FR" sz="1800" dirty="0">
                <a:solidFill>
                  <a:srgbClr val="00B050"/>
                </a:solidFill>
              </a:rPr>
              <a:t>IoT </a:t>
            </a:r>
            <a:r>
              <a:rPr lang="fr-FR" sz="1800" dirty="0">
                <a:solidFill>
                  <a:schemeClr val="tx1">
                    <a:lumMod val="50000"/>
                    <a:lumOff val="50000"/>
                  </a:schemeClr>
                </a:solidFill>
              </a:rPr>
              <a:t>and</a:t>
            </a:r>
            <a:r>
              <a:rPr lang="fr-FR" sz="1800" dirty="0">
                <a:solidFill>
                  <a:srgbClr val="00B050"/>
                </a:solidFill>
              </a:rPr>
              <a:t> </a:t>
            </a:r>
            <a:r>
              <a:rPr lang="fr-FR" sz="1800" dirty="0" err="1">
                <a:solidFill>
                  <a:srgbClr val="00B050"/>
                </a:solidFill>
              </a:rPr>
              <a:t>Industry</a:t>
            </a:r>
            <a:r>
              <a:rPr lang="fr-FR" sz="1800" dirty="0">
                <a:solidFill>
                  <a:srgbClr val="00B050"/>
                </a:solidFill>
              </a:rPr>
              <a:t> 4.0</a:t>
            </a:r>
            <a:r>
              <a:rPr lang="fr-FR" sz="1800" dirty="0"/>
              <a:t> enable </a:t>
            </a:r>
            <a:r>
              <a:rPr lang="fr-FR" sz="1800" dirty="0">
                <a:solidFill>
                  <a:srgbClr val="00B050"/>
                </a:solidFill>
              </a:rPr>
              <a:t>Digital Transformation </a:t>
            </a:r>
            <a:r>
              <a:rPr lang="fr-FR" sz="1800" dirty="0"/>
              <a:t>to </a:t>
            </a:r>
            <a:r>
              <a:rPr lang="fr-FR" sz="1800" dirty="0">
                <a:solidFill>
                  <a:srgbClr val="00B050"/>
                </a:solidFill>
              </a:rPr>
              <a:t>do more </a:t>
            </a:r>
            <a:r>
              <a:rPr lang="fr-FR" sz="1800" dirty="0" err="1"/>
              <a:t>with</a:t>
            </a:r>
            <a:r>
              <a:rPr lang="fr-FR" sz="1800" dirty="0"/>
              <a:t> data in the </a:t>
            </a:r>
            <a:r>
              <a:rPr lang="fr-FR" sz="1800" dirty="0" err="1"/>
              <a:t>aim</a:t>
            </a:r>
            <a:r>
              <a:rPr lang="fr-FR" sz="1800" dirty="0"/>
              <a:t> of</a:t>
            </a:r>
          </a:p>
          <a:p>
            <a:pPr marL="204787" lvl="1" indent="0">
              <a:buNone/>
            </a:pPr>
            <a:r>
              <a:rPr lang="fr-FR" sz="1400" dirty="0" err="1"/>
              <a:t>Improving</a:t>
            </a:r>
            <a:r>
              <a:rPr lang="fr-FR" sz="1400" dirty="0"/>
              <a:t> </a:t>
            </a:r>
            <a:r>
              <a:rPr lang="fr-FR" sz="1400" b="1" dirty="0" err="1">
                <a:solidFill>
                  <a:schemeClr val="tx2"/>
                </a:solidFill>
              </a:rPr>
              <a:t>operational</a:t>
            </a:r>
            <a:r>
              <a:rPr lang="fr-FR" sz="1400" b="1" dirty="0">
                <a:solidFill>
                  <a:schemeClr val="tx2"/>
                </a:solidFill>
              </a:rPr>
              <a:t> </a:t>
            </a:r>
            <a:r>
              <a:rPr lang="fr-FR" sz="1400" b="1" dirty="0" err="1">
                <a:solidFill>
                  <a:schemeClr val="tx2"/>
                </a:solidFill>
              </a:rPr>
              <a:t>efficiency</a:t>
            </a:r>
            <a:endParaRPr lang="fr-FR" sz="1400" b="1" dirty="0">
              <a:solidFill>
                <a:schemeClr val="tx2"/>
              </a:solidFill>
            </a:endParaRPr>
          </a:p>
          <a:p>
            <a:pPr marL="204787" lvl="1" indent="0">
              <a:buNone/>
            </a:pPr>
            <a:r>
              <a:rPr lang="fr-FR" sz="1400" dirty="0" err="1"/>
              <a:t>Transitioning</a:t>
            </a:r>
            <a:r>
              <a:rPr lang="fr-FR" sz="1400" dirty="0"/>
              <a:t> to </a:t>
            </a:r>
            <a:r>
              <a:rPr lang="fr-FR" sz="1400" b="1" dirty="0" err="1">
                <a:solidFill>
                  <a:schemeClr val="tx2"/>
                </a:solidFill>
              </a:rPr>
              <a:t>predictive</a:t>
            </a:r>
            <a:r>
              <a:rPr lang="fr-FR" sz="1400" b="1" dirty="0">
                <a:solidFill>
                  <a:schemeClr val="tx2"/>
                </a:solidFill>
              </a:rPr>
              <a:t> maintenance</a:t>
            </a:r>
          </a:p>
          <a:p>
            <a:pPr marL="204787" lvl="1" indent="0">
              <a:buNone/>
            </a:pPr>
            <a:r>
              <a:rPr lang="en-US" sz="1400" dirty="0"/>
              <a:t>Optimizing </a:t>
            </a:r>
            <a:r>
              <a:rPr lang="en-US" sz="1400" b="1" dirty="0">
                <a:solidFill>
                  <a:schemeClr val="tx2"/>
                </a:solidFill>
              </a:rPr>
              <a:t>asset management </a:t>
            </a:r>
            <a:r>
              <a:rPr lang="en-US" sz="1400" dirty="0"/>
              <a:t>decision-making by providing pertinent information from data analysis</a:t>
            </a:r>
          </a:p>
          <a:p>
            <a:pPr marL="204787" lvl="1" indent="0">
              <a:buNone/>
            </a:pPr>
            <a:endParaRPr lang="fr-FR" sz="1400" dirty="0"/>
          </a:p>
          <a:p>
            <a:pPr marL="204787" lvl="1" indent="0">
              <a:buNone/>
            </a:pPr>
            <a:endParaRPr lang="fr-FR" dirty="0"/>
          </a:p>
          <a:p>
            <a:pPr marL="204787" lvl="1" indent="0">
              <a:buNone/>
            </a:pPr>
            <a:endParaRPr lang="fr-FR" dirty="0"/>
          </a:p>
          <a:p>
            <a:pPr marL="15875" indent="0">
              <a:buNone/>
            </a:pPr>
            <a:endParaRPr lang="fr-FR" dirty="0"/>
          </a:p>
        </p:txBody>
      </p:sp>
      <p:pic>
        <p:nvPicPr>
          <p:cNvPr id="57" name="Picture 2" descr="C:\Users\sesa196077\Desktop\20160323\Output34\endmarkets-14.png"/>
          <p:cNvPicPr>
            <a:picLocks noChangeAspect="1" noChangeArrowheads="1"/>
          </p:cNvPicPr>
          <p:nvPr/>
        </p:nvPicPr>
        <p:blipFill>
          <a:blip r:embed="rId3" cstate="email"/>
          <a:srcRect l="77847" t="88959"/>
          <a:stretch>
            <a:fillRect/>
          </a:stretch>
        </p:blipFill>
        <p:spPr bwMode="auto">
          <a:xfrm>
            <a:off x="7120002" y="4575957"/>
            <a:ext cx="2026397" cy="568066"/>
          </a:xfrm>
          <a:prstGeom prst="rect">
            <a:avLst/>
          </a:prstGeom>
          <a:noFill/>
        </p:spPr>
      </p:pic>
      <p:pic>
        <p:nvPicPr>
          <p:cNvPr id="9" name="Image 8">
            <a:extLst>
              <a:ext uri="{FF2B5EF4-FFF2-40B4-BE49-F238E27FC236}">
                <a16:creationId xmlns:a16="http://schemas.microsoft.com/office/drawing/2014/main" id="{17EBD51B-D135-497C-85E1-FD09C4CD9650}"/>
              </a:ext>
            </a:extLst>
          </p:cNvPr>
          <p:cNvPicPr>
            <a:picLocks noChangeAspect="1"/>
          </p:cNvPicPr>
          <p:nvPr/>
        </p:nvPicPr>
        <p:blipFill>
          <a:blip r:embed="rId4"/>
          <a:stretch>
            <a:fillRect/>
          </a:stretch>
        </p:blipFill>
        <p:spPr>
          <a:xfrm>
            <a:off x="1032684" y="1014548"/>
            <a:ext cx="6500342" cy="1410451"/>
          </a:xfrm>
          <a:prstGeom prst="rect">
            <a:avLst/>
          </a:prstGeom>
        </p:spPr>
      </p:pic>
    </p:spTree>
    <p:extLst>
      <p:ext uri="{BB962C8B-B14F-4D97-AF65-F5344CB8AC3E}">
        <p14:creationId xmlns:p14="http://schemas.microsoft.com/office/powerpoint/2010/main" val="3141122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569977" y="4998124"/>
            <a:ext cx="525690" cy="92333"/>
          </a:xfrm>
        </p:spPr>
        <p:txBody>
          <a:bodyPr/>
          <a:lstStyle/>
          <a:p>
            <a:pPr marL="0" marR="0" lvl="0" indent="0" algn="l" defTabSz="45717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a:ln>
                  <a:noFill/>
                </a:ln>
                <a:solidFill>
                  <a:srgbClr val="3DCD58"/>
                </a:solidFill>
                <a:effectLst/>
                <a:uLnTx/>
                <a:uFillTx/>
                <a:latin typeface="Arial"/>
                <a:ea typeface="+mn-ea"/>
                <a:cs typeface="Arial"/>
              </a:rPr>
              <a:pPr marL="0" marR="0" lvl="0" indent="0" algn="l" defTabSz="457172" rtl="0" eaLnBrk="1" fontAlgn="auto" latinLnBrk="0" hangingPunct="1">
                <a:lnSpc>
                  <a:spcPct val="100000"/>
                </a:lnSpc>
                <a:spcBef>
                  <a:spcPts val="0"/>
                </a:spcBef>
                <a:spcAft>
                  <a:spcPts val="0"/>
                </a:spcAft>
                <a:buClrTx/>
                <a:buSzTx/>
                <a:buFontTx/>
                <a:buNone/>
                <a:tabLst/>
                <a:defRPr/>
              </a:pPr>
              <a:t>11</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3" name="Footer Placeholder 2"/>
          <p:cNvSpPr>
            <a:spLocks noGrp="1"/>
          </p:cNvSpPr>
          <p:nvPr>
            <p:ph type="ftr" sz="quarter" idx="3"/>
          </p:nvPr>
        </p:nvSpPr>
        <p:spPr>
          <a:xfrm>
            <a:off x="23079" y="4985046"/>
            <a:ext cx="1509767" cy="92333"/>
          </a:xfrm>
        </p:spPr>
        <p:txBody>
          <a:bodyPr/>
          <a:lstStyle/>
          <a:p>
            <a:pPr marL="0" marR="0" lvl="0" indent="0" algn="l" defTabSz="45717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626469"/>
                </a:solidFill>
                <a:effectLst/>
                <a:uLnTx/>
                <a:uFillTx/>
                <a:latin typeface="Arial"/>
                <a:ea typeface="+mn-ea"/>
                <a:cs typeface="Arial"/>
              </a:rPr>
              <a:t>Confidential Property of Schneider Electric |</a:t>
            </a:r>
            <a:endParaRPr kumimoji="0" lang="en-US" sz="600" b="0" i="0" u="none" strike="noStrike" kern="1200" cap="none" spc="0" normalizeH="0" baseline="0" noProof="0" dirty="0">
              <a:ln>
                <a:noFill/>
              </a:ln>
              <a:solidFill>
                <a:srgbClr val="626469"/>
              </a:solidFill>
              <a:effectLst/>
              <a:uLnTx/>
              <a:uFillTx/>
              <a:latin typeface="Arial"/>
              <a:ea typeface="+mn-ea"/>
              <a:cs typeface="Arial"/>
            </a:endParaRPr>
          </a:p>
        </p:txBody>
      </p:sp>
      <p:sp>
        <p:nvSpPr>
          <p:cNvPr id="390" name="Titre 3">
            <a:extLst>
              <a:ext uri="{FF2B5EF4-FFF2-40B4-BE49-F238E27FC236}">
                <a16:creationId xmlns:a16="http://schemas.microsoft.com/office/drawing/2014/main" id="{1D72CD99-D52A-4B52-9909-9FBD1529836D}"/>
              </a:ext>
            </a:extLst>
          </p:cNvPr>
          <p:cNvSpPr txBox="1">
            <a:spLocks/>
          </p:cNvSpPr>
          <p:nvPr/>
        </p:nvSpPr>
        <p:spPr>
          <a:xfrm>
            <a:off x="40554" y="95016"/>
            <a:ext cx="8772520" cy="369332"/>
          </a:xfrm>
          <a:prstGeom prst="rect">
            <a:avLst/>
          </a:prstGeom>
        </p:spPr>
        <p:txBody>
          <a:bodyPr/>
          <a:lstStyle>
            <a:lvl1pPr algn="l" defTabSz="457200" rtl="0" eaLnBrk="1" latinLnBrk="0" hangingPunct="1">
              <a:spcBef>
                <a:spcPct val="0"/>
              </a:spcBef>
              <a:buNone/>
              <a:defRPr sz="2400" kern="1200">
                <a:solidFill>
                  <a:srgbClr val="36C746"/>
                </a:solidFill>
                <a:latin typeface="Arial"/>
                <a:ea typeface="+mj-ea"/>
                <a:cs typeface="Arial"/>
              </a:defRPr>
            </a:lvl1pPr>
          </a:lstStyle>
          <a:p>
            <a:pPr marL="0" marR="0" lvl="0" indent="0" algn="l" defTabSz="457189" rtl="0" eaLnBrk="1" fontAlgn="auto" latinLnBrk="0" hangingPunct="1">
              <a:lnSpc>
                <a:spcPct val="100000"/>
              </a:lnSpc>
              <a:spcBef>
                <a:spcPct val="0"/>
              </a:spcBef>
              <a:spcAft>
                <a:spcPts val="0"/>
              </a:spcAft>
              <a:buClrTx/>
              <a:buSzTx/>
              <a:buFontTx/>
              <a:buNone/>
              <a:tabLst/>
              <a:defRPr/>
            </a:pPr>
            <a:r>
              <a:rPr lang="fr-FR" sz="2300" dirty="0">
                <a:solidFill>
                  <a:srgbClr val="3DCD58"/>
                </a:solidFill>
              </a:rPr>
              <a:t>    </a:t>
            </a:r>
            <a:r>
              <a:rPr kumimoji="0" lang="fr-FR" sz="2300" i="0" u="none" strike="noStrike" kern="1200" cap="none" spc="0" normalizeH="0" baseline="0" noProof="0" dirty="0">
                <a:ln>
                  <a:noFill/>
                </a:ln>
                <a:solidFill>
                  <a:srgbClr val="3DCD58"/>
                </a:solidFill>
                <a:effectLst/>
                <a:uLnTx/>
                <a:uFillTx/>
                <a:latin typeface="Arial"/>
                <a:ea typeface="+mj-ea"/>
                <a:cs typeface="Arial"/>
              </a:rPr>
              <a:t>Inflexion Point in </a:t>
            </a:r>
            <a:r>
              <a:rPr kumimoji="0" lang="fr-FR" sz="2300" i="0" u="none" strike="noStrike" kern="1200" cap="none" spc="0" normalizeH="0" baseline="0" noProof="0" dirty="0" err="1">
                <a:ln>
                  <a:noFill/>
                </a:ln>
                <a:solidFill>
                  <a:srgbClr val="3DCD58"/>
                </a:solidFill>
                <a:effectLst/>
                <a:uLnTx/>
                <a:uFillTx/>
                <a:latin typeface="Arial"/>
                <a:ea typeface="+mj-ea"/>
                <a:cs typeface="Arial"/>
              </a:rPr>
              <a:t>this</a:t>
            </a:r>
            <a:r>
              <a:rPr kumimoji="0" lang="fr-FR" sz="2300" i="0" u="none" strike="noStrike" kern="1200" cap="none" spc="0" normalizeH="0" baseline="0" noProof="0" dirty="0">
                <a:ln>
                  <a:noFill/>
                </a:ln>
                <a:solidFill>
                  <a:srgbClr val="3DCD58"/>
                </a:solidFill>
                <a:effectLst/>
                <a:uLnTx/>
                <a:uFillTx/>
                <a:latin typeface="Arial"/>
                <a:ea typeface="+mj-ea"/>
                <a:cs typeface="Arial"/>
              </a:rPr>
              <a:t> Journey…</a:t>
            </a:r>
          </a:p>
        </p:txBody>
      </p:sp>
      <p:sp>
        <p:nvSpPr>
          <p:cNvPr id="66" name="ZoneTexte 65">
            <a:extLst>
              <a:ext uri="{FF2B5EF4-FFF2-40B4-BE49-F238E27FC236}">
                <a16:creationId xmlns:a16="http://schemas.microsoft.com/office/drawing/2014/main" id="{A4ACBDA1-905A-466F-B875-3A020DBA066A}"/>
              </a:ext>
            </a:extLst>
          </p:cNvPr>
          <p:cNvSpPr txBox="1"/>
          <p:nvPr/>
        </p:nvSpPr>
        <p:spPr>
          <a:xfrm>
            <a:off x="1341" y="4608851"/>
            <a:ext cx="1570313" cy="276999"/>
          </a:xfrm>
          <a:prstGeom prst="rect">
            <a:avLst/>
          </a:prstGeom>
          <a:noFill/>
        </p:spPr>
        <p:txBody>
          <a:bodyPr wrap="square"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DCD58"/>
                </a:solidFill>
                <a:effectLst/>
                <a:uLnTx/>
                <a:uFillTx/>
                <a:latin typeface="Arial"/>
                <a:ea typeface="+mn-ea"/>
                <a:cs typeface="+mn-cs"/>
              </a:rPr>
              <a:t>2000</a:t>
            </a:r>
          </a:p>
        </p:txBody>
      </p:sp>
      <p:sp>
        <p:nvSpPr>
          <p:cNvPr id="396" name="ZoneTexte 395">
            <a:extLst>
              <a:ext uri="{FF2B5EF4-FFF2-40B4-BE49-F238E27FC236}">
                <a16:creationId xmlns:a16="http://schemas.microsoft.com/office/drawing/2014/main" id="{FE88276A-7F4A-4718-8353-55E870738BB6}"/>
              </a:ext>
            </a:extLst>
          </p:cNvPr>
          <p:cNvSpPr txBox="1"/>
          <p:nvPr/>
        </p:nvSpPr>
        <p:spPr>
          <a:xfrm>
            <a:off x="6929573" y="4634633"/>
            <a:ext cx="1570313" cy="276999"/>
          </a:xfrm>
          <a:prstGeom prst="rect">
            <a:avLst/>
          </a:prstGeom>
          <a:noFill/>
        </p:spPr>
        <p:txBody>
          <a:bodyPr wrap="square"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DCD58"/>
                </a:solidFill>
                <a:effectLst/>
                <a:uLnTx/>
                <a:uFillTx/>
                <a:latin typeface="Arial"/>
                <a:ea typeface="+mn-ea"/>
                <a:cs typeface="+mn-cs"/>
              </a:rPr>
              <a:t>2020</a:t>
            </a:r>
          </a:p>
        </p:txBody>
      </p:sp>
      <p:sp>
        <p:nvSpPr>
          <p:cNvPr id="397" name="ZoneTexte 396">
            <a:extLst>
              <a:ext uri="{FF2B5EF4-FFF2-40B4-BE49-F238E27FC236}">
                <a16:creationId xmlns:a16="http://schemas.microsoft.com/office/drawing/2014/main" id="{ED57B80C-565A-453A-A4F5-012AA567263F}"/>
              </a:ext>
            </a:extLst>
          </p:cNvPr>
          <p:cNvSpPr txBox="1"/>
          <p:nvPr/>
        </p:nvSpPr>
        <p:spPr>
          <a:xfrm>
            <a:off x="7714730" y="3470977"/>
            <a:ext cx="1570313" cy="430887"/>
          </a:xfrm>
          <a:prstGeom prst="rect">
            <a:avLst/>
          </a:prstGeom>
          <a:noFill/>
        </p:spPr>
        <p:txBody>
          <a:bodyPr wrap="square"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3DCD58"/>
                </a:solidFill>
                <a:effectLst/>
                <a:uLnTx/>
                <a:uFillTx/>
                <a:latin typeface="Arial"/>
                <a:ea typeface="+mn-ea"/>
                <a:cs typeface="+mn-cs"/>
              </a:rPr>
              <a:t>Connected products </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3DCD58"/>
                </a:solidFill>
                <a:effectLst/>
                <a:uLnTx/>
                <a:uFillTx/>
                <a:latin typeface="Arial"/>
                <a:ea typeface="+mn-ea"/>
                <a:cs typeface="+mn-cs"/>
              </a:rPr>
              <a:t>Equipment &amp; sensors</a:t>
            </a:r>
          </a:p>
        </p:txBody>
      </p:sp>
      <p:sp>
        <p:nvSpPr>
          <p:cNvPr id="398" name="ZoneTexte 397">
            <a:extLst>
              <a:ext uri="{FF2B5EF4-FFF2-40B4-BE49-F238E27FC236}">
                <a16:creationId xmlns:a16="http://schemas.microsoft.com/office/drawing/2014/main" id="{8BAA4414-22DE-414E-A3F3-3E3974CBB8F2}"/>
              </a:ext>
            </a:extLst>
          </p:cNvPr>
          <p:cNvSpPr txBox="1"/>
          <p:nvPr/>
        </p:nvSpPr>
        <p:spPr>
          <a:xfrm>
            <a:off x="7723147" y="2463356"/>
            <a:ext cx="1570313" cy="415498"/>
          </a:xfrm>
          <a:prstGeom prst="rect">
            <a:avLst/>
          </a:prstGeom>
          <a:noFill/>
        </p:spPr>
        <p:txBody>
          <a:bodyPr wrap="square"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3DCD58"/>
                </a:solidFill>
                <a:effectLst/>
                <a:uLnTx/>
                <a:uFillTx/>
                <a:latin typeface="Arial"/>
                <a:ea typeface="+mn-ea"/>
                <a:cs typeface="+mn-cs"/>
              </a:rPr>
              <a:t>Connected Product</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3DCD58"/>
                </a:solidFill>
                <a:effectLst/>
                <a:uLnTx/>
                <a:uFillTx/>
                <a:latin typeface="Arial"/>
                <a:ea typeface="+mn-ea"/>
                <a:cs typeface="+mn-cs"/>
              </a:rPr>
              <a:t>MV switchboard</a:t>
            </a:r>
          </a:p>
        </p:txBody>
      </p:sp>
      <p:sp>
        <p:nvSpPr>
          <p:cNvPr id="399" name="ZoneTexte 398">
            <a:extLst>
              <a:ext uri="{FF2B5EF4-FFF2-40B4-BE49-F238E27FC236}">
                <a16:creationId xmlns:a16="http://schemas.microsoft.com/office/drawing/2014/main" id="{84AD13D7-DD4A-4DF8-8C83-3EC3D4B0F183}"/>
              </a:ext>
            </a:extLst>
          </p:cNvPr>
          <p:cNvSpPr txBox="1"/>
          <p:nvPr/>
        </p:nvSpPr>
        <p:spPr>
          <a:xfrm>
            <a:off x="7890002" y="1662157"/>
            <a:ext cx="1167222" cy="430887"/>
          </a:xfrm>
          <a:prstGeom prst="rect">
            <a:avLst/>
          </a:prstGeom>
          <a:noFill/>
        </p:spPr>
        <p:txBody>
          <a:bodyPr wrap="square" rtlCol="0">
            <a:spAutoFit/>
          </a:bodyPr>
          <a:lstStyle>
            <a:defPPr>
              <a:defRPr lang="en-US"/>
            </a:defPPr>
            <a:lvl1pPr>
              <a:defRPr sz="1200"/>
            </a:lvl1p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3DCD58"/>
                </a:solidFill>
                <a:effectLst/>
                <a:uLnTx/>
                <a:uFillTx/>
                <a:latin typeface="Arial"/>
                <a:ea typeface="+mn-ea"/>
                <a:cs typeface="+mn-cs"/>
              </a:rPr>
              <a:t>Edge</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3DCD58"/>
                </a:solidFill>
                <a:effectLst/>
                <a:uLnTx/>
                <a:uFillTx/>
                <a:latin typeface="Arial"/>
                <a:ea typeface="+mn-ea"/>
                <a:cs typeface="+mn-cs"/>
              </a:rPr>
              <a:t>control</a:t>
            </a:r>
          </a:p>
        </p:txBody>
      </p:sp>
      <p:sp>
        <p:nvSpPr>
          <p:cNvPr id="400" name="ZoneTexte 399">
            <a:extLst>
              <a:ext uri="{FF2B5EF4-FFF2-40B4-BE49-F238E27FC236}">
                <a16:creationId xmlns:a16="http://schemas.microsoft.com/office/drawing/2014/main" id="{6ED85186-77BC-4D71-ADB8-6F057B6973FE}"/>
              </a:ext>
            </a:extLst>
          </p:cNvPr>
          <p:cNvSpPr txBox="1"/>
          <p:nvPr/>
        </p:nvSpPr>
        <p:spPr>
          <a:xfrm>
            <a:off x="7890002" y="1029656"/>
            <a:ext cx="1167222" cy="261610"/>
          </a:xfrm>
          <a:prstGeom prst="rect">
            <a:avLst/>
          </a:prstGeom>
          <a:noFill/>
        </p:spPr>
        <p:txBody>
          <a:bodyPr wrap="square"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3DCD58"/>
                </a:solidFill>
                <a:effectLst/>
                <a:uLnTx/>
                <a:uFillTx/>
                <a:latin typeface="Arial"/>
                <a:ea typeface="+mn-ea"/>
                <a:cs typeface="+mn-cs"/>
              </a:rPr>
              <a:t>Enterprise level  </a:t>
            </a:r>
          </a:p>
        </p:txBody>
      </p:sp>
      <p:cxnSp>
        <p:nvCxnSpPr>
          <p:cNvPr id="8" name="Connecteur droit avec flèche 7">
            <a:extLst>
              <a:ext uri="{FF2B5EF4-FFF2-40B4-BE49-F238E27FC236}">
                <a16:creationId xmlns:a16="http://schemas.microsoft.com/office/drawing/2014/main" id="{45D70233-3B5F-4DD1-8569-717F36429C97}"/>
              </a:ext>
            </a:extLst>
          </p:cNvPr>
          <p:cNvCxnSpPr>
            <a:cxnSpLocks/>
          </p:cNvCxnSpPr>
          <p:nvPr/>
        </p:nvCxnSpPr>
        <p:spPr>
          <a:xfrm>
            <a:off x="557349" y="4868308"/>
            <a:ext cx="7381912" cy="194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37" name="Text Placeholder 5">
            <a:extLst>
              <a:ext uri="{FF2B5EF4-FFF2-40B4-BE49-F238E27FC236}">
                <a16:creationId xmlns:a16="http://schemas.microsoft.com/office/drawing/2014/main" id="{940ED215-3000-4035-8D6B-D51E8281985F}"/>
              </a:ext>
            </a:extLst>
          </p:cNvPr>
          <p:cNvSpPr txBox="1">
            <a:spLocks/>
          </p:cNvSpPr>
          <p:nvPr/>
        </p:nvSpPr>
        <p:spPr>
          <a:xfrm>
            <a:off x="6024460" y="642023"/>
            <a:ext cx="2243272" cy="184666"/>
          </a:xfrm>
          <a:prstGeom prst="rect">
            <a:avLst/>
          </a:prstGeom>
        </p:spPr>
        <p:txBody>
          <a:bodyPr vert="horz" lIns="0" tIns="0" rIns="0" bIns="0" rtlCol="0">
            <a:spAutoFit/>
          </a:bodyPr>
          <a:lstStyle>
            <a:lvl1pPr marL="358762" indent="-342888" algn="l" defTabSz="457200" rtl="0" eaLnBrk="1" latinLnBrk="0" hangingPunct="1">
              <a:spcBef>
                <a:spcPts val="500"/>
              </a:spcBef>
              <a:spcAft>
                <a:spcPts val="500"/>
              </a:spcAft>
              <a:buClr>
                <a:schemeClr val="bg2"/>
              </a:buClr>
              <a:buFontTx/>
              <a:buNone/>
              <a:defRPr sz="1600" kern="1200" baseline="0">
                <a:solidFill>
                  <a:schemeClr val="accent1"/>
                </a:solidFill>
                <a:latin typeface="Arial"/>
                <a:ea typeface="+mn-ea"/>
                <a:cs typeface="Arial"/>
              </a:defRPr>
            </a:lvl1pPr>
            <a:lvl2pPr marL="407973" indent="-228592" algn="l" defTabSz="447675" rtl="0" eaLnBrk="1" latinLnBrk="0" hangingPunct="1">
              <a:spcBef>
                <a:spcPts val="500"/>
              </a:spcBef>
              <a:spcAft>
                <a:spcPts val="500"/>
              </a:spcAft>
              <a:buClr>
                <a:srgbClr val="36C746"/>
              </a:buClr>
              <a:buFontTx/>
              <a:buNone/>
              <a:defRPr sz="1200" kern="1200">
                <a:solidFill>
                  <a:schemeClr val="accent1"/>
                </a:solidFill>
                <a:latin typeface="Arial"/>
                <a:ea typeface="+mn-ea"/>
                <a:cs typeface="Arial"/>
              </a:defRPr>
            </a:lvl2pPr>
            <a:lvl3pPr marL="587354" indent="-228592" algn="l" defTabSz="457200" rtl="0" eaLnBrk="1" latinLnBrk="0" hangingPunct="1">
              <a:spcBef>
                <a:spcPts val="500"/>
              </a:spcBef>
              <a:spcAft>
                <a:spcPts val="500"/>
              </a:spcAft>
              <a:buClr>
                <a:srgbClr val="36C746"/>
              </a:buClr>
              <a:buFontTx/>
              <a:buNone/>
              <a:defRPr sz="1100" kern="1200">
                <a:solidFill>
                  <a:schemeClr val="accent1"/>
                </a:solidFill>
                <a:latin typeface="Arial"/>
                <a:ea typeface="+mn-ea"/>
                <a:cs typeface="Arial"/>
              </a:defRPr>
            </a:lvl3pPr>
            <a:lvl4pPr marL="768323" indent="-228592" algn="l" defTabSz="457200" rtl="0" eaLnBrk="1" latinLnBrk="0" hangingPunct="1">
              <a:spcBef>
                <a:spcPts val="500"/>
              </a:spcBef>
              <a:spcAft>
                <a:spcPts val="500"/>
              </a:spcAft>
              <a:buClr>
                <a:srgbClr val="36C746"/>
              </a:buClr>
              <a:buFontTx/>
              <a:buNone/>
              <a:defRPr sz="1050" kern="1200">
                <a:solidFill>
                  <a:schemeClr val="accent1"/>
                </a:solidFill>
                <a:latin typeface="Arial"/>
                <a:ea typeface="+mn-ea"/>
                <a:cs typeface="Arial"/>
              </a:defRPr>
            </a:lvl4pPr>
            <a:lvl5pPr marL="939767" indent="-228592" algn="l" defTabSz="457200" rtl="0" eaLnBrk="1" latinLnBrk="0" hangingPunct="1">
              <a:spcBef>
                <a:spcPts val="500"/>
              </a:spcBef>
              <a:spcAft>
                <a:spcPts val="500"/>
              </a:spcAft>
              <a:buClr>
                <a:srgbClr val="36C746"/>
              </a:buClr>
              <a:buFontTx/>
              <a:buNone/>
              <a:defRPr sz="1050" kern="1200">
                <a:solidFill>
                  <a:schemeClr val="accent1"/>
                </a:solidFill>
                <a:latin typeface="Arial"/>
                <a:ea typeface="+mn-ea"/>
                <a:cs typeface="Arial"/>
              </a:defRPr>
            </a:lvl5pPr>
            <a:lvl6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baseline="0">
                <a:solidFill>
                  <a:schemeClr val="accent1"/>
                </a:solidFill>
                <a:latin typeface="Arial" panose="020B0604020202020204" pitchFamily="34" charset="0"/>
                <a:ea typeface="+mn-ea"/>
                <a:cs typeface="Arial" panose="020B0604020202020204" pitchFamily="34" charset="0"/>
              </a:defRPr>
            </a:lvl6pPr>
            <a:lvl7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a:solidFill>
                  <a:schemeClr val="accent1"/>
                </a:solidFill>
                <a:latin typeface="Arial" panose="020B0604020202020204" pitchFamily="34" charset="0"/>
                <a:ea typeface="+mn-ea"/>
                <a:cs typeface="Arial" panose="020B0604020202020204" pitchFamily="34" charset="0"/>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8753" marR="0" lvl="0" indent="-342880" algn="l" defTabSz="457189" rtl="0" eaLnBrk="1" fontAlgn="auto" latinLnBrk="0" hangingPunct="1">
              <a:lnSpc>
                <a:spcPct val="100000"/>
              </a:lnSpc>
              <a:spcBef>
                <a:spcPts val="500"/>
              </a:spcBef>
              <a:spcAft>
                <a:spcPts val="500"/>
              </a:spcAft>
              <a:buClr>
                <a:srgbClr val="3DCD58"/>
              </a:buClr>
              <a:buSzTx/>
              <a:buFontTx/>
              <a:buNone/>
              <a:tabLst/>
              <a:defRPr/>
            </a:pPr>
            <a:r>
              <a:rPr kumimoji="0" lang="en-US" sz="1200" b="0" i="0" u="none" strike="noStrike" kern="1200" cap="none" spc="0" normalizeH="0" baseline="0" noProof="0" dirty="0">
                <a:ln>
                  <a:noFill/>
                </a:ln>
                <a:solidFill>
                  <a:srgbClr val="3DCD58"/>
                </a:solidFill>
                <a:effectLst/>
                <a:uLnTx/>
                <a:uFillTx/>
                <a:latin typeface="Arial"/>
                <a:ea typeface="+mn-ea"/>
                <a:cs typeface="Arial"/>
              </a:rPr>
              <a:t>Digital Substation 4.0</a:t>
            </a:r>
          </a:p>
        </p:txBody>
      </p:sp>
      <p:sp>
        <p:nvSpPr>
          <p:cNvPr id="538" name="Text Placeholder 5">
            <a:extLst>
              <a:ext uri="{FF2B5EF4-FFF2-40B4-BE49-F238E27FC236}">
                <a16:creationId xmlns:a16="http://schemas.microsoft.com/office/drawing/2014/main" id="{0EEDD1B1-567A-4F08-882B-6B92AA7C4E8F}"/>
              </a:ext>
            </a:extLst>
          </p:cNvPr>
          <p:cNvSpPr txBox="1">
            <a:spLocks/>
          </p:cNvSpPr>
          <p:nvPr/>
        </p:nvSpPr>
        <p:spPr>
          <a:xfrm>
            <a:off x="3445535" y="653534"/>
            <a:ext cx="2243272" cy="184666"/>
          </a:xfrm>
          <a:prstGeom prst="rect">
            <a:avLst/>
          </a:prstGeom>
        </p:spPr>
        <p:txBody>
          <a:bodyPr vert="horz" lIns="0" tIns="0" rIns="0" bIns="0" rtlCol="0">
            <a:spAutoFit/>
          </a:bodyPr>
          <a:lstStyle>
            <a:lvl1pPr marL="358762" indent="-342888" algn="l" defTabSz="457200" rtl="0" eaLnBrk="1" latinLnBrk="0" hangingPunct="1">
              <a:spcBef>
                <a:spcPts val="500"/>
              </a:spcBef>
              <a:spcAft>
                <a:spcPts val="500"/>
              </a:spcAft>
              <a:buClr>
                <a:schemeClr val="bg2"/>
              </a:buClr>
              <a:buFontTx/>
              <a:buNone/>
              <a:defRPr sz="1600" kern="1200" baseline="0">
                <a:solidFill>
                  <a:schemeClr val="accent1"/>
                </a:solidFill>
                <a:latin typeface="Arial"/>
                <a:ea typeface="+mn-ea"/>
                <a:cs typeface="Arial"/>
              </a:defRPr>
            </a:lvl1pPr>
            <a:lvl2pPr marL="407973" indent="-228592" algn="l" defTabSz="447675" rtl="0" eaLnBrk="1" latinLnBrk="0" hangingPunct="1">
              <a:spcBef>
                <a:spcPts val="500"/>
              </a:spcBef>
              <a:spcAft>
                <a:spcPts val="500"/>
              </a:spcAft>
              <a:buClr>
                <a:srgbClr val="36C746"/>
              </a:buClr>
              <a:buFontTx/>
              <a:buNone/>
              <a:defRPr sz="1200" kern="1200">
                <a:solidFill>
                  <a:schemeClr val="accent1"/>
                </a:solidFill>
                <a:latin typeface="Arial"/>
                <a:ea typeface="+mn-ea"/>
                <a:cs typeface="Arial"/>
              </a:defRPr>
            </a:lvl2pPr>
            <a:lvl3pPr marL="587354" indent="-228592" algn="l" defTabSz="457200" rtl="0" eaLnBrk="1" latinLnBrk="0" hangingPunct="1">
              <a:spcBef>
                <a:spcPts val="500"/>
              </a:spcBef>
              <a:spcAft>
                <a:spcPts val="500"/>
              </a:spcAft>
              <a:buClr>
                <a:srgbClr val="36C746"/>
              </a:buClr>
              <a:buFontTx/>
              <a:buNone/>
              <a:defRPr sz="1100" kern="1200">
                <a:solidFill>
                  <a:schemeClr val="accent1"/>
                </a:solidFill>
                <a:latin typeface="Arial"/>
                <a:ea typeface="+mn-ea"/>
                <a:cs typeface="Arial"/>
              </a:defRPr>
            </a:lvl3pPr>
            <a:lvl4pPr marL="768323" indent="-228592" algn="l" defTabSz="457200" rtl="0" eaLnBrk="1" latinLnBrk="0" hangingPunct="1">
              <a:spcBef>
                <a:spcPts val="500"/>
              </a:spcBef>
              <a:spcAft>
                <a:spcPts val="500"/>
              </a:spcAft>
              <a:buClr>
                <a:srgbClr val="36C746"/>
              </a:buClr>
              <a:buFontTx/>
              <a:buNone/>
              <a:defRPr sz="1050" kern="1200">
                <a:solidFill>
                  <a:schemeClr val="accent1"/>
                </a:solidFill>
                <a:latin typeface="Arial"/>
                <a:ea typeface="+mn-ea"/>
                <a:cs typeface="Arial"/>
              </a:defRPr>
            </a:lvl4pPr>
            <a:lvl5pPr marL="939767" indent="-228592" algn="l" defTabSz="457200" rtl="0" eaLnBrk="1" latinLnBrk="0" hangingPunct="1">
              <a:spcBef>
                <a:spcPts val="500"/>
              </a:spcBef>
              <a:spcAft>
                <a:spcPts val="500"/>
              </a:spcAft>
              <a:buClr>
                <a:srgbClr val="36C746"/>
              </a:buClr>
              <a:buFontTx/>
              <a:buNone/>
              <a:defRPr sz="1050" kern="1200">
                <a:solidFill>
                  <a:schemeClr val="accent1"/>
                </a:solidFill>
                <a:latin typeface="Arial"/>
                <a:ea typeface="+mn-ea"/>
                <a:cs typeface="Arial"/>
              </a:defRPr>
            </a:lvl5pPr>
            <a:lvl6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baseline="0">
                <a:solidFill>
                  <a:schemeClr val="accent1"/>
                </a:solidFill>
                <a:latin typeface="Arial" panose="020B0604020202020204" pitchFamily="34" charset="0"/>
                <a:ea typeface="+mn-ea"/>
                <a:cs typeface="Arial" panose="020B0604020202020204" pitchFamily="34" charset="0"/>
              </a:defRPr>
            </a:lvl6pPr>
            <a:lvl7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a:solidFill>
                  <a:schemeClr val="accent1"/>
                </a:solidFill>
                <a:latin typeface="Arial" panose="020B0604020202020204" pitchFamily="34" charset="0"/>
                <a:ea typeface="+mn-ea"/>
                <a:cs typeface="Arial" panose="020B0604020202020204" pitchFamily="34" charset="0"/>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8753" marR="0" lvl="0" indent="-342880" algn="l" defTabSz="457189" rtl="0" eaLnBrk="1" fontAlgn="auto" latinLnBrk="0" hangingPunct="1">
              <a:lnSpc>
                <a:spcPct val="100000"/>
              </a:lnSpc>
              <a:spcBef>
                <a:spcPts val="500"/>
              </a:spcBef>
              <a:spcAft>
                <a:spcPts val="500"/>
              </a:spcAft>
              <a:buClr>
                <a:srgbClr val="3DCD58"/>
              </a:buClr>
              <a:buSzTx/>
              <a:buFontTx/>
              <a:buNone/>
              <a:tabLst/>
              <a:defRPr/>
            </a:pPr>
            <a:r>
              <a:rPr kumimoji="0" lang="en-US" sz="1200" b="0" i="0" u="none" strike="noStrike" kern="1200" cap="none" spc="0" normalizeH="0" baseline="0" noProof="0" dirty="0">
                <a:ln>
                  <a:noFill/>
                </a:ln>
                <a:solidFill>
                  <a:srgbClr val="3DCD58"/>
                </a:solidFill>
                <a:effectLst/>
                <a:uLnTx/>
                <a:uFillTx/>
                <a:latin typeface="Arial"/>
                <a:ea typeface="+mn-ea"/>
                <a:cs typeface="Arial"/>
              </a:rPr>
              <a:t>Digital control Panel </a:t>
            </a:r>
          </a:p>
        </p:txBody>
      </p:sp>
      <p:sp>
        <p:nvSpPr>
          <p:cNvPr id="539" name="Text Placeholder 5">
            <a:extLst>
              <a:ext uri="{FF2B5EF4-FFF2-40B4-BE49-F238E27FC236}">
                <a16:creationId xmlns:a16="http://schemas.microsoft.com/office/drawing/2014/main" id="{7E57863F-F396-4F7F-837B-3D09A1298D6E}"/>
              </a:ext>
            </a:extLst>
          </p:cNvPr>
          <p:cNvSpPr txBox="1">
            <a:spLocks/>
          </p:cNvSpPr>
          <p:nvPr/>
        </p:nvSpPr>
        <p:spPr>
          <a:xfrm>
            <a:off x="750696" y="648845"/>
            <a:ext cx="2243272" cy="184666"/>
          </a:xfrm>
          <a:prstGeom prst="rect">
            <a:avLst/>
          </a:prstGeom>
        </p:spPr>
        <p:txBody>
          <a:bodyPr vert="horz" lIns="0" tIns="0" rIns="0" bIns="0" rtlCol="0">
            <a:spAutoFit/>
          </a:bodyPr>
          <a:lstStyle>
            <a:lvl1pPr marL="358762" indent="-342888" algn="l" defTabSz="457200" rtl="0" eaLnBrk="1" latinLnBrk="0" hangingPunct="1">
              <a:spcBef>
                <a:spcPts val="500"/>
              </a:spcBef>
              <a:spcAft>
                <a:spcPts val="500"/>
              </a:spcAft>
              <a:buClr>
                <a:schemeClr val="bg2"/>
              </a:buClr>
              <a:buFontTx/>
              <a:buNone/>
              <a:defRPr sz="1600" kern="1200" baseline="0">
                <a:solidFill>
                  <a:schemeClr val="accent1"/>
                </a:solidFill>
                <a:latin typeface="Arial"/>
                <a:ea typeface="+mn-ea"/>
                <a:cs typeface="Arial"/>
              </a:defRPr>
            </a:lvl1pPr>
            <a:lvl2pPr marL="407973" indent="-228592" algn="l" defTabSz="447675" rtl="0" eaLnBrk="1" latinLnBrk="0" hangingPunct="1">
              <a:spcBef>
                <a:spcPts val="500"/>
              </a:spcBef>
              <a:spcAft>
                <a:spcPts val="500"/>
              </a:spcAft>
              <a:buClr>
                <a:srgbClr val="36C746"/>
              </a:buClr>
              <a:buFontTx/>
              <a:buNone/>
              <a:defRPr sz="1200" kern="1200">
                <a:solidFill>
                  <a:schemeClr val="accent1"/>
                </a:solidFill>
                <a:latin typeface="Arial"/>
                <a:ea typeface="+mn-ea"/>
                <a:cs typeface="Arial"/>
              </a:defRPr>
            </a:lvl2pPr>
            <a:lvl3pPr marL="587354" indent="-228592" algn="l" defTabSz="457200" rtl="0" eaLnBrk="1" latinLnBrk="0" hangingPunct="1">
              <a:spcBef>
                <a:spcPts val="500"/>
              </a:spcBef>
              <a:spcAft>
                <a:spcPts val="500"/>
              </a:spcAft>
              <a:buClr>
                <a:srgbClr val="36C746"/>
              </a:buClr>
              <a:buFontTx/>
              <a:buNone/>
              <a:defRPr sz="1100" kern="1200">
                <a:solidFill>
                  <a:schemeClr val="accent1"/>
                </a:solidFill>
                <a:latin typeface="Arial"/>
                <a:ea typeface="+mn-ea"/>
                <a:cs typeface="Arial"/>
              </a:defRPr>
            </a:lvl3pPr>
            <a:lvl4pPr marL="768323" indent="-228592" algn="l" defTabSz="457200" rtl="0" eaLnBrk="1" latinLnBrk="0" hangingPunct="1">
              <a:spcBef>
                <a:spcPts val="500"/>
              </a:spcBef>
              <a:spcAft>
                <a:spcPts val="500"/>
              </a:spcAft>
              <a:buClr>
                <a:srgbClr val="36C746"/>
              </a:buClr>
              <a:buFontTx/>
              <a:buNone/>
              <a:defRPr sz="1050" kern="1200">
                <a:solidFill>
                  <a:schemeClr val="accent1"/>
                </a:solidFill>
                <a:latin typeface="Arial"/>
                <a:ea typeface="+mn-ea"/>
                <a:cs typeface="Arial"/>
              </a:defRPr>
            </a:lvl4pPr>
            <a:lvl5pPr marL="939767" indent="-228592" algn="l" defTabSz="457200" rtl="0" eaLnBrk="1" latinLnBrk="0" hangingPunct="1">
              <a:spcBef>
                <a:spcPts val="500"/>
              </a:spcBef>
              <a:spcAft>
                <a:spcPts val="500"/>
              </a:spcAft>
              <a:buClr>
                <a:srgbClr val="36C746"/>
              </a:buClr>
              <a:buFontTx/>
              <a:buNone/>
              <a:defRPr sz="1050" kern="1200">
                <a:solidFill>
                  <a:schemeClr val="accent1"/>
                </a:solidFill>
                <a:latin typeface="Arial"/>
                <a:ea typeface="+mn-ea"/>
                <a:cs typeface="Arial"/>
              </a:defRPr>
            </a:lvl5pPr>
            <a:lvl6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baseline="0">
                <a:solidFill>
                  <a:schemeClr val="accent1"/>
                </a:solidFill>
                <a:latin typeface="Arial" panose="020B0604020202020204" pitchFamily="34" charset="0"/>
                <a:ea typeface="+mn-ea"/>
                <a:cs typeface="Arial" panose="020B0604020202020204" pitchFamily="34" charset="0"/>
              </a:defRPr>
            </a:lvl6pPr>
            <a:lvl7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a:solidFill>
                  <a:schemeClr val="accent1"/>
                </a:solidFill>
                <a:latin typeface="Arial" panose="020B0604020202020204" pitchFamily="34" charset="0"/>
                <a:ea typeface="+mn-ea"/>
                <a:cs typeface="Arial" panose="020B0604020202020204" pitchFamily="34" charset="0"/>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8753" marR="0" lvl="0" indent="-342880" algn="l" defTabSz="457189" rtl="0" eaLnBrk="1" fontAlgn="auto" latinLnBrk="0" hangingPunct="1">
              <a:lnSpc>
                <a:spcPct val="100000"/>
              </a:lnSpc>
              <a:spcBef>
                <a:spcPts val="500"/>
              </a:spcBef>
              <a:spcAft>
                <a:spcPts val="500"/>
              </a:spcAft>
              <a:buClr>
                <a:srgbClr val="3DCD58"/>
              </a:buClr>
              <a:buSzTx/>
              <a:buFontTx/>
              <a:buNone/>
              <a:tabLst/>
              <a:defRPr/>
            </a:pPr>
            <a:r>
              <a:rPr kumimoji="0" lang="en-US" sz="1200" b="0" i="0" u="none" strike="noStrike" kern="1200" cap="none" spc="0" normalizeH="0" baseline="0" noProof="0" dirty="0">
                <a:ln>
                  <a:noFill/>
                </a:ln>
                <a:solidFill>
                  <a:srgbClr val="3DCD58"/>
                </a:solidFill>
                <a:effectLst/>
                <a:uLnTx/>
                <a:uFillTx/>
                <a:latin typeface="Arial"/>
                <a:ea typeface="+mn-ea"/>
                <a:cs typeface="Arial"/>
              </a:rPr>
              <a:t>Conventional wired substation</a:t>
            </a:r>
          </a:p>
        </p:txBody>
      </p:sp>
      <p:pic>
        <p:nvPicPr>
          <p:cNvPr id="4" name="Image 3">
            <a:extLst>
              <a:ext uri="{FF2B5EF4-FFF2-40B4-BE49-F238E27FC236}">
                <a16:creationId xmlns:a16="http://schemas.microsoft.com/office/drawing/2014/main" id="{FDBF95E8-7411-48B8-A7A6-842E23A763B1}"/>
              </a:ext>
            </a:extLst>
          </p:cNvPr>
          <p:cNvPicPr>
            <a:picLocks noChangeAspect="1"/>
          </p:cNvPicPr>
          <p:nvPr/>
        </p:nvPicPr>
        <p:blipFill rotWithShape="1">
          <a:blip r:embed="rId3"/>
          <a:srcRect r="66790"/>
          <a:stretch/>
        </p:blipFill>
        <p:spPr>
          <a:xfrm>
            <a:off x="601777" y="838200"/>
            <a:ext cx="2453460" cy="3467100"/>
          </a:xfrm>
          <a:prstGeom prst="rect">
            <a:avLst/>
          </a:prstGeom>
        </p:spPr>
      </p:pic>
      <p:sp>
        <p:nvSpPr>
          <p:cNvPr id="5" name="ZoneTexte 4">
            <a:extLst>
              <a:ext uri="{FF2B5EF4-FFF2-40B4-BE49-F238E27FC236}">
                <a16:creationId xmlns:a16="http://schemas.microsoft.com/office/drawing/2014/main" id="{E036DAB0-1C4A-4C9E-B693-001FD13D14A1}"/>
              </a:ext>
            </a:extLst>
          </p:cNvPr>
          <p:cNvSpPr txBox="1"/>
          <p:nvPr/>
        </p:nvSpPr>
        <p:spPr>
          <a:xfrm>
            <a:off x="589555" y="4235292"/>
            <a:ext cx="235032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err="1">
                <a:ln>
                  <a:noFill/>
                </a:ln>
                <a:solidFill>
                  <a:srgbClr val="9FA0A4">
                    <a:lumMod val="75000"/>
                  </a:srgbClr>
                </a:solidFill>
                <a:effectLst/>
                <a:uLnTx/>
                <a:uFillTx/>
                <a:latin typeface="Arial"/>
                <a:ea typeface="+mn-ea"/>
                <a:cs typeface="+mn-cs"/>
              </a:rPr>
              <a:t>Powered</a:t>
            </a:r>
            <a:r>
              <a:rPr kumimoji="0" lang="fr-FR" sz="1200" b="0" i="0" u="none" strike="noStrike" kern="1200" cap="none" spc="0" normalizeH="0" baseline="0" noProof="0" dirty="0">
                <a:ln>
                  <a:noFill/>
                </a:ln>
                <a:solidFill>
                  <a:srgbClr val="9FA0A4">
                    <a:lumMod val="75000"/>
                  </a:srgbClr>
                </a:solidFill>
                <a:effectLst/>
                <a:uLnTx/>
                <a:uFillTx/>
                <a:latin typeface="Arial"/>
                <a:ea typeface="+mn-ea"/>
                <a:cs typeface="+mn-cs"/>
              </a:rPr>
              <a:t> 1st </a:t>
            </a:r>
            <a:r>
              <a:rPr kumimoji="0" lang="fr-FR" sz="1200" b="0" i="0" u="none" strike="noStrike" kern="1200" cap="none" spc="0" normalizeH="0" baseline="0" noProof="0" dirty="0" err="1">
                <a:ln>
                  <a:noFill/>
                </a:ln>
                <a:solidFill>
                  <a:srgbClr val="9FA0A4">
                    <a:lumMod val="75000"/>
                  </a:srgbClr>
                </a:solidFill>
                <a:effectLst/>
                <a:uLnTx/>
                <a:uFillTx/>
                <a:latin typeface="Arial"/>
                <a:ea typeface="+mn-ea"/>
                <a:cs typeface="+mn-cs"/>
              </a:rPr>
              <a:t>Gen</a:t>
            </a:r>
            <a:r>
              <a:rPr kumimoji="0" lang="fr-FR" sz="1200" b="0" i="0" u="none" strike="noStrike" kern="1200" cap="none" spc="0" normalizeH="0" baseline="0" noProof="0" dirty="0">
                <a:ln>
                  <a:noFill/>
                </a:ln>
                <a:solidFill>
                  <a:srgbClr val="9FA0A4">
                    <a:lumMod val="75000"/>
                  </a:srgbClr>
                </a:solidFill>
                <a:effectLst/>
                <a:uLnTx/>
                <a:uFillTx/>
                <a:latin typeface="Arial"/>
                <a:ea typeface="+mn-ea"/>
                <a:cs typeface="+mn-cs"/>
              </a:rPr>
              <a:t> Digital </a:t>
            </a:r>
            <a:r>
              <a:rPr kumimoji="0" lang="fr-FR" sz="1200" b="0" i="0" u="none" strike="noStrike" kern="1200" cap="none" spc="0" normalizeH="0" baseline="0" noProof="0" dirty="0" err="1">
                <a:ln>
                  <a:noFill/>
                </a:ln>
                <a:solidFill>
                  <a:srgbClr val="9FA0A4">
                    <a:lumMod val="75000"/>
                  </a:srgbClr>
                </a:solidFill>
                <a:effectLst/>
                <a:uLnTx/>
                <a:uFillTx/>
                <a:latin typeface="Arial"/>
                <a:ea typeface="+mn-ea"/>
                <a:cs typeface="+mn-cs"/>
              </a:rPr>
              <a:t>Relays</a:t>
            </a:r>
            <a:endParaRPr kumimoji="0" lang="fr-FR" sz="1200" b="0" i="0" u="none" strike="noStrike" kern="1200" cap="none" spc="0" normalizeH="0" baseline="0" noProof="0" dirty="0">
              <a:ln>
                <a:noFill/>
              </a:ln>
              <a:solidFill>
                <a:srgbClr val="9FA0A4">
                  <a:lumMod val="75000"/>
                </a:srgbClr>
              </a:solidFill>
              <a:effectLst/>
              <a:uLnTx/>
              <a:uFillTx/>
              <a:latin typeface="Arial"/>
              <a:ea typeface="+mn-ea"/>
              <a:cs typeface="+mn-cs"/>
            </a:endParaRPr>
          </a:p>
        </p:txBody>
      </p:sp>
      <p:sp>
        <p:nvSpPr>
          <p:cNvPr id="295" name="ZoneTexte 294">
            <a:extLst>
              <a:ext uri="{FF2B5EF4-FFF2-40B4-BE49-F238E27FC236}">
                <a16:creationId xmlns:a16="http://schemas.microsoft.com/office/drawing/2014/main" id="{D34A6521-6059-4FA2-8CFC-0608BD825909}"/>
              </a:ext>
            </a:extLst>
          </p:cNvPr>
          <p:cNvSpPr txBox="1"/>
          <p:nvPr/>
        </p:nvSpPr>
        <p:spPr>
          <a:xfrm>
            <a:off x="5458047" y="4235292"/>
            <a:ext cx="2470548"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err="1">
                <a:ln>
                  <a:noFill/>
                </a:ln>
                <a:solidFill>
                  <a:srgbClr val="9FA0A4">
                    <a:lumMod val="75000"/>
                  </a:srgbClr>
                </a:solidFill>
                <a:effectLst/>
                <a:uLnTx/>
                <a:uFillTx/>
                <a:latin typeface="Arial"/>
                <a:ea typeface="+mn-ea"/>
                <a:cs typeface="+mn-cs"/>
              </a:rPr>
              <a:t>Powered</a:t>
            </a:r>
            <a:r>
              <a:rPr kumimoji="0" lang="fr-FR" sz="1200" b="0" i="0" u="none" strike="noStrike" kern="1200" cap="none" spc="0" normalizeH="0" baseline="0" noProof="0" dirty="0">
                <a:ln>
                  <a:noFill/>
                </a:ln>
                <a:solidFill>
                  <a:srgbClr val="9FA0A4">
                    <a:lumMod val="75000"/>
                  </a:srgbClr>
                </a:solidFill>
                <a:effectLst/>
                <a:uLnTx/>
                <a:uFillTx/>
                <a:latin typeface="Arial"/>
                <a:ea typeface="+mn-ea"/>
                <a:cs typeface="+mn-cs"/>
              </a:rPr>
              <a:t> by IEC61850 &amp; </a:t>
            </a:r>
            <a:r>
              <a:rPr kumimoji="0" lang="fr-FR" sz="1200" b="0" i="0" u="none" strike="noStrike" kern="1200" cap="none" spc="0" normalizeH="0" baseline="0" noProof="0" dirty="0" err="1">
                <a:ln>
                  <a:noFill/>
                </a:ln>
                <a:solidFill>
                  <a:srgbClr val="9FA0A4">
                    <a:lumMod val="75000"/>
                  </a:srgbClr>
                </a:solidFill>
                <a:effectLst/>
                <a:uLnTx/>
                <a:uFillTx/>
                <a:latin typeface="Arial"/>
                <a:ea typeface="+mn-ea"/>
                <a:cs typeface="+mn-cs"/>
              </a:rPr>
              <a:t>Sensors</a:t>
            </a:r>
            <a:endParaRPr kumimoji="0" lang="fr-FR" sz="1200" b="0" i="0" u="none" strike="noStrike" kern="1200" cap="none" spc="0" normalizeH="0" baseline="0" noProof="0" dirty="0">
              <a:ln>
                <a:noFill/>
              </a:ln>
              <a:solidFill>
                <a:srgbClr val="9FA0A4">
                  <a:lumMod val="75000"/>
                </a:srgbClr>
              </a:solidFill>
              <a:effectLst/>
              <a:uLnTx/>
              <a:uFillTx/>
              <a:latin typeface="Arial"/>
              <a:ea typeface="+mn-ea"/>
              <a:cs typeface="+mn-cs"/>
            </a:endParaRPr>
          </a:p>
        </p:txBody>
      </p:sp>
      <p:pic>
        <p:nvPicPr>
          <p:cNvPr id="18" name="Image 3">
            <a:extLst>
              <a:ext uri="{FF2B5EF4-FFF2-40B4-BE49-F238E27FC236}">
                <a16:creationId xmlns:a16="http://schemas.microsoft.com/office/drawing/2014/main" id="{86AC2101-6534-47D6-91AF-61788AF8AC1F}"/>
              </a:ext>
            </a:extLst>
          </p:cNvPr>
          <p:cNvPicPr>
            <a:picLocks noChangeAspect="1"/>
          </p:cNvPicPr>
          <p:nvPr/>
        </p:nvPicPr>
        <p:blipFill rotWithShape="1">
          <a:blip r:embed="rId3"/>
          <a:srcRect l="33428" r="32764"/>
          <a:stretch/>
        </p:blipFill>
        <p:spPr>
          <a:xfrm>
            <a:off x="2997886" y="833511"/>
            <a:ext cx="2497667" cy="3467100"/>
          </a:xfrm>
          <a:prstGeom prst="rect">
            <a:avLst/>
          </a:prstGeom>
        </p:spPr>
      </p:pic>
      <p:sp>
        <p:nvSpPr>
          <p:cNvPr id="19" name="ZoneTexte 4">
            <a:extLst>
              <a:ext uri="{FF2B5EF4-FFF2-40B4-BE49-F238E27FC236}">
                <a16:creationId xmlns:a16="http://schemas.microsoft.com/office/drawing/2014/main" id="{B8DFD5BE-FADB-4CA6-ACFC-D6FFB6E1D2CF}"/>
              </a:ext>
            </a:extLst>
          </p:cNvPr>
          <p:cNvSpPr txBox="1"/>
          <p:nvPr/>
        </p:nvSpPr>
        <p:spPr>
          <a:xfrm>
            <a:off x="3274989" y="4231816"/>
            <a:ext cx="1718740"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err="1">
                <a:ln>
                  <a:noFill/>
                </a:ln>
                <a:solidFill>
                  <a:srgbClr val="9FA0A4">
                    <a:lumMod val="75000"/>
                  </a:srgbClr>
                </a:solidFill>
                <a:effectLst/>
                <a:uLnTx/>
                <a:uFillTx/>
                <a:latin typeface="Arial"/>
                <a:ea typeface="+mn-ea"/>
                <a:cs typeface="+mn-cs"/>
              </a:rPr>
              <a:t>Powered</a:t>
            </a:r>
            <a:r>
              <a:rPr kumimoji="0" lang="fr-FR" sz="1200" b="0" i="0" u="none" strike="noStrike" kern="1200" cap="none" spc="0" normalizeH="0" baseline="0" noProof="0" dirty="0">
                <a:ln>
                  <a:noFill/>
                </a:ln>
                <a:solidFill>
                  <a:srgbClr val="9FA0A4">
                    <a:lumMod val="75000"/>
                  </a:srgbClr>
                </a:solidFill>
                <a:effectLst/>
                <a:uLnTx/>
                <a:uFillTx/>
                <a:latin typeface="Arial"/>
                <a:ea typeface="+mn-ea"/>
                <a:cs typeface="+mn-cs"/>
              </a:rPr>
              <a:t> by IEC61850</a:t>
            </a:r>
          </a:p>
        </p:txBody>
      </p:sp>
      <p:pic>
        <p:nvPicPr>
          <p:cNvPr id="20" name="Image 3">
            <a:extLst>
              <a:ext uri="{FF2B5EF4-FFF2-40B4-BE49-F238E27FC236}">
                <a16:creationId xmlns:a16="http://schemas.microsoft.com/office/drawing/2014/main" id="{3064FF7B-5708-4476-B518-F41F3172AF18}"/>
              </a:ext>
            </a:extLst>
          </p:cNvPr>
          <p:cNvPicPr>
            <a:picLocks noChangeAspect="1"/>
          </p:cNvPicPr>
          <p:nvPr/>
        </p:nvPicPr>
        <p:blipFill rotWithShape="1">
          <a:blip r:embed="rId3"/>
          <a:srcRect l="67019"/>
          <a:stretch/>
        </p:blipFill>
        <p:spPr>
          <a:xfrm>
            <a:off x="5421592" y="838200"/>
            <a:ext cx="2436488" cy="3467100"/>
          </a:xfrm>
          <a:prstGeom prst="rect">
            <a:avLst/>
          </a:prstGeom>
        </p:spPr>
      </p:pic>
    </p:spTree>
    <p:extLst>
      <p:ext uri="{BB962C8B-B14F-4D97-AF65-F5344CB8AC3E}">
        <p14:creationId xmlns:p14="http://schemas.microsoft.com/office/powerpoint/2010/main" val="102820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396" grpId="0"/>
      <p:bldP spid="397" grpId="0"/>
      <p:bldP spid="398" grpId="0"/>
      <p:bldP spid="399" grpId="0"/>
      <p:bldP spid="400" grpId="0"/>
      <p:bldP spid="537" grpId="0"/>
      <p:bldP spid="29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8159" y="256068"/>
            <a:ext cx="8812365" cy="369332"/>
          </a:xfrm>
        </p:spPr>
        <p:txBody>
          <a:bodyPr/>
          <a:lstStyle/>
          <a:p>
            <a:r>
              <a:rPr lang="en-US" dirty="0">
                <a:solidFill>
                  <a:schemeClr val="bg2"/>
                </a:solidFill>
              </a:rPr>
              <a:t>Schneider-Electric is part this digital journey…</a:t>
            </a:r>
          </a:p>
        </p:txBody>
      </p:sp>
      <p:pic>
        <p:nvPicPr>
          <p:cNvPr id="62" name="Picture 4" descr="http://www.clker.com/cliparts/5/4/4/5/12074707751460308013world%20map.svg.hi.png"/>
          <p:cNvPicPr>
            <a:picLocks noChangeAspect="1" noChangeArrowheads="1"/>
          </p:cNvPicPr>
          <p:nvPr/>
        </p:nvPicPr>
        <p:blipFill>
          <a:blip r:embed="rId3" cstate="print"/>
          <a:srcRect/>
          <a:stretch>
            <a:fillRect/>
          </a:stretch>
        </p:blipFill>
        <p:spPr bwMode="auto">
          <a:xfrm>
            <a:off x="652405" y="708533"/>
            <a:ext cx="6020125" cy="3463565"/>
          </a:xfrm>
          <a:prstGeom prst="rect">
            <a:avLst/>
          </a:prstGeom>
          <a:noFill/>
        </p:spPr>
      </p:pic>
      <p:sp>
        <p:nvSpPr>
          <p:cNvPr id="63" name="Rectangle à coins arrondis 62"/>
          <p:cNvSpPr/>
          <p:nvPr/>
        </p:nvSpPr>
        <p:spPr bwMode="auto">
          <a:xfrm>
            <a:off x="3430011" y="1446040"/>
            <a:ext cx="101610" cy="571579"/>
          </a:xfrm>
          <a:prstGeom prst="roundRect">
            <a:avLst/>
          </a:prstGeom>
          <a:solidFill>
            <a:srgbClr val="009530"/>
          </a:solidFill>
          <a:ln w="12700" cap="flat" cmpd="sng" algn="ctr">
            <a:noFill/>
            <a:prstDash val="solid"/>
            <a:round/>
            <a:headEnd type="none" w="sm" len="sm"/>
            <a:tailEnd type="none" w="sm" len="sm"/>
          </a:ln>
          <a:effectLst/>
        </p:spPr>
        <p:txBody>
          <a:bodyPr vert="horz" wrap="square" lIns="68571" tIns="34286" rIns="68571" bIns="34286" numCol="1" rtlCol="0" anchor="ctr"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srgbClr val="626469"/>
              </a:solidFill>
              <a:effectLst/>
              <a:uLnTx/>
              <a:uFillTx/>
              <a:latin typeface="Arial"/>
              <a:ea typeface="+mn-ea"/>
              <a:cs typeface="+mn-cs"/>
            </a:endParaRPr>
          </a:p>
        </p:txBody>
      </p:sp>
      <p:cxnSp>
        <p:nvCxnSpPr>
          <p:cNvPr id="64" name="Connecteur droit 63"/>
          <p:cNvCxnSpPr>
            <a:cxnSpLocks/>
          </p:cNvCxnSpPr>
          <p:nvPr/>
        </p:nvCxnSpPr>
        <p:spPr bwMode="auto">
          <a:xfrm>
            <a:off x="3379796" y="2013138"/>
            <a:ext cx="203219" cy="0"/>
          </a:xfrm>
          <a:prstGeom prst="line">
            <a:avLst/>
          </a:prstGeom>
          <a:solidFill>
            <a:srgbClr val="009530"/>
          </a:solidFill>
          <a:ln w="12700" cap="flat" cmpd="sng" algn="ctr">
            <a:solidFill>
              <a:srgbClr val="000000"/>
            </a:solidFill>
            <a:prstDash val="solid"/>
            <a:round/>
            <a:headEnd type="none" w="sm" len="sm"/>
            <a:tailEnd type="none" w="sm" len="sm"/>
          </a:ln>
          <a:effectLst/>
        </p:spPr>
      </p:cxnSp>
      <p:sp>
        <p:nvSpPr>
          <p:cNvPr id="65" name="ZoneTexte 64"/>
          <p:cNvSpPr txBox="1"/>
          <p:nvPr/>
        </p:nvSpPr>
        <p:spPr>
          <a:xfrm>
            <a:off x="2902684" y="1232363"/>
            <a:ext cx="762073" cy="346241"/>
          </a:xfrm>
          <a:prstGeom prst="rect">
            <a:avLst/>
          </a:prstGeom>
          <a:noFill/>
        </p:spPr>
        <p:txBody>
          <a:bodyPr wrap="square" lIns="68571" tIns="34286" rIns="68571" bIns="34286"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EUR W/S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400+</a:t>
            </a:r>
          </a:p>
        </p:txBody>
      </p:sp>
      <p:sp>
        <p:nvSpPr>
          <p:cNvPr id="66" name="Rectangle à coins arrondis 65"/>
          <p:cNvSpPr/>
          <p:nvPr/>
        </p:nvSpPr>
        <p:spPr bwMode="auto">
          <a:xfrm>
            <a:off x="4034145" y="1070924"/>
            <a:ext cx="101610" cy="666842"/>
          </a:xfrm>
          <a:prstGeom prst="roundRect">
            <a:avLst/>
          </a:prstGeom>
          <a:solidFill>
            <a:srgbClr val="009530"/>
          </a:solidFill>
          <a:ln w="12700" cap="flat" cmpd="sng" algn="ctr">
            <a:noFill/>
            <a:prstDash val="solid"/>
            <a:round/>
            <a:headEnd type="none" w="sm" len="sm"/>
            <a:tailEnd type="none" w="sm" len="sm"/>
          </a:ln>
          <a:effectLst/>
        </p:spPr>
        <p:txBody>
          <a:bodyPr vert="horz" wrap="square" lIns="68571" tIns="34286" rIns="68571" bIns="34286" numCol="1" rtlCol="0" anchor="ctr"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srgbClr val="626469"/>
              </a:solidFill>
              <a:effectLst/>
              <a:uLnTx/>
              <a:uFillTx/>
              <a:latin typeface="Arial"/>
              <a:ea typeface="+mn-ea"/>
              <a:cs typeface="+mn-cs"/>
            </a:endParaRPr>
          </a:p>
        </p:txBody>
      </p:sp>
      <p:cxnSp>
        <p:nvCxnSpPr>
          <p:cNvPr id="67" name="Connecteur droit 66"/>
          <p:cNvCxnSpPr>
            <a:cxnSpLocks/>
          </p:cNvCxnSpPr>
          <p:nvPr/>
        </p:nvCxnSpPr>
        <p:spPr bwMode="auto">
          <a:xfrm>
            <a:off x="3983936" y="1723678"/>
            <a:ext cx="203219" cy="0"/>
          </a:xfrm>
          <a:prstGeom prst="line">
            <a:avLst/>
          </a:prstGeom>
          <a:solidFill>
            <a:srgbClr val="009530"/>
          </a:solidFill>
          <a:ln w="12700" cap="flat" cmpd="sng" algn="ctr">
            <a:solidFill>
              <a:srgbClr val="000000"/>
            </a:solidFill>
            <a:prstDash val="solid"/>
            <a:round/>
            <a:headEnd type="none" w="sm" len="sm"/>
            <a:tailEnd type="none" w="sm" len="sm"/>
          </a:ln>
          <a:effectLst/>
        </p:spPr>
      </p:cxnSp>
      <p:sp>
        <p:nvSpPr>
          <p:cNvPr id="68" name="ZoneTexte 67"/>
          <p:cNvSpPr txBox="1"/>
          <p:nvPr/>
        </p:nvSpPr>
        <p:spPr>
          <a:xfrm>
            <a:off x="3451701" y="834923"/>
            <a:ext cx="914487" cy="346241"/>
          </a:xfrm>
          <a:prstGeom prst="rect">
            <a:avLst/>
          </a:prstGeom>
          <a:noFill/>
        </p:spPr>
        <p:txBody>
          <a:bodyPr wrap="square" lIns="68571" tIns="34286" rIns="68571" bIns="34286"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EUR E/N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400+</a:t>
            </a:r>
          </a:p>
        </p:txBody>
      </p:sp>
      <p:sp>
        <p:nvSpPr>
          <p:cNvPr id="69" name="Rectangle à coins arrondis 68"/>
          <p:cNvSpPr/>
          <p:nvPr/>
        </p:nvSpPr>
        <p:spPr bwMode="auto">
          <a:xfrm>
            <a:off x="3465450" y="2868215"/>
            <a:ext cx="101610" cy="285790"/>
          </a:xfrm>
          <a:prstGeom prst="roundRect">
            <a:avLst/>
          </a:prstGeom>
          <a:solidFill>
            <a:srgbClr val="009530"/>
          </a:solidFill>
          <a:ln w="12700" cap="flat" cmpd="sng" algn="ctr">
            <a:noFill/>
            <a:prstDash val="solid"/>
            <a:round/>
            <a:headEnd type="none" w="sm" len="sm"/>
            <a:tailEnd type="none" w="sm" len="sm"/>
          </a:ln>
          <a:effectLst/>
        </p:spPr>
        <p:txBody>
          <a:bodyPr vert="horz" wrap="square" lIns="68571" tIns="34286" rIns="68571" bIns="34286" numCol="1" rtlCol="0" anchor="ctr"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srgbClr val="626469"/>
              </a:solidFill>
              <a:effectLst/>
              <a:uLnTx/>
              <a:uFillTx/>
              <a:latin typeface="Arial"/>
              <a:ea typeface="+mn-ea"/>
              <a:cs typeface="+mn-cs"/>
            </a:endParaRPr>
          </a:p>
        </p:txBody>
      </p:sp>
      <p:cxnSp>
        <p:nvCxnSpPr>
          <p:cNvPr id="70" name="Connecteur droit 69"/>
          <p:cNvCxnSpPr>
            <a:cxnSpLocks/>
          </p:cNvCxnSpPr>
          <p:nvPr/>
        </p:nvCxnSpPr>
        <p:spPr bwMode="auto">
          <a:xfrm>
            <a:off x="3415239" y="3146442"/>
            <a:ext cx="203219" cy="0"/>
          </a:xfrm>
          <a:prstGeom prst="line">
            <a:avLst/>
          </a:prstGeom>
          <a:solidFill>
            <a:srgbClr val="009530"/>
          </a:solidFill>
          <a:ln w="12700" cap="flat" cmpd="sng" algn="ctr">
            <a:solidFill>
              <a:srgbClr val="000000"/>
            </a:solidFill>
            <a:prstDash val="solid"/>
            <a:round/>
            <a:headEnd type="none" w="sm" len="sm"/>
            <a:tailEnd type="none" w="sm" len="sm"/>
          </a:ln>
          <a:effectLst/>
        </p:spPr>
      </p:cxnSp>
      <p:sp>
        <p:nvSpPr>
          <p:cNvPr id="71" name="ZoneTexte 70"/>
          <p:cNvSpPr txBox="1"/>
          <p:nvPr/>
        </p:nvSpPr>
        <p:spPr>
          <a:xfrm>
            <a:off x="3321745" y="2578281"/>
            <a:ext cx="762073" cy="346241"/>
          </a:xfrm>
          <a:prstGeom prst="rect">
            <a:avLst/>
          </a:prstGeom>
          <a:noFill/>
        </p:spPr>
        <p:txBody>
          <a:bodyPr wrap="square" lIns="68571" tIns="34286" rIns="68571" bIns="34286"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AFR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200+</a:t>
            </a:r>
          </a:p>
        </p:txBody>
      </p:sp>
      <p:sp>
        <p:nvSpPr>
          <p:cNvPr id="72" name="Rectangle à coins arrondis 71"/>
          <p:cNvSpPr/>
          <p:nvPr/>
        </p:nvSpPr>
        <p:spPr bwMode="auto">
          <a:xfrm>
            <a:off x="4218011" y="2077828"/>
            <a:ext cx="101610" cy="238159"/>
          </a:xfrm>
          <a:prstGeom prst="roundRect">
            <a:avLst/>
          </a:prstGeom>
          <a:solidFill>
            <a:srgbClr val="009530"/>
          </a:solidFill>
          <a:ln w="12700" cap="flat" cmpd="sng" algn="ctr">
            <a:noFill/>
            <a:prstDash val="solid"/>
            <a:round/>
            <a:headEnd type="none" w="sm" len="sm"/>
            <a:tailEnd type="none" w="sm" len="sm"/>
          </a:ln>
          <a:effectLst/>
        </p:spPr>
        <p:txBody>
          <a:bodyPr vert="horz" wrap="square" lIns="68571" tIns="34286" rIns="68571" bIns="34286" numCol="1" rtlCol="0" anchor="ctr"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srgbClr val="626469"/>
              </a:solidFill>
              <a:effectLst/>
              <a:uLnTx/>
              <a:uFillTx/>
              <a:latin typeface="Arial"/>
              <a:ea typeface="+mn-ea"/>
              <a:cs typeface="+mn-cs"/>
            </a:endParaRPr>
          </a:p>
        </p:txBody>
      </p:sp>
      <p:cxnSp>
        <p:nvCxnSpPr>
          <p:cNvPr id="73" name="Connecteur droit 72"/>
          <p:cNvCxnSpPr>
            <a:cxnSpLocks/>
          </p:cNvCxnSpPr>
          <p:nvPr/>
        </p:nvCxnSpPr>
        <p:spPr bwMode="auto">
          <a:xfrm>
            <a:off x="4167798" y="2313231"/>
            <a:ext cx="203219" cy="0"/>
          </a:xfrm>
          <a:prstGeom prst="line">
            <a:avLst/>
          </a:prstGeom>
          <a:solidFill>
            <a:srgbClr val="009530"/>
          </a:solidFill>
          <a:ln w="12700" cap="flat" cmpd="sng" algn="ctr">
            <a:solidFill>
              <a:srgbClr val="000000"/>
            </a:solidFill>
            <a:prstDash val="solid"/>
            <a:round/>
            <a:headEnd type="none" w="sm" len="sm"/>
            <a:tailEnd type="none" w="sm" len="sm"/>
          </a:ln>
          <a:effectLst/>
        </p:spPr>
      </p:cxnSp>
      <p:sp>
        <p:nvSpPr>
          <p:cNvPr id="74" name="ZoneTexte 73"/>
          <p:cNvSpPr txBox="1"/>
          <p:nvPr/>
        </p:nvSpPr>
        <p:spPr>
          <a:xfrm>
            <a:off x="3627736" y="1874787"/>
            <a:ext cx="762073" cy="346241"/>
          </a:xfrm>
          <a:prstGeom prst="rect">
            <a:avLst/>
          </a:prstGeom>
          <a:noFill/>
        </p:spPr>
        <p:txBody>
          <a:bodyPr wrap="square" lIns="68571" tIns="34286" rIns="68571" bIns="34286"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M. EAST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200+</a:t>
            </a:r>
          </a:p>
        </p:txBody>
      </p:sp>
      <p:sp>
        <p:nvSpPr>
          <p:cNvPr id="75" name="Rectangle à coins arrondis 74"/>
          <p:cNvSpPr/>
          <p:nvPr/>
        </p:nvSpPr>
        <p:spPr bwMode="auto">
          <a:xfrm>
            <a:off x="1911287" y="1917441"/>
            <a:ext cx="101610" cy="142894"/>
          </a:xfrm>
          <a:prstGeom prst="roundRect">
            <a:avLst/>
          </a:prstGeom>
          <a:solidFill>
            <a:srgbClr val="009530"/>
          </a:solidFill>
          <a:ln w="12700" cap="flat" cmpd="sng" algn="ctr">
            <a:noFill/>
            <a:prstDash val="solid"/>
            <a:round/>
            <a:headEnd type="none" w="sm" len="sm"/>
            <a:tailEnd type="none" w="sm" len="sm"/>
          </a:ln>
          <a:effectLst/>
        </p:spPr>
        <p:txBody>
          <a:bodyPr vert="horz" wrap="square" lIns="68571" tIns="34286" rIns="68571" bIns="34286" numCol="1" rtlCol="0" anchor="ctr"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srgbClr val="626469"/>
              </a:solidFill>
              <a:effectLst/>
              <a:uLnTx/>
              <a:uFillTx/>
              <a:latin typeface="Arial"/>
              <a:ea typeface="+mn-ea"/>
              <a:cs typeface="+mn-cs"/>
            </a:endParaRPr>
          </a:p>
        </p:txBody>
      </p:sp>
      <p:cxnSp>
        <p:nvCxnSpPr>
          <p:cNvPr id="76" name="Connecteur droit 75"/>
          <p:cNvCxnSpPr>
            <a:cxnSpLocks/>
          </p:cNvCxnSpPr>
          <p:nvPr/>
        </p:nvCxnSpPr>
        <p:spPr bwMode="auto">
          <a:xfrm>
            <a:off x="1850444" y="2056558"/>
            <a:ext cx="203219" cy="0"/>
          </a:xfrm>
          <a:prstGeom prst="line">
            <a:avLst/>
          </a:prstGeom>
          <a:solidFill>
            <a:srgbClr val="009530"/>
          </a:solidFill>
          <a:ln w="12700" cap="flat" cmpd="sng" algn="ctr">
            <a:solidFill>
              <a:srgbClr val="000000"/>
            </a:solidFill>
            <a:prstDash val="solid"/>
            <a:round/>
            <a:headEnd type="none" w="sm" len="sm"/>
            <a:tailEnd type="none" w="sm" len="sm"/>
          </a:ln>
          <a:effectLst/>
        </p:spPr>
      </p:cxnSp>
      <p:sp>
        <p:nvSpPr>
          <p:cNvPr id="77" name="ZoneTexte 76"/>
          <p:cNvSpPr txBox="1"/>
          <p:nvPr/>
        </p:nvSpPr>
        <p:spPr>
          <a:xfrm>
            <a:off x="1661255" y="1606250"/>
            <a:ext cx="762073" cy="346241"/>
          </a:xfrm>
          <a:prstGeom prst="rect">
            <a:avLst/>
          </a:prstGeom>
          <a:noFill/>
        </p:spPr>
        <p:txBody>
          <a:bodyPr wrap="square" lIns="68571" tIns="34286" rIns="68571" bIns="34286"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NAM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50+</a:t>
            </a:r>
          </a:p>
        </p:txBody>
      </p:sp>
      <p:sp>
        <p:nvSpPr>
          <p:cNvPr id="78" name="Rectangle à coins arrondis 77"/>
          <p:cNvSpPr/>
          <p:nvPr/>
        </p:nvSpPr>
        <p:spPr bwMode="auto">
          <a:xfrm>
            <a:off x="2413232" y="2785405"/>
            <a:ext cx="101610" cy="333422"/>
          </a:xfrm>
          <a:prstGeom prst="roundRect">
            <a:avLst/>
          </a:prstGeom>
          <a:solidFill>
            <a:srgbClr val="009530"/>
          </a:solidFill>
          <a:ln w="12700" cap="flat" cmpd="sng" algn="ctr">
            <a:noFill/>
            <a:prstDash val="solid"/>
            <a:round/>
            <a:headEnd type="none" w="sm" len="sm"/>
            <a:tailEnd type="none" w="sm" len="sm"/>
          </a:ln>
          <a:effectLst/>
        </p:spPr>
        <p:txBody>
          <a:bodyPr vert="horz" wrap="square" lIns="68571" tIns="34286" rIns="68571" bIns="34286" numCol="1" rtlCol="0" anchor="ctr"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srgbClr val="626469"/>
              </a:solidFill>
              <a:effectLst/>
              <a:uLnTx/>
              <a:uFillTx/>
              <a:latin typeface="Arial"/>
              <a:ea typeface="+mn-ea"/>
              <a:cs typeface="+mn-cs"/>
            </a:endParaRPr>
          </a:p>
        </p:txBody>
      </p:sp>
      <p:cxnSp>
        <p:nvCxnSpPr>
          <p:cNvPr id="79" name="Connecteur droit 78"/>
          <p:cNvCxnSpPr>
            <a:cxnSpLocks/>
          </p:cNvCxnSpPr>
          <p:nvPr/>
        </p:nvCxnSpPr>
        <p:spPr bwMode="auto">
          <a:xfrm>
            <a:off x="2352390" y="3106463"/>
            <a:ext cx="203219" cy="0"/>
          </a:xfrm>
          <a:prstGeom prst="line">
            <a:avLst/>
          </a:prstGeom>
          <a:solidFill>
            <a:srgbClr val="009530"/>
          </a:solidFill>
          <a:ln w="12700" cap="flat" cmpd="sng" algn="ctr">
            <a:solidFill>
              <a:srgbClr val="000000"/>
            </a:solidFill>
            <a:prstDash val="solid"/>
            <a:round/>
            <a:headEnd type="none" w="sm" len="sm"/>
            <a:tailEnd type="none" w="sm" len="sm"/>
          </a:ln>
          <a:effectLst/>
        </p:spPr>
      </p:cxnSp>
      <p:sp>
        <p:nvSpPr>
          <p:cNvPr id="80" name="ZoneTexte 79"/>
          <p:cNvSpPr txBox="1"/>
          <p:nvPr/>
        </p:nvSpPr>
        <p:spPr>
          <a:xfrm>
            <a:off x="2096612" y="2474208"/>
            <a:ext cx="914487" cy="346241"/>
          </a:xfrm>
          <a:prstGeom prst="rect">
            <a:avLst/>
          </a:prstGeom>
          <a:noFill/>
        </p:spPr>
        <p:txBody>
          <a:bodyPr wrap="square" lIns="68571" tIns="34286" rIns="68571" bIns="34286"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SAM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250+</a:t>
            </a:r>
          </a:p>
        </p:txBody>
      </p:sp>
      <p:sp>
        <p:nvSpPr>
          <p:cNvPr id="81" name="Rectangle à coins arrondis 80"/>
          <p:cNvSpPr/>
          <p:nvPr/>
        </p:nvSpPr>
        <p:spPr bwMode="auto">
          <a:xfrm>
            <a:off x="4603151" y="2498377"/>
            <a:ext cx="101610" cy="238159"/>
          </a:xfrm>
          <a:prstGeom prst="roundRect">
            <a:avLst/>
          </a:prstGeom>
          <a:solidFill>
            <a:srgbClr val="009530"/>
          </a:solidFill>
          <a:ln w="12700" cap="flat" cmpd="sng" algn="ctr">
            <a:noFill/>
            <a:prstDash val="solid"/>
            <a:round/>
            <a:headEnd type="none" w="sm" len="sm"/>
            <a:tailEnd type="none" w="sm" len="sm"/>
          </a:ln>
          <a:effectLst/>
        </p:spPr>
        <p:txBody>
          <a:bodyPr vert="horz" wrap="square" lIns="68571" tIns="34286" rIns="68571" bIns="34286" numCol="1" rtlCol="0" anchor="ctr"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srgbClr val="626469"/>
              </a:solidFill>
              <a:effectLst/>
              <a:uLnTx/>
              <a:uFillTx/>
              <a:latin typeface="Arial"/>
              <a:ea typeface="+mn-ea"/>
              <a:cs typeface="+mn-cs"/>
            </a:endParaRPr>
          </a:p>
        </p:txBody>
      </p:sp>
      <p:cxnSp>
        <p:nvCxnSpPr>
          <p:cNvPr id="82" name="Connecteur droit 81"/>
          <p:cNvCxnSpPr>
            <a:cxnSpLocks/>
          </p:cNvCxnSpPr>
          <p:nvPr/>
        </p:nvCxnSpPr>
        <p:spPr bwMode="auto">
          <a:xfrm>
            <a:off x="4542312" y="2723150"/>
            <a:ext cx="203219" cy="0"/>
          </a:xfrm>
          <a:prstGeom prst="line">
            <a:avLst/>
          </a:prstGeom>
          <a:solidFill>
            <a:srgbClr val="009530"/>
          </a:solidFill>
          <a:ln w="12700" cap="flat" cmpd="sng" algn="ctr">
            <a:solidFill>
              <a:srgbClr val="000000"/>
            </a:solidFill>
            <a:prstDash val="solid"/>
            <a:round/>
            <a:headEnd type="none" w="sm" len="sm"/>
            <a:tailEnd type="none" w="sm" len="sm"/>
          </a:ln>
          <a:effectLst/>
        </p:spPr>
      </p:cxnSp>
      <p:sp>
        <p:nvSpPr>
          <p:cNvPr id="83" name="ZoneTexte 82"/>
          <p:cNvSpPr txBox="1"/>
          <p:nvPr/>
        </p:nvSpPr>
        <p:spPr>
          <a:xfrm>
            <a:off x="4470078" y="2198578"/>
            <a:ext cx="762073" cy="346241"/>
          </a:xfrm>
          <a:prstGeom prst="rect">
            <a:avLst/>
          </a:prstGeom>
          <a:noFill/>
        </p:spPr>
        <p:txBody>
          <a:bodyPr wrap="square" lIns="68571" tIns="34286" rIns="68571" bIns="34286"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IND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150+</a:t>
            </a:r>
          </a:p>
        </p:txBody>
      </p:sp>
      <p:sp>
        <p:nvSpPr>
          <p:cNvPr id="84" name="Rectangle à coins arrondis 83"/>
          <p:cNvSpPr/>
          <p:nvPr/>
        </p:nvSpPr>
        <p:spPr bwMode="auto">
          <a:xfrm>
            <a:off x="5301206" y="2377624"/>
            <a:ext cx="101610" cy="238159"/>
          </a:xfrm>
          <a:prstGeom prst="roundRect">
            <a:avLst/>
          </a:prstGeom>
          <a:solidFill>
            <a:srgbClr val="009530"/>
          </a:solidFill>
          <a:ln w="12700" cap="flat" cmpd="sng" algn="ctr">
            <a:noFill/>
            <a:prstDash val="solid"/>
            <a:round/>
            <a:headEnd type="none" w="sm" len="sm"/>
            <a:tailEnd type="none" w="sm" len="sm"/>
          </a:ln>
          <a:effectLst/>
        </p:spPr>
        <p:txBody>
          <a:bodyPr vert="horz" wrap="square" lIns="68571" tIns="34286" rIns="68571" bIns="34286" numCol="1" rtlCol="0" anchor="ctr"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srgbClr val="626469"/>
              </a:solidFill>
              <a:effectLst/>
              <a:uLnTx/>
              <a:uFillTx/>
              <a:latin typeface="Arial"/>
              <a:ea typeface="+mn-ea"/>
              <a:cs typeface="+mn-cs"/>
            </a:endParaRPr>
          </a:p>
        </p:txBody>
      </p:sp>
      <p:cxnSp>
        <p:nvCxnSpPr>
          <p:cNvPr id="85" name="Connecteur droit 84"/>
          <p:cNvCxnSpPr>
            <a:cxnSpLocks/>
          </p:cNvCxnSpPr>
          <p:nvPr/>
        </p:nvCxnSpPr>
        <p:spPr bwMode="auto">
          <a:xfrm>
            <a:off x="5251000" y="2602395"/>
            <a:ext cx="203219" cy="0"/>
          </a:xfrm>
          <a:prstGeom prst="line">
            <a:avLst/>
          </a:prstGeom>
          <a:solidFill>
            <a:srgbClr val="009530"/>
          </a:solidFill>
          <a:ln w="12700" cap="flat" cmpd="sng" algn="ctr">
            <a:solidFill>
              <a:srgbClr val="000000"/>
            </a:solidFill>
            <a:prstDash val="solid"/>
            <a:round/>
            <a:headEnd type="none" w="sm" len="sm"/>
            <a:tailEnd type="none" w="sm" len="sm"/>
          </a:ln>
          <a:effectLst/>
        </p:spPr>
      </p:cxnSp>
      <p:sp>
        <p:nvSpPr>
          <p:cNvPr id="86" name="ZoneTexte 85"/>
          <p:cNvSpPr txBox="1"/>
          <p:nvPr/>
        </p:nvSpPr>
        <p:spPr>
          <a:xfrm>
            <a:off x="5003469" y="2060335"/>
            <a:ext cx="914487" cy="346241"/>
          </a:xfrm>
          <a:prstGeom prst="rect">
            <a:avLst/>
          </a:prstGeom>
          <a:noFill/>
        </p:spPr>
        <p:txBody>
          <a:bodyPr wrap="square" lIns="68571" tIns="34286" rIns="68571" bIns="34286"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APAC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Rounded"/>
                <a:ea typeface="+mn-ea"/>
                <a:cs typeface="+mn-cs"/>
              </a:rPr>
              <a:t>150+</a:t>
            </a:r>
          </a:p>
        </p:txBody>
      </p:sp>
      <p:sp>
        <p:nvSpPr>
          <p:cNvPr id="51" name="Rectangle 50">
            <a:extLst>
              <a:ext uri="{FF2B5EF4-FFF2-40B4-BE49-F238E27FC236}">
                <a16:creationId xmlns:a16="http://schemas.microsoft.com/office/drawing/2014/main" id="{172EABE6-6DFB-40F2-B82D-F1211648DF9B}"/>
              </a:ext>
            </a:extLst>
          </p:cNvPr>
          <p:cNvSpPr/>
          <p:nvPr/>
        </p:nvSpPr>
        <p:spPr>
          <a:xfrm>
            <a:off x="7165484" y="711252"/>
            <a:ext cx="1822398" cy="734788"/>
          </a:xfrm>
          <a:prstGeom prst="rect">
            <a:avLst/>
          </a:prstGeom>
          <a:solidFill>
            <a:schemeClr val="accent5">
              <a:lumMod val="40000"/>
              <a:lumOff val="60000"/>
            </a:schemeClr>
          </a:solidFill>
          <a:ln/>
        </p:spPr>
        <p:style>
          <a:lnRef idx="3">
            <a:schemeClr val="lt1"/>
          </a:lnRef>
          <a:fillRef idx="1">
            <a:schemeClr val="dk1"/>
          </a:fillRef>
          <a:effectRef idx="1">
            <a:schemeClr val="dk1"/>
          </a:effectRef>
          <a:fontRef idx="minor">
            <a:schemeClr val="lt1"/>
          </a:fontRef>
        </p:style>
        <p:txBody>
          <a:bodyPr lIns="91428" tIns="45715" rIns="91428" bIns="4571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mn-cs"/>
              </a:rPr>
              <a:t>Cybersecurity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+ 30 projects </a:t>
            </a:r>
          </a:p>
        </p:txBody>
      </p:sp>
      <p:sp>
        <p:nvSpPr>
          <p:cNvPr id="52" name="Rectangle 51">
            <a:extLst>
              <a:ext uri="{FF2B5EF4-FFF2-40B4-BE49-F238E27FC236}">
                <a16:creationId xmlns:a16="http://schemas.microsoft.com/office/drawing/2014/main" id="{60DA489E-AA42-45E9-8E1C-5C3284B24AD2}"/>
              </a:ext>
            </a:extLst>
          </p:cNvPr>
          <p:cNvSpPr/>
          <p:nvPr/>
        </p:nvSpPr>
        <p:spPr>
          <a:xfrm>
            <a:off x="7178445" y="1585097"/>
            <a:ext cx="1822398" cy="734788"/>
          </a:xfrm>
          <a:prstGeom prst="rect">
            <a:avLst/>
          </a:prstGeom>
          <a:solidFill>
            <a:srgbClr val="FFCC00"/>
          </a:solidFill>
          <a:ln/>
        </p:spPr>
        <p:style>
          <a:lnRef idx="3">
            <a:schemeClr val="lt1"/>
          </a:lnRef>
          <a:fillRef idx="1">
            <a:schemeClr val="dk1"/>
          </a:fillRef>
          <a:effectRef idx="1">
            <a:schemeClr val="dk1"/>
          </a:effectRef>
          <a:fontRef idx="minor">
            <a:schemeClr val="lt1"/>
          </a:fontRef>
        </p:style>
        <p:txBody>
          <a:bodyPr lIns="91428" tIns="45715" rIns="91428" bIns="4571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mn-cs"/>
              </a:rPr>
              <a:t>CBM/APM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3 projects</a:t>
            </a:r>
          </a:p>
        </p:txBody>
      </p:sp>
      <p:sp>
        <p:nvSpPr>
          <p:cNvPr id="53" name="Rectangle 52">
            <a:extLst>
              <a:ext uri="{FF2B5EF4-FFF2-40B4-BE49-F238E27FC236}">
                <a16:creationId xmlns:a16="http://schemas.microsoft.com/office/drawing/2014/main" id="{D5407B57-CA1C-49BA-9A55-4A1B57E472A5}"/>
              </a:ext>
            </a:extLst>
          </p:cNvPr>
          <p:cNvSpPr/>
          <p:nvPr/>
        </p:nvSpPr>
        <p:spPr>
          <a:xfrm>
            <a:off x="7165484" y="2488108"/>
            <a:ext cx="1822398" cy="734788"/>
          </a:xfrm>
          <a:prstGeom prst="rect">
            <a:avLst/>
          </a:prstGeom>
          <a:solidFill>
            <a:srgbClr val="00B0F0"/>
          </a:solidFill>
          <a:ln/>
        </p:spPr>
        <p:style>
          <a:lnRef idx="3">
            <a:schemeClr val="lt1"/>
          </a:lnRef>
          <a:fillRef idx="1">
            <a:schemeClr val="dk1"/>
          </a:fillRef>
          <a:effectRef idx="1">
            <a:schemeClr val="dk1"/>
          </a:effectRef>
          <a:fontRef idx="minor">
            <a:schemeClr val="lt1"/>
          </a:fontRef>
        </p:style>
        <p:txBody>
          <a:bodyPr lIns="91428" tIns="45715" rIns="91428" bIns="4571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mn-cs"/>
              </a:rPr>
              <a:t>Process Bus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3 projects</a:t>
            </a:r>
          </a:p>
        </p:txBody>
      </p:sp>
      <p:sp>
        <p:nvSpPr>
          <p:cNvPr id="54" name="Rectangle 53">
            <a:extLst>
              <a:ext uri="{FF2B5EF4-FFF2-40B4-BE49-F238E27FC236}">
                <a16:creationId xmlns:a16="http://schemas.microsoft.com/office/drawing/2014/main" id="{38DBBCB7-F3AF-4178-BADA-4086C4220DC7}"/>
              </a:ext>
            </a:extLst>
          </p:cNvPr>
          <p:cNvSpPr/>
          <p:nvPr/>
        </p:nvSpPr>
        <p:spPr>
          <a:xfrm>
            <a:off x="7165484" y="3501897"/>
            <a:ext cx="1822398" cy="734788"/>
          </a:xfrm>
          <a:prstGeom prst="rect">
            <a:avLst/>
          </a:prstGeom>
          <a:solidFill>
            <a:srgbClr val="92D050"/>
          </a:solidFill>
          <a:ln/>
        </p:spPr>
        <p:style>
          <a:lnRef idx="3">
            <a:schemeClr val="lt1"/>
          </a:lnRef>
          <a:fillRef idx="1">
            <a:schemeClr val="dk1"/>
          </a:fillRef>
          <a:effectRef idx="1">
            <a:schemeClr val="dk1"/>
          </a:effectRef>
          <a:fontRef idx="minor">
            <a:schemeClr val="lt1"/>
          </a:fontRef>
        </p:style>
        <p:txBody>
          <a:bodyPr lIns="91428" tIns="45715" rIns="91428" bIns="4571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mn-cs"/>
              </a:rPr>
              <a:t>Digitized I/O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+5 projects</a:t>
            </a:r>
          </a:p>
        </p:txBody>
      </p:sp>
      <p:sp>
        <p:nvSpPr>
          <p:cNvPr id="55" name="Cercle : creux 54">
            <a:extLst>
              <a:ext uri="{FF2B5EF4-FFF2-40B4-BE49-F238E27FC236}">
                <a16:creationId xmlns:a16="http://schemas.microsoft.com/office/drawing/2014/main" id="{E66ADE81-7940-4778-95F0-4768681C428E}"/>
              </a:ext>
            </a:extLst>
          </p:cNvPr>
          <p:cNvSpPr/>
          <p:nvPr/>
        </p:nvSpPr>
        <p:spPr>
          <a:xfrm>
            <a:off x="5558175" y="1952491"/>
            <a:ext cx="159488" cy="174259"/>
          </a:xfrm>
          <a:prstGeom prst="donu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Cercle : creux 56">
            <a:extLst>
              <a:ext uri="{FF2B5EF4-FFF2-40B4-BE49-F238E27FC236}">
                <a16:creationId xmlns:a16="http://schemas.microsoft.com/office/drawing/2014/main" id="{5215FB8F-A038-442D-97D0-7DC85FCE1802}"/>
              </a:ext>
            </a:extLst>
          </p:cNvPr>
          <p:cNvSpPr/>
          <p:nvPr/>
        </p:nvSpPr>
        <p:spPr>
          <a:xfrm>
            <a:off x="5710575" y="3327638"/>
            <a:ext cx="159488" cy="174259"/>
          </a:xfrm>
          <a:prstGeom prst="donu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Cercle : creux 57">
            <a:extLst>
              <a:ext uri="{FF2B5EF4-FFF2-40B4-BE49-F238E27FC236}">
                <a16:creationId xmlns:a16="http://schemas.microsoft.com/office/drawing/2014/main" id="{08140390-DDCC-4878-96C7-4A4B5F820A53}"/>
              </a:ext>
            </a:extLst>
          </p:cNvPr>
          <p:cNvSpPr/>
          <p:nvPr/>
        </p:nvSpPr>
        <p:spPr>
          <a:xfrm>
            <a:off x="3899093" y="1427950"/>
            <a:ext cx="159488" cy="174259"/>
          </a:xfrm>
          <a:prstGeom prst="donu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Cercle : creux 58">
            <a:extLst>
              <a:ext uri="{FF2B5EF4-FFF2-40B4-BE49-F238E27FC236}">
                <a16:creationId xmlns:a16="http://schemas.microsoft.com/office/drawing/2014/main" id="{E389D5B8-6D47-46BE-B509-E021CCEA09A3}"/>
              </a:ext>
            </a:extLst>
          </p:cNvPr>
          <p:cNvSpPr/>
          <p:nvPr/>
        </p:nvSpPr>
        <p:spPr>
          <a:xfrm>
            <a:off x="4329550" y="2325835"/>
            <a:ext cx="159488" cy="174259"/>
          </a:xfrm>
          <a:prstGeom prst="donu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Cercle : creux 59">
            <a:extLst>
              <a:ext uri="{FF2B5EF4-FFF2-40B4-BE49-F238E27FC236}">
                <a16:creationId xmlns:a16="http://schemas.microsoft.com/office/drawing/2014/main" id="{D8E08EEA-3FD4-48C7-BE6C-85472C3557A3}"/>
              </a:ext>
            </a:extLst>
          </p:cNvPr>
          <p:cNvSpPr/>
          <p:nvPr/>
        </p:nvSpPr>
        <p:spPr>
          <a:xfrm>
            <a:off x="3964497" y="2917714"/>
            <a:ext cx="159488" cy="174259"/>
          </a:xfrm>
          <a:prstGeom prst="donu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Cercle : creux 60">
            <a:extLst>
              <a:ext uri="{FF2B5EF4-FFF2-40B4-BE49-F238E27FC236}">
                <a16:creationId xmlns:a16="http://schemas.microsoft.com/office/drawing/2014/main" id="{F4959095-8303-4A55-AC17-7ECEF36AE22E}"/>
              </a:ext>
            </a:extLst>
          </p:cNvPr>
          <p:cNvSpPr/>
          <p:nvPr/>
        </p:nvSpPr>
        <p:spPr>
          <a:xfrm>
            <a:off x="3585263" y="1911165"/>
            <a:ext cx="159488" cy="174259"/>
          </a:xfrm>
          <a:prstGeom prst="donu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Cercle : creux 87">
            <a:extLst>
              <a:ext uri="{FF2B5EF4-FFF2-40B4-BE49-F238E27FC236}">
                <a16:creationId xmlns:a16="http://schemas.microsoft.com/office/drawing/2014/main" id="{51988A10-E3E8-464C-B873-CB5242187320}"/>
              </a:ext>
            </a:extLst>
          </p:cNvPr>
          <p:cNvSpPr/>
          <p:nvPr/>
        </p:nvSpPr>
        <p:spPr>
          <a:xfrm>
            <a:off x="4067274" y="2276220"/>
            <a:ext cx="159488" cy="174259"/>
          </a:xfrm>
          <a:prstGeom prst="donu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Cercle : creux 88">
            <a:extLst>
              <a:ext uri="{FF2B5EF4-FFF2-40B4-BE49-F238E27FC236}">
                <a16:creationId xmlns:a16="http://schemas.microsoft.com/office/drawing/2014/main" id="{BD80A2D9-020D-4143-94EC-6EACFFCF489F}"/>
              </a:ext>
            </a:extLst>
          </p:cNvPr>
          <p:cNvSpPr/>
          <p:nvPr/>
        </p:nvSpPr>
        <p:spPr>
          <a:xfrm>
            <a:off x="3698678" y="2269131"/>
            <a:ext cx="159488" cy="174259"/>
          </a:xfrm>
          <a:prstGeom prst="donu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Cercle : creux 89">
            <a:extLst>
              <a:ext uri="{FF2B5EF4-FFF2-40B4-BE49-F238E27FC236}">
                <a16:creationId xmlns:a16="http://schemas.microsoft.com/office/drawing/2014/main" id="{2DD05371-489F-4BAC-BF5B-4B98A1B3A2D4}"/>
              </a:ext>
            </a:extLst>
          </p:cNvPr>
          <p:cNvSpPr/>
          <p:nvPr/>
        </p:nvSpPr>
        <p:spPr>
          <a:xfrm>
            <a:off x="4329549" y="2070654"/>
            <a:ext cx="159488" cy="174259"/>
          </a:xfrm>
          <a:prstGeom prst="donu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Cercle : creux 90">
            <a:extLst>
              <a:ext uri="{FF2B5EF4-FFF2-40B4-BE49-F238E27FC236}">
                <a16:creationId xmlns:a16="http://schemas.microsoft.com/office/drawing/2014/main" id="{C798952F-CF35-4BCA-9596-B6861E802581}"/>
              </a:ext>
            </a:extLst>
          </p:cNvPr>
          <p:cNvSpPr/>
          <p:nvPr/>
        </p:nvSpPr>
        <p:spPr>
          <a:xfrm>
            <a:off x="4754854" y="1826108"/>
            <a:ext cx="159488" cy="174259"/>
          </a:xfrm>
          <a:prstGeom prst="donu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Cercle : creux 91">
            <a:extLst>
              <a:ext uri="{FF2B5EF4-FFF2-40B4-BE49-F238E27FC236}">
                <a16:creationId xmlns:a16="http://schemas.microsoft.com/office/drawing/2014/main" id="{B4682DB0-FA65-4746-B77C-238B87AD10E4}"/>
              </a:ext>
            </a:extLst>
          </p:cNvPr>
          <p:cNvSpPr/>
          <p:nvPr/>
        </p:nvSpPr>
        <p:spPr>
          <a:xfrm>
            <a:off x="3514387" y="1978508"/>
            <a:ext cx="159488" cy="174259"/>
          </a:xfrm>
          <a:prstGeom prst="donu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Cercle : creux 92">
            <a:extLst>
              <a:ext uri="{FF2B5EF4-FFF2-40B4-BE49-F238E27FC236}">
                <a16:creationId xmlns:a16="http://schemas.microsoft.com/office/drawing/2014/main" id="{1BA4C0C2-CFDB-4710-B755-10AE6BA5E5B5}"/>
              </a:ext>
            </a:extLst>
          </p:cNvPr>
          <p:cNvSpPr/>
          <p:nvPr/>
        </p:nvSpPr>
        <p:spPr>
          <a:xfrm>
            <a:off x="4240946" y="2386090"/>
            <a:ext cx="159488" cy="174259"/>
          </a:xfrm>
          <a:prstGeom prst="donu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28891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8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9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5" grpId="0"/>
      <p:bldP spid="66" grpId="0" animBg="1"/>
      <p:bldP spid="68" grpId="0"/>
      <p:bldP spid="69" grpId="0" animBg="1"/>
      <p:bldP spid="71" grpId="0"/>
      <p:bldP spid="72" grpId="0" animBg="1"/>
      <p:bldP spid="74" grpId="0"/>
      <p:bldP spid="75" grpId="0" animBg="1"/>
      <p:bldP spid="77" grpId="0"/>
      <p:bldP spid="78" grpId="0" animBg="1"/>
      <p:bldP spid="80" grpId="0"/>
      <p:bldP spid="81" grpId="0" animBg="1"/>
      <p:bldP spid="83" grpId="0"/>
      <p:bldP spid="84" grpId="0" animBg="1"/>
      <p:bldP spid="86" grpId="0"/>
      <p:bldP spid="51" grpId="0" animBg="1"/>
      <p:bldP spid="52" grpId="0" animBg="1"/>
      <p:bldP spid="53" grpId="0" animBg="1"/>
      <p:bldP spid="54" grpId="0" animBg="1"/>
      <p:bldP spid="55" grpId="0" animBg="1"/>
      <p:bldP spid="57" grpId="0" animBg="1"/>
      <p:bldP spid="58" grpId="0" animBg="1"/>
      <p:bldP spid="59" grpId="0" animBg="1"/>
      <p:bldP spid="60" grpId="0" animBg="1"/>
      <p:bldP spid="61" grpId="0" animBg="1"/>
      <p:bldP spid="88" grpId="0" animBg="1"/>
      <p:bldP spid="89" grpId="0" animBg="1"/>
      <p:bldP spid="90" grpId="0" animBg="1"/>
      <p:bldP spid="91" grpId="0" animBg="1"/>
      <p:bldP spid="92" grpId="0" animBg="1"/>
      <p:bldP spid="9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ZoneTexte 34"/>
          <p:cNvSpPr txBox="1"/>
          <p:nvPr/>
        </p:nvSpPr>
        <p:spPr>
          <a:xfrm>
            <a:off x="765675" y="1516180"/>
            <a:ext cx="2822714" cy="900246"/>
          </a:xfrm>
          <a:prstGeom prst="rect">
            <a:avLst/>
          </a:prstGeom>
          <a:noFill/>
        </p:spPr>
        <p:txBody>
          <a:bodyPr wrap="square" rtlCol="0">
            <a:spAutoFit/>
          </a:body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626469"/>
                </a:solidFill>
                <a:effectLst/>
                <a:uLnTx/>
                <a:uFillTx/>
                <a:latin typeface="Arial" pitchFamily="34" charset="0"/>
                <a:ea typeface="+mn-ea"/>
                <a:cs typeface="Arial" pitchFamily="34" charset="0"/>
              </a:rPr>
              <a:t>System Engineering over </a:t>
            </a:r>
            <a:r>
              <a:rPr kumimoji="0" lang="fr-FR" sz="1050" b="0" i="0" u="none" strike="noStrike" kern="1200" cap="none" spc="0" normalizeH="0" baseline="0" noProof="0" dirty="0" err="1">
                <a:ln>
                  <a:noFill/>
                </a:ln>
                <a:solidFill>
                  <a:srgbClr val="626469"/>
                </a:solidFill>
                <a:effectLst/>
                <a:uLnTx/>
                <a:uFillTx/>
                <a:latin typeface="Arial" pitchFamily="34" charset="0"/>
                <a:ea typeface="+mn-ea"/>
                <a:cs typeface="Arial" pitchFamily="34" charset="0"/>
              </a:rPr>
              <a:t>lifecycle</a:t>
            </a:r>
            <a:endParaRPr kumimoji="0" lang="fr-FR" sz="1050" b="0" i="0" u="none" strike="noStrike" kern="1200" cap="none" spc="0" normalizeH="0" baseline="0" noProof="0" dirty="0">
              <a:ln>
                <a:noFill/>
              </a:ln>
              <a:solidFill>
                <a:srgbClr val="626469"/>
              </a:solidFill>
              <a:effectLst/>
              <a:uLnTx/>
              <a:uFillTx/>
              <a:latin typeface="Arial" pitchFamily="34" charset="0"/>
              <a:ea typeface="+mn-ea"/>
              <a:cs typeface="Arial" pitchFamily="34" charset="0"/>
            </a:endParaRP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626469"/>
                </a:solidFill>
                <a:effectLst/>
                <a:uLnTx/>
                <a:uFillTx/>
                <a:latin typeface="Arial" pitchFamily="34" charset="0"/>
                <a:ea typeface="+mn-ea"/>
                <a:cs typeface="Arial" pitchFamily="34" charset="0"/>
              </a:rPr>
              <a:t>System &amp; </a:t>
            </a:r>
            <a:r>
              <a:rPr kumimoji="0" lang="fr-FR" sz="1050" b="0" i="0" u="none" strike="noStrike" kern="1200" cap="none" spc="0" normalizeH="0" baseline="0" noProof="0" dirty="0" err="1">
                <a:ln>
                  <a:noFill/>
                </a:ln>
                <a:solidFill>
                  <a:srgbClr val="626469"/>
                </a:solidFill>
                <a:effectLst/>
                <a:uLnTx/>
                <a:uFillTx/>
                <a:latin typeface="Arial" pitchFamily="34" charset="0"/>
                <a:ea typeface="+mn-ea"/>
                <a:cs typeface="Arial" pitchFamily="34" charset="0"/>
              </a:rPr>
              <a:t>IEDs</a:t>
            </a:r>
            <a:r>
              <a:rPr kumimoji="0" lang="fr-FR" sz="1050" b="0" i="0" u="none" strike="noStrike" kern="1200" cap="none" spc="0" normalizeH="0" baseline="0" noProof="0" dirty="0">
                <a:ln>
                  <a:noFill/>
                </a:ln>
                <a:solidFill>
                  <a:srgbClr val="626469"/>
                </a:solidFill>
                <a:effectLst/>
                <a:uLnTx/>
                <a:uFillTx/>
                <a:latin typeface="Arial" pitchFamily="34" charset="0"/>
                <a:ea typeface="+mn-ea"/>
                <a:cs typeface="Arial" pitchFamily="34" charset="0"/>
              </a:rPr>
              <a:t> configuration</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626469"/>
                </a:solidFill>
                <a:effectLst/>
                <a:uLnTx/>
                <a:uFillTx/>
                <a:latin typeface="Arial" pitchFamily="34" charset="0"/>
                <a:ea typeface="+mn-ea"/>
                <a:cs typeface="Arial" pitchFamily="34" charset="0"/>
              </a:rPr>
              <a:t>System &amp; </a:t>
            </a:r>
            <a:r>
              <a:rPr kumimoji="0" lang="fr-FR" sz="1050" b="0" i="0" u="none" strike="noStrike" kern="1200" cap="none" spc="0" normalizeH="0" baseline="0" noProof="0" dirty="0" err="1">
                <a:ln>
                  <a:noFill/>
                </a:ln>
                <a:solidFill>
                  <a:srgbClr val="626469"/>
                </a:solidFill>
                <a:effectLst/>
                <a:uLnTx/>
                <a:uFillTx/>
                <a:latin typeface="Arial" pitchFamily="34" charset="0"/>
                <a:ea typeface="+mn-ea"/>
                <a:cs typeface="Arial" pitchFamily="34" charset="0"/>
              </a:rPr>
              <a:t>IEDs</a:t>
            </a:r>
            <a:r>
              <a:rPr kumimoji="0" lang="fr-FR" sz="1050" b="0" i="0" u="none" strike="noStrike" kern="1200" cap="none" spc="0" normalizeH="0" baseline="0" noProof="0" dirty="0">
                <a:ln>
                  <a:noFill/>
                </a:ln>
                <a:solidFill>
                  <a:srgbClr val="626469"/>
                </a:solidFill>
                <a:effectLst/>
                <a:uLnTx/>
                <a:uFillTx/>
                <a:latin typeface="Arial" pitchFamily="34" charset="0"/>
                <a:ea typeface="+mn-ea"/>
                <a:cs typeface="Arial" pitchFamily="34" charset="0"/>
              </a:rPr>
              <a:t> validation &amp; test</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626469"/>
                </a:solidFill>
                <a:effectLst/>
                <a:uLnTx/>
                <a:uFillTx/>
                <a:latin typeface="Arial" pitchFamily="34" charset="0"/>
                <a:ea typeface="+mn-ea"/>
                <a:cs typeface="Arial" pitchFamily="34" charset="0"/>
              </a:rPr>
              <a:t>System monitoring</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626469"/>
                </a:solidFill>
                <a:effectLst/>
                <a:uLnTx/>
                <a:uFillTx/>
                <a:latin typeface="Arial" pitchFamily="34" charset="0"/>
                <a:ea typeface="+mn-ea"/>
                <a:cs typeface="Arial" pitchFamily="34" charset="0"/>
              </a:rPr>
              <a:t>System upgrade</a:t>
            </a:r>
          </a:p>
        </p:txBody>
      </p:sp>
      <p:sp>
        <p:nvSpPr>
          <p:cNvPr id="34" name="ZoneTexte 33"/>
          <p:cNvSpPr txBox="1"/>
          <p:nvPr/>
        </p:nvSpPr>
        <p:spPr>
          <a:xfrm>
            <a:off x="627054" y="3210382"/>
            <a:ext cx="3186819" cy="1061829"/>
          </a:xfrm>
          <a:prstGeom prst="rect">
            <a:avLst/>
          </a:prstGeom>
          <a:noFill/>
        </p:spPr>
        <p:txBody>
          <a:bodyPr wrap="square" rtlCol="0">
            <a:spAutoFit/>
          </a:bodyPr>
          <a:lstStyle/>
          <a:p>
            <a:pPr marL="0" marR="0" lvl="0" indent="0" algn="l" defTabSz="457165"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dirty="0">
              <a:ln>
                <a:noFill/>
              </a:ln>
              <a:solidFill>
                <a:srgbClr val="626469"/>
              </a:solidFill>
              <a:effectLst/>
              <a:uLnTx/>
              <a:uFillTx/>
              <a:latin typeface="Arial" pitchFamily="34" charset="0"/>
              <a:ea typeface="+mn-ea"/>
              <a:cs typeface="Arial" pitchFamily="34" charset="0"/>
            </a:endParaRP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626469"/>
                </a:solidFill>
                <a:effectLst/>
                <a:uLnTx/>
                <a:uFillTx/>
                <a:latin typeface="Arial" pitchFamily="34" charset="0"/>
                <a:ea typeface="+mn-ea"/>
                <a:cs typeface="Arial" pitchFamily="34" charset="0"/>
              </a:rPr>
              <a:t>Medium Voltage LPCT/LPVT</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626469"/>
                </a:solidFill>
                <a:effectLst/>
                <a:uLnTx/>
                <a:uFillTx/>
                <a:latin typeface="Arial" pitchFamily="34" charset="0"/>
                <a:ea typeface="+mn-ea"/>
                <a:cs typeface="Arial" pitchFamily="34" charset="0"/>
              </a:rPr>
              <a:t>Condition monitoring smart sensors</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626469"/>
                </a:solidFill>
                <a:effectLst/>
                <a:uLnTx/>
                <a:uFillTx/>
                <a:latin typeface="Arial" pitchFamily="34" charset="0"/>
                <a:ea typeface="+mn-ea"/>
                <a:cs typeface="Arial" pitchFamily="34" charset="0"/>
              </a:rPr>
              <a:t>Digitized Information</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626469"/>
                </a:solidFill>
                <a:effectLst/>
                <a:uLnTx/>
                <a:uFillTx/>
                <a:latin typeface="Arial" pitchFamily="34" charset="0"/>
                <a:ea typeface="+mn-ea"/>
                <a:cs typeface="Arial" pitchFamily="34" charset="0"/>
              </a:rPr>
              <a:t>Software-defined technologies</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626469"/>
                </a:solidFill>
                <a:effectLst/>
                <a:uLnTx/>
                <a:uFillTx/>
                <a:latin typeface="Arial" pitchFamily="34" charset="0"/>
                <a:ea typeface="+mn-ea"/>
                <a:cs typeface="Arial" pitchFamily="34" charset="0"/>
              </a:rPr>
              <a:t>Digital relays</a:t>
            </a:r>
          </a:p>
        </p:txBody>
      </p:sp>
      <p:sp>
        <p:nvSpPr>
          <p:cNvPr id="33" name="ZoneTexte 32"/>
          <p:cNvSpPr txBox="1"/>
          <p:nvPr/>
        </p:nvSpPr>
        <p:spPr>
          <a:xfrm>
            <a:off x="5766066" y="3572313"/>
            <a:ext cx="2411896" cy="738664"/>
          </a:xfrm>
          <a:prstGeom prst="rect">
            <a:avLst/>
          </a:prstGeom>
          <a:noFill/>
        </p:spPr>
        <p:txBody>
          <a:bodyPr wrap="square" rtlCol="0">
            <a:spAutoFit/>
          </a:body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626469"/>
                </a:solidFill>
                <a:effectLst/>
                <a:uLnTx/>
                <a:uFillTx/>
                <a:latin typeface="Arial" pitchFamily="34" charset="0"/>
                <a:ea typeface="+mn-ea"/>
                <a:cs typeface="Arial" pitchFamily="34" charset="0"/>
              </a:rPr>
              <a:t>Control Centre interface</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626469"/>
                </a:solidFill>
                <a:effectLst/>
                <a:uLnTx/>
                <a:uFillTx/>
                <a:latin typeface="Arial" pitchFamily="34" charset="0"/>
                <a:ea typeface="+mn-ea"/>
                <a:cs typeface="Arial" pitchFamily="34" charset="0"/>
              </a:rPr>
              <a:t>Wide Area Automation</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626469"/>
                </a:solidFill>
                <a:effectLst/>
                <a:uLnTx/>
                <a:uFillTx/>
                <a:latin typeface="Arial" pitchFamily="34" charset="0"/>
                <a:ea typeface="+mn-ea"/>
                <a:cs typeface="Arial" pitchFamily="34" charset="0"/>
              </a:rPr>
              <a:t>Asset Performance Management</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626469"/>
                </a:solidFill>
                <a:effectLst/>
                <a:uLnTx/>
                <a:uFillTx/>
                <a:latin typeface="Arial" pitchFamily="34" charset="0"/>
                <a:ea typeface="+mn-ea"/>
                <a:cs typeface="Arial" pitchFamily="34" charset="0"/>
              </a:rPr>
              <a:t>Workforce mobility with Smart Aps</a:t>
            </a:r>
          </a:p>
        </p:txBody>
      </p:sp>
      <p:sp>
        <p:nvSpPr>
          <p:cNvPr id="32" name="ZoneTexte 31"/>
          <p:cNvSpPr txBox="1"/>
          <p:nvPr/>
        </p:nvSpPr>
        <p:spPr>
          <a:xfrm>
            <a:off x="6132878" y="2416426"/>
            <a:ext cx="2584173" cy="577081"/>
          </a:xfrm>
          <a:prstGeom prst="rect">
            <a:avLst/>
          </a:prstGeom>
          <a:noFill/>
        </p:spPr>
        <p:txBody>
          <a:bodyPr wrap="square" rtlCol="0">
            <a:spAutoFit/>
          </a:body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626469"/>
                </a:solidFill>
                <a:effectLst/>
                <a:uLnTx/>
                <a:uFillTx/>
                <a:latin typeface="Arial" pitchFamily="34" charset="0"/>
                <a:ea typeface="+mn-ea"/>
                <a:cs typeface="Arial" pitchFamily="34" charset="0"/>
              </a:rPr>
              <a:t>Cyber Security</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626469"/>
                </a:solidFill>
                <a:effectLst/>
                <a:uLnTx/>
                <a:uFillTx/>
                <a:latin typeface="Arial" pitchFamily="34" charset="0"/>
                <a:ea typeface="+mn-ea"/>
                <a:cs typeface="Arial" pitchFamily="34" charset="0"/>
              </a:rPr>
              <a:t>Redundancy at all critical levels</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626469"/>
                </a:solidFill>
                <a:effectLst/>
                <a:uLnTx/>
                <a:uFillTx/>
                <a:latin typeface="Arial" pitchFamily="34" charset="0"/>
                <a:ea typeface="+mn-ea"/>
                <a:cs typeface="Arial" pitchFamily="34" charset="0"/>
              </a:rPr>
              <a:t>Protection &amp; Automation schemes</a:t>
            </a:r>
          </a:p>
        </p:txBody>
      </p:sp>
      <p:sp>
        <p:nvSpPr>
          <p:cNvPr id="31" name="ZoneTexte 30"/>
          <p:cNvSpPr txBox="1"/>
          <p:nvPr/>
        </p:nvSpPr>
        <p:spPr>
          <a:xfrm>
            <a:off x="5109700" y="1129397"/>
            <a:ext cx="3462130" cy="900246"/>
          </a:xfrm>
          <a:prstGeom prst="rect">
            <a:avLst/>
          </a:prstGeom>
          <a:noFill/>
        </p:spPr>
        <p:txBody>
          <a:bodyPr wrap="square" rtlCol="0">
            <a:spAutoFit/>
          </a:body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9FA0A4">
                    <a:lumMod val="75000"/>
                  </a:srgbClr>
                </a:solidFill>
                <a:effectLst/>
                <a:uLnTx/>
                <a:uFillTx/>
                <a:latin typeface="Arial" pitchFamily="34" charset="0"/>
                <a:ea typeface="+mn-ea"/>
                <a:cs typeface="Arial" pitchFamily="34" charset="0"/>
              </a:rPr>
              <a:t>IEC61850 and companion standards</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9FA0A4">
                    <a:lumMod val="75000"/>
                  </a:srgbClr>
                </a:solidFill>
                <a:effectLst/>
                <a:uLnTx/>
                <a:uFillTx/>
                <a:latin typeface="Arial" pitchFamily="34" charset="0"/>
                <a:ea typeface="+mn-ea"/>
                <a:cs typeface="Arial" pitchFamily="34" charset="0"/>
              </a:rPr>
              <a:t>Communication standard protocol </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9FA0A4">
                    <a:lumMod val="75000"/>
                  </a:srgbClr>
                </a:solidFill>
                <a:effectLst/>
                <a:uLnTx/>
                <a:uFillTx/>
                <a:latin typeface="Arial" pitchFamily="34" charset="0"/>
                <a:ea typeface="+mn-ea"/>
                <a:cs typeface="Arial" pitchFamily="34" charset="0"/>
              </a:rPr>
              <a:t>Architectures principle</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9FA0A4">
                    <a:lumMod val="75000"/>
                  </a:srgbClr>
                </a:solidFill>
                <a:effectLst/>
                <a:uLnTx/>
                <a:uFillTx/>
                <a:latin typeface="Arial" pitchFamily="34" charset="0"/>
                <a:ea typeface="+mn-ea"/>
                <a:cs typeface="Arial" pitchFamily="34" charset="0"/>
              </a:rPr>
              <a:t>Streamlined Engineering</a:t>
            </a:r>
          </a:p>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dirty="0">
                <a:ln>
                  <a:noFill/>
                </a:ln>
                <a:solidFill>
                  <a:srgbClr val="9FA0A4">
                    <a:lumMod val="75000"/>
                  </a:srgbClr>
                </a:solidFill>
                <a:effectLst/>
                <a:uLnTx/>
                <a:uFillTx/>
                <a:latin typeface="Arial" pitchFamily="34" charset="0"/>
                <a:ea typeface="+mn-ea"/>
                <a:cs typeface="Arial" pitchFamily="34" charset="0"/>
              </a:rPr>
              <a:t>Cybersecurity standards </a:t>
            </a:r>
          </a:p>
        </p:txBody>
      </p:sp>
      <p:sp>
        <p:nvSpPr>
          <p:cNvPr id="2" name="Titre 1"/>
          <p:cNvSpPr>
            <a:spLocks noGrp="1"/>
          </p:cNvSpPr>
          <p:nvPr>
            <p:ph type="title"/>
          </p:nvPr>
        </p:nvSpPr>
        <p:spPr>
          <a:xfrm>
            <a:off x="258056" y="230188"/>
            <a:ext cx="8633531" cy="569387"/>
          </a:xfrm>
        </p:spPr>
        <p:txBody>
          <a:bodyPr/>
          <a:lstStyle/>
          <a:p>
            <a:r>
              <a:rPr lang="fr-FR" sz="2400" dirty="0"/>
              <a:t> Digital Energy System </a:t>
            </a:r>
            <a:r>
              <a:rPr lang="fr-FR" sz="2400" dirty="0" err="1"/>
              <a:t>Pillars</a:t>
            </a:r>
            <a:r>
              <a:rPr lang="fr-FR" sz="2400" dirty="0"/>
              <a:t>  </a:t>
            </a:r>
            <a:br>
              <a:rPr lang="fr-FR" dirty="0"/>
            </a:br>
            <a:r>
              <a:rPr lang="fr-FR" sz="1200" dirty="0">
                <a:solidFill>
                  <a:srgbClr val="0070C0"/>
                </a:solidFill>
              </a:rPr>
              <a:t>  </a:t>
            </a:r>
            <a:r>
              <a:rPr lang="fr-FR" sz="1300" dirty="0" err="1">
                <a:solidFill>
                  <a:srgbClr val="0070C0"/>
                </a:solidFill>
              </a:rPr>
              <a:t>Powered</a:t>
            </a:r>
            <a:r>
              <a:rPr lang="fr-FR" sz="1300" dirty="0">
                <a:solidFill>
                  <a:srgbClr val="0070C0"/>
                </a:solidFill>
              </a:rPr>
              <a:t> by </a:t>
            </a:r>
            <a:r>
              <a:rPr lang="fr-FR" sz="1300" dirty="0" err="1">
                <a:solidFill>
                  <a:srgbClr val="0070C0"/>
                </a:solidFill>
              </a:rPr>
              <a:t>EcoStruxure</a:t>
            </a:r>
            <a:r>
              <a:rPr lang="fr-FR" sz="1300" dirty="0">
                <a:solidFill>
                  <a:srgbClr val="0070C0"/>
                </a:solidFill>
              </a:rPr>
              <a:t>™ </a:t>
            </a:r>
            <a:r>
              <a:rPr lang="fr-FR" sz="1300" dirty="0" err="1">
                <a:solidFill>
                  <a:srgbClr val="0070C0"/>
                </a:solidFill>
              </a:rPr>
              <a:t>Substation</a:t>
            </a:r>
            <a:r>
              <a:rPr lang="fr-FR" sz="1300" dirty="0">
                <a:solidFill>
                  <a:srgbClr val="0070C0"/>
                </a:solidFill>
              </a:rPr>
              <a:t> </a:t>
            </a:r>
            <a:r>
              <a:rPr lang="fr-FR" sz="1300" dirty="0" err="1">
                <a:solidFill>
                  <a:srgbClr val="0070C0"/>
                </a:solidFill>
              </a:rPr>
              <a:t>Operation</a:t>
            </a:r>
            <a:r>
              <a:rPr lang="fr-FR" sz="1300" dirty="0">
                <a:solidFill>
                  <a:srgbClr val="0070C0"/>
                </a:solidFill>
              </a:rPr>
              <a:t>, </a:t>
            </a:r>
            <a:r>
              <a:rPr lang="fr-FR" sz="1300" dirty="0" err="1">
                <a:solidFill>
                  <a:srgbClr val="0070C0"/>
                </a:solidFill>
              </a:rPr>
              <a:t>Relays</a:t>
            </a:r>
            <a:r>
              <a:rPr lang="fr-FR" sz="1300" dirty="0">
                <a:solidFill>
                  <a:srgbClr val="0070C0"/>
                </a:solidFill>
              </a:rPr>
              <a:t>, </a:t>
            </a:r>
            <a:r>
              <a:rPr lang="fr-FR" sz="1300" dirty="0" err="1">
                <a:solidFill>
                  <a:srgbClr val="0070C0"/>
                </a:solidFill>
              </a:rPr>
              <a:t>Controllers</a:t>
            </a:r>
            <a:r>
              <a:rPr lang="fr-FR" sz="1300" dirty="0">
                <a:solidFill>
                  <a:srgbClr val="0070C0"/>
                </a:solidFill>
              </a:rPr>
              <a:t> &amp; Intelligent </a:t>
            </a:r>
            <a:r>
              <a:rPr lang="fr-FR" sz="1300" dirty="0" err="1">
                <a:solidFill>
                  <a:srgbClr val="0070C0"/>
                </a:solidFill>
              </a:rPr>
              <a:t>Swtichgear</a:t>
            </a:r>
            <a:endParaRPr lang="en-US" dirty="0">
              <a:solidFill>
                <a:srgbClr val="0070C0"/>
              </a:solidFill>
            </a:endParaRPr>
          </a:p>
        </p:txBody>
      </p:sp>
      <p:sp>
        <p:nvSpPr>
          <p:cNvPr id="7" name="Espace réservé du pied de page 6"/>
          <p:cNvSpPr>
            <a:spLocks noGrp="1"/>
          </p:cNvSpPr>
          <p:nvPr>
            <p:ph type="ftr" sz="quarter" idx="3"/>
          </p:nvPr>
        </p:nvSpPr>
        <p:spPr>
          <a:xfrm>
            <a:off x="252413" y="5027275"/>
            <a:ext cx="1509767" cy="92333"/>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626469"/>
                </a:solidFill>
                <a:effectLst/>
                <a:uLnTx/>
                <a:uFillTx/>
                <a:latin typeface="Arial"/>
                <a:ea typeface="+mn-ea"/>
                <a:cs typeface="Arial"/>
              </a:rPr>
              <a:t>Confidential Property of Schneider Electric |</a:t>
            </a:r>
            <a:endParaRPr kumimoji="0" lang="en-US" sz="600" b="0" i="0" u="none" strike="noStrike" kern="1200" cap="none" spc="0" normalizeH="0" baseline="0" noProof="0" dirty="0">
              <a:ln>
                <a:noFill/>
              </a:ln>
              <a:solidFill>
                <a:srgbClr val="626469"/>
              </a:solidFill>
              <a:effectLst/>
              <a:uLnTx/>
              <a:uFillTx/>
              <a:latin typeface="Arial"/>
              <a:ea typeface="+mn-ea"/>
              <a:cs typeface="Arial"/>
            </a:endParaRPr>
          </a:p>
        </p:txBody>
      </p:sp>
      <p:pic>
        <p:nvPicPr>
          <p:cNvPr id="3" name="Image 2"/>
          <p:cNvPicPr>
            <a:picLocks noChangeAspect="1"/>
          </p:cNvPicPr>
          <p:nvPr/>
        </p:nvPicPr>
        <p:blipFill>
          <a:blip r:embed="rId3"/>
          <a:stretch>
            <a:fillRect/>
          </a:stretch>
        </p:blipFill>
        <p:spPr>
          <a:xfrm>
            <a:off x="2747621" y="1392873"/>
            <a:ext cx="3309774" cy="2987306"/>
          </a:xfrm>
          <a:prstGeom prst="rect">
            <a:avLst/>
          </a:prstGeom>
        </p:spPr>
      </p:pic>
      <p:sp>
        <p:nvSpPr>
          <p:cNvPr id="4" name="Ellipse 3">
            <a:extLst>
              <a:ext uri="{FF2B5EF4-FFF2-40B4-BE49-F238E27FC236}">
                <a16:creationId xmlns:a16="http://schemas.microsoft.com/office/drawing/2014/main" id="{EB20781A-DDAE-4343-ABF4-09B18BEF39B0}"/>
              </a:ext>
            </a:extLst>
          </p:cNvPr>
          <p:cNvSpPr/>
          <p:nvPr/>
        </p:nvSpPr>
        <p:spPr>
          <a:xfrm>
            <a:off x="3813873" y="2333073"/>
            <a:ext cx="1218359" cy="123924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9" name="Image 8">
            <a:extLst>
              <a:ext uri="{FF2B5EF4-FFF2-40B4-BE49-F238E27FC236}">
                <a16:creationId xmlns:a16="http://schemas.microsoft.com/office/drawing/2014/main" id="{7264B2F7-BBC7-45A6-ABB2-E9AE8F9FF5D8}"/>
              </a:ext>
            </a:extLst>
          </p:cNvPr>
          <p:cNvPicPr>
            <a:picLocks noChangeAspect="1"/>
          </p:cNvPicPr>
          <p:nvPr/>
        </p:nvPicPr>
        <p:blipFill>
          <a:blip r:embed="rId4"/>
          <a:stretch>
            <a:fillRect/>
          </a:stretch>
        </p:blipFill>
        <p:spPr>
          <a:xfrm>
            <a:off x="8328792" y="2485285"/>
            <a:ext cx="486076" cy="564899"/>
          </a:xfrm>
          <a:prstGeom prst="rect">
            <a:avLst/>
          </a:prstGeom>
        </p:spPr>
      </p:pic>
      <p:pic>
        <p:nvPicPr>
          <p:cNvPr id="11" name="Image 10">
            <a:extLst>
              <a:ext uri="{FF2B5EF4-FFF2-40B4-BE49-F238E27FC236}">
                <a16:creationId xmlns:a16="http://schemas.microsoft.com/office/drawing/2014/main" id="{D1F0E3E9-A7D7-4A6B-96D9-4D1057CCAEBB}"/>
              </a:ext>
            </a:extLst>
          </p:cNvPr>
          <p:cNvPicPr>
            <a:picLocks noChangeAspect="1"/>
          </p:cNvPicPr>
          <p:nvPr/>
        </p:nvPicPr>
        <p:blipFill>
          <a:blip r:embed="rId5"/>
          <a:stretch>
            <a:fillRect/>
          </a:stretch>
        </p:blipFill>
        <p:spPr>
          <a:xfrm>
            <a:off x="627054" y="4233935"/>
            <a:ext cx="1003487" cy="533385"/>
          </a:xfrm>
          <a:prstGeom prst="rect">
            <a:avLst/>
          </a:prstGeom>
        </p:spPr>
      </p:pic>
      <p:pic>
        <p:nvPicPr>
          <p:cNvPr id="12" name="Image 11">
            <a:extLst>
              <a:ext uri="{FF2B5EF4-FFF2-40B4-BE49-F238E27FC236}">
                <a16:creationId xmlns:a16="http://schemas.microsoft.com/office/drawing/2014/main" id="{A00D49A9-AF39-4C72-93D1-C50004001B57}"/>
              </a:ext>
            </a:extLst>
          </p:cNvPr>
          <p:cNvPicPr>
            <a:picLocks noChangeAspect="1"/>
          </p:cNvPicPr>
          <p:nvPr/>
        </p:nvPicPr>
        <p:blipFill>
          <a:blip r:embed="rId6"/>
          <a:stretch>
            <a:fillRect/>
          </a:stretch>
        </p:blipFill>
        <p:spPr>
          <a:xfrm>
            <a:off x="8334479" y="3807944"/>
            <a:ext cx="555185" cy="555185"/>
          </a:xfrm>
          <a:prstGeom prst="rect">
            <a:avLst/>
          </a:prstGeom>
        </p:spPr>
      </p:pic>
      <p:pic>
        <p:nvPicPr>
          <p:cNvPr id="10" name="Image 9">
            <a:extLst>
              <a:ext uri="{FF2B5EF4-FFF2-40B4-BE49-F238E27FC236}">
                <a16:creationId xmlns:a16="http://schemas.microsoft.com/office/drawing/2014/main" id="{40630F71-6F42-4934-A643-A4B9F9D2050B}"/>
              </a:ext>
            </a:extLst>
          </p:cNvPr>
          <p:cNvPicPr>
            <a:picLocks noChangeAspect="1"/>
          </p:cNvPicPr>
          <p:nvPr/>
        </p:nvPicPr>
        <p:blipFill>
          <a:blip r:embed="rId7"/>
          <a:stretch>
            <a:fillRect/>
          </a:stretch>
        </p:blipFill>
        <p:spPr>
          <a:xfrm>
            <a:off x="7923685" y="3807944"/>
            <a:ext cx="508554" cy="495840"/>
          </a:xfrm>
          <a:prstGeom prst="rect">
            <a:avLst/>
          </a:prstGeom>
        </p:spPr>
      </p:pic>
    </p:spTree>
    <p:extLst>
      <p:ext uri="{BB962C8B-B14F-4D97-AF65-F5344CB8AC3E}">
        <p14:creationId xmlns:p14="http://schemas.microsoft.com/office/powerpoint/2010/main" val="1463490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152">
            <a:extLst>
              <a:ext uri="{FF2B5EF4-FFF2-40B4-BE49-F238E27FC236}">
                <a16:creationId xmlns:a16="http://schemas.microsoft.com/office/drawing/2014/main" id="{74DFB11A-44FF-4F52-BAD1-456AAAF2FDC6}"/>
              </a:ext>
            </a:extLst>
          </p:cNvPr>
          <p:cNvSpPr/>
          <p:nvPr/>
        </p:nvSpPr>
        <p:spPr>
          <a:xfrm>
            <a:off x="252413" y="2824146"/>
            <a:ext cx="2584240" cy="675620"/>
          </a:xfrm>
          <a:prstGeom prst="rect">
            <a:avLst/>
          </a:prstGeom>
          <a:solidFill>
            <a:srgbClr val="3DCD58"/>
          </a:solidFill>
          <a:ln w="9525" cap="flat" cmpd="sng" algn="ctr">
            <a:noFill/>
            <a:prstDash val="solid"/>
          </a:ln>
          <a:effectLst/>
        </p:spPr>
        <p:txBody>
          <a:bodyPr rtlCol="0" anchor="ctr"/>
          <a:lstStyle/>
          <a:p>
            <a:pPr marL="0" marR="0" lvl="0" indent="0" algn="ctr" defTabSz="45718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 name="Titre 1">
            <a:extLst>
              <a:ext uri="{FF2B5EF4-FFF2-40B4-BE49-F238E27FC236}">
                <a16:creationId xmlns:a16="http://schemas.microsoft.com/office/drawing/2014/main" id="{2A90E5C6-62E9-42D2-A422-135C748E855D}"/>
              </a:ext>
            </a:extLst>
          </p:cNvPr>
          <p:cNvSpPr>
            <a:spLocks noGrp="1"/>
          </p:cNvSpPr>
          <p:nvPr>
            <p:ph type="title"/>
          </p:nvPr>
        </p:nvSpPr>
        <p:spPr>
          <a:xfrm>
            <a:off x="267063" y="127045"/>
            <a:ext cx="8633531" cy="369332"/>
          </a:xfrm>
        </p:spPr>
        <p:txBody>
          <a:bodyPr/>
          <a:lstStyle/>
          <a:p>
            <a:r>
              <a:rPr lang="en-US" sz="2400" dirty="0"/>
              <a:t>Schneider-Electric Digital 4.0 Architecture</a:t>
            </a:r>
            <a:endParaRPr lang="fr-FR" sz="2400" dirty="0">
              <a:solidFill>
                <a:srgbClr val="FF0000"/>
              </a:solidFill>
            </a:endParaRPr>
          </a:p>
        </p:txBody>
      </p:sp>
      <p:sp>
        <p:nvSpPr>
          <p:cNvPr id="6" name="Espace réservé du numéro de diapositive 5">
            <a:extLst>
              <a:ext uri="{FF2B5EF4-FFF2-40B4-BE49-F238E27FC236}">
                <a16:creationId xmlns:a16="http://schemas.microsoft.com/office/drawing/2014/main" id="{12A78D07-EE55-4FDF-960E-27DD2F6FE4D1}"/>
              </a:ext>
            </a:extLst>
          </p:cNvPr>
          <p:cNvSpPr>
            <a:spLocks noGrp="1"/>
          </p:cNvSpPr>
          <p:nvPr>
            <p:ph type="sldNum" sz="quarter" idx="4"/>
          </p:nvPr>
        </p:nvSpPr>
        <p:spPr/>
        <p:txBody>
          <a:bodyPr/>
          <a:lstStyle/>
          <a:p>
            <a:r>
              <a:rPr lang="en-US"/>
              <a:t>Page </a:t>
            </a:r>
            <a:fld id="{5A9C12DC-491F-9444-86A2-13AC5C62A2FC}" type="slidenum">
              <a:rPr lang="en-US" smtClean="0"/>
              <a:pPr/>
              <a:t>14</a:t>
            </a:fld>
            <a:endParaRPr lang="en-US" dirty="0"/>
          </a:p>
        </p:txBody>
      </p:sp>
      <p:sp>
        <p:nvSpPr>
          <p:cNvPr id="7" name="Espace réservé du pied de page 6">
            <a:extLst>
              <a:ext uri="{FF2B5EF4-FFF2-40B4-BE49-F238E27FC236}">
                <a16:creationId xmlns:a16="http://schemas.microsoft.com/office/drawing/2014/main" id="{DA8200AB-FD90-454A-97E6-53F35E1658A2}"/>
              </a:ext>
            </a:extLst>
          </p:cNvPr>
          <p:cNvSpPr>
            <a:spLocks noGrp="1"/>
          </p:cNvSpPr>
          <p:nvPr>
            <p:ph type="ftr" sz="quarter" idx="3"/>
          </p:nvPr>
        </p:nvSpPr>
        <p:spPr/>
        <p:txBody>
          <a:bodyPr/>
          <a:lstStyle/>
          <a:p>
            <a:r>
              <a:rPr lang="en-US"/>
              <a:t>Confidential Property of Schneider Electric |</a:t>
            </a:r>
            <a:endParaRPr lang="en-US" dirty="0"/>
          </a:p>
        </p:txBody>
      </p:sp>
      <p:sp>
        <p:nvSpPr>
          <p:cNvPr id="9" name="Rectangle 8">
            <a:extLst>
              <a:ext uri="{FF2B5EF4-FFF2-40B4-BE49-F238E27FC236}">
                <a16:creationId xmlns:a16="http://schemas.microsoft.com/office/drawing/2014/main" id="{D7A6F16C-CB38-4179-BDAF-7A2FA8BB0433}"/>
              </a:ext>
            </a:extLst>
          </p:cNvPr>
          <p:cNvSpPr/>
          <p:nvPr/>
        </p:nvSpPr>
        <p:spPr>
          <a:xfrm>
            <a:off x="252413" y="877634"/>
            <a:ext cx="4699307" cy="777364"/>
          </a:xfrm>
          <a:prstGeom prst="rect">
            <a:avLst/>
          </a:prstGeom>
          <a:solidFill>
            <a:srgbClr val="00B0F0"/>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18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C86A424F-9E8D-4CA6-A61D-96BBF3EF2A32}"/>
              </a:ext>
            </a:extLst>
          </p:cNvPr>
          <p:cNvSpPr/>
          <p:nvPr/>
        </p:nvSpPr>
        <p:spPr>
          <a:xfrm>
            <a:off x="252413" y="1724452"/>
            <a:ext cx="8504319" cy="1006773"/>
          </a:xfrm>
          <a:prstGeom prst="rect">
            <a:avLst/>
          </a:prstGeom>
          <a:solidFill>
            <a:srgbClr val="3DCD58"/>
          </a:solidFill>
          <a:ln w="9525" cap="flat" cmpd="sng" algn="ctr">
            <a:noFill/>
            <a:prstDash val="solid"/>
          </a:ln>
          <a:effectLst/>
        </p:spPr>
        <p:txBody>
          <a:bodyPr rtlCol="0" anchor="ctr"/>
          <a:lstStyle/>
          <a:p>
            <a:pPr marL="0" marR="0" lvl="0" indent="0" algn="ctr" defTabSz="45718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2" name="Slide Number Placeholder 1">
            <a:extLst>
              <a:ext uri="{FF2B5EF4-FFF2-40B4-BE49-F238E27FC236}">
                <a16:creationId xmlns:a16="http://schemas.microsoft.com/office/drawing/2014/main" id="{5703FBDC-8329-485C-862E-702831B701E5}"/>
              </a:ext>
            </a:extLst>
          </p:cNvPr>
          <p:cNvSpPr txBox="1">
            <a:spLocks/>
          </p:cNvSpPr>
          <p:nvPr/>
        </p:nvSpPr>
        <p:spPr>
          <a:xfrm>
            <a:off x="3384276" y="4127836"/>
            <a:ext cx="525690" cy="107722"/>
          </a:xfrm>
          <a:prstGeom prst="rect">
            <a:avLst/>
          </a:prstGeom>
        </p:spPr>
        <p:txBody>
          <a:bodyPr vert="horz" lIns="0" tIns="0" rIns="0" bIns="0" rtlCol="0" anchor="ctr">
            <a:spAutoFit/>
          </a:bodyPr>
          <a:lstStyle>
            <a:defPPr>
              <a:defRPr lang="en-US"/>
            </a:defPPr>
            <a:lvl1pPr marL="0" algn="l" defTabSz="457200" rtl="0" eaLnBrk="1" latinLnBrk="0" hangingPunct="1">
              <a:defRPr sz="600" kern="1200">
                <a:solidFill>
                  <a:schemeClr val="bg2"/>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3DCD58"/>
                </a:solidFill>
                <a:effectLst/>
                <a:uLnTx/>
                <a:uFillTx/>
                <a:latin typeface="Arial"/>
                <a:ea typeface="+mn-ea"/>
                <a:cs typeface="Arial"/>
              </a:rPr>
              <a:t>Page </a:t>
            </a:r>
            <a:fld id="{5A9C12DC-491F-9444-86A2-13AC5C62A2FC}" type="slidenum">
              <a:rPr kumimoji="0" lang="en-US" sz="7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14</a:t>
            </a:fld>
            <a:endParaRPr kumimoji="0" lang="en-US" sz="700" b="0" i="0" u="none" strike="noStrike" kern="1200" cap="none" spc="0" normalizeH="0" baseline="0" noProof="0" dirty="0">
              <a:ln>
                <a:noFill/>
              </a:ln>
              <a:solidFill>
                <a:srgbClr val="3DCD58"/>
              </a:solidFill>
              <a:effectLst/>
              <a:uLnTx/>
              <a:uFillTx/>
              <a:latin typeface="Arial"/>
              <a:ea typeface="+mn-ea"/>
              <a:cs typeface="Arial"/>
            </a:endParaRPr>
          </a:p>
        </p:txBody>
      </p:sp>
      <p:sp>
        <p:nvSpPr>
          <p:cNvPr id="13" name="Rectangle 12">
            <a:extLst>
              <a:ext uri="{FF2B5EF4-FFF2-40B4-BE49-F238E27FC236}">
                <a16:creationId xmlns:a16="http://schemas.microsoft.com/office/drawing/2014/main" id="{5C101DFE-6DFA-4B27-B477-71CA848CEEF4}"/>
              </a:ext>
            </a:extLst>
          </p:cNvPr>
          <p:cNvSpPr/>
          <p:nvPr/>
        </p:nvSpPr>
        <p:spPr>
          <a:xfrm>
            <a:off x="2932201" y="3593961"/>
            <a:ext cx="5824532" cy="857785"/>
          </a:xfrm>
          <a:prstGeom prst="rect">
            <a:avLst/>
          </a:prstGeom>
          <a:solidFill>
            <a:srgbClr val="3DCD58"/>
          </a:solidFill>
          <a:ln w="9525" cap="flat" cmpd="sng" algn="ctr">
            <a:noFill/>
            <a:prstDash val="solid"/>
          </a:ln>
          <a:effectLst/>
        </p:spPr>
        <p:txBody>
          <a:bodyPr rtlCol="0" anchor="ctr"/>
          <a:lstStyle/>
          <a:p>
            <a:pPr marL="0" marR="0" lvl="0" indent="0" algn="ctr" defTabSz="45718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4" name="Rectangle 13">
            <a:extLst>
              <a:ext uri="{FF2B5EF4-FFF2-40B4-BE49-F238E27FC236}">
                <a16:creationId xmlns:a16="http://schemas.microsoft.com/office/drawing/2014/main" id="{086C8D32-93EC-4495-9906-47C974229CB1}"/>
              </a:ext>
            </a:extLst>
          </p:cNvPr>
          <p:cNvSpPr/>
          <p:nvPr/>
        </p:nvSpPr>
        <p:spPr>
          <a:xfrm>
            <a:off x="2927218" y="2824783"/>
            <a:ext cx="5829514" cy="675620"/>
          </a:xfrm>
          <a:prstGeom prst="rect">
            <a:avLst/>
          </a:prstGeom>
          <a:solidFill>
            <a:srgbClr val="3DCD58"/>
          </a:solidFill>
          <a:ln w="9525" cap="flat" cmpd="sng" algn="ctr">
            <a:noFill/>
            <a:prstDash val="solid"/>
          </a:ln>
          <a:effectLst/>
        </p:spPr>
        <p:txBody>
          <a:bodyPr rtlCol="0" anchor="ctr"/>
          <a:lstStyle/>
          <a:p>
            <a:pPr marL="0" marR="0" lvl="0" indent="0" algn="ctr" defTabSz="45718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5" name="Rectangle 14">
            <a:extLst>
              <a:ext uri="{FF2B5EF4-FFF2-40B4-BE49-F238E27FC236}">
                <a16:creationId xmlns:a16="http://schemas.microsoft.com/office/drawing/2014/main" id="{52EE1550-CB6B-4D83-8CBD-B60759D956B3}"/>
              </a:ext>
            </a:extLst>
          </p:cNvPr>
          <p:cNvSpPr/>
          <p:nvPr/>
        </p:nvSpPr>
        <p:spPr>
          <a:xfrm>
            <a:off x="5459888" y="885725"/>
            <a:ext cx="3290320" cy="767291"/>
          </a:xfrm>
          <a:prstGeom prst="rect">
            <a:avLst/>
          </a:prstGeom>
          <a:solidFill>
            <a:srgbClr val="3DCD58"/>
          </a:solidFill>
          <a:ln w="9525" cap="flat" cmpd="sng" algn="ctr">
            <a:noFill/>
            <a:prstDash val="solid"/>
          </a:ln>
          <a:effectLst/>
        </p:spPr>
        <p:txBody>
          <a:bodyPr rtlCol="0" anchor="ctr"/>
          <a:lstStyle/>
          <a:p>
            <a:pPr marL="0" marR="0" lvl="0" indent="0" algn="ctr" defTabSz="45718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6" name="TextBox 290">
            <a:extLst>
              <a:ext uri="{FF2B5EF4-FFF2-40B4-BE49-F238E27FC236}">
                <a16:creationId xmlns:a16="http://schemas.microsoft.com/office/drawing/2014/main" id="{04A93C23-CE7A-4859-B5CC-525DC9BBF349}"/>
              </a:ext>
            </a:extLst>
          </p:cNvPr>
          <p:cNvSpPr txBox="1"/>
          <p:nvPr/>
        </p:nvSpPr>
        <p:spPr>
          <a:xfrm>
            <a:off x="3409526" y="2926065"/>
            <a:ext cx="551844" cy="284655"/>
          </a:xfrm>
          <a:prstGeom prst="rect">
            <a:avLst/>
          </a:prstGeom>
          <a:noFill/>
        </p:spPr>
        <p:txBody>
          <a:bodyPr wrap="square" lIns="121883" tIns="60941" rIns="121883" bIns="60941" rtlCol="0">
            <a:spAutoFit/>
          </a:bodyPr>
          <a:lstStyle/>
          <a:p>
            <a:pPr defTabSz="609397">
              <a:defRPr/>
            </a:pPr>
            <a:r>
              <a:rPr lang="en-US" sz="525" kern="0" dirty="0">
                <a:solidFill>
                  <a:prstClr val="white"/>
                </a:solidFill>
                <a:ea typeface="Arial Rounded MT Std" charset="0"/>
                <a:cs typeface="Arial Rounded MT Std" charset="0"/>
              </a:rPr>
              <a:t>Protection </a:t>
            </a:r>
          </a:p>
          <a:p>
            <a:pPr defTabSz="609397">
              <a:defRPr/>
            </a:pPr>
            <a:r>
              <a:rPr lang="en-US" sz="525" kern="0" dirty="0">
                <a:solidFill>
                  <a:prstClr val="white"/>
                </a:solidFill>
                <a:ea typeface="Arial Rounded MT Std" charset="0"/>
                <a:cs typeface="Arial Rounded MT Std" charset="0"/>
              </a:rPr>
              <a:t>Relay</a:t>
            </a:r>
            <a:endParaRPr lang="en-US" sz="525" b="1" kern="0" dirty="0">
              <a:solidFill>
                <a:srgbClr val="B10043"/>
              </a:solidFill>
              <a:ea typeface="Arial Rounded MT Std" charset="0"/>
              <a:cs typeface="Arial Rounded MT Std" charset="0"/>
            </a:endParaRPr>
          </a:p>
        </p:txBody>
      </p:sp>
      <p:sp>
        <p:nvSpPr>
          <p:cNvPr id="17" name="TextBox 290">
            <a:extLst>
              <a:ext uri="{FF2B5EF4-FFF2-40B4-BE49-F238E27FC236}">
                <a16:creationId xmlns:a16="http://schemas.microsoft.com/office/drawing/2014/main" id="{68228388-C1FE-4414-8E8C-F4E1C2CE2879}"/>
              </a:ext>
            </a:extLst>
          </p:cNvPr>
          <p:cNvSpPr txBox="1"/>
          <p:nvPr/>
        </p:nvSpPr>
        <p:spPr>
          <a:xfrm>
            <a:off x="5409940" y="3905890"/>
            <a:ext cx="955931" cy="203864"/>
          </a:xfrm>
          <a:prstGeom prst="rect">
            <a:avLst/>
          </a:prstGeom>
          <a:noFill/>
        </p:spPr>
        <p:txBody>
          <a:bodyPr wrap="square" lIns="121883" tIns="60941" rIns="121883" bIns="60941" rtlCol="0">
            <a:spAutoFit/>
          </a:bodyPr>
          <a:lstStyle/>
          <a:p>
            <a:pPr defTabSz="609397">
              <a:defRPr/>
            </a:pPr>
            <a:r>
              <a:rPr lang="en-US" sz="525" kern="0" dirty="0">
                <a:solidFill>
                  <a:prstClr val="white"/>
                </a:solidFill>
                <a:ea typeface="Arial Rounded MT Std" charset="0"/>
                <a:cs typeface="Arial Rounded MT Std" charset="0"/>
              </a:rPr>
              <a:t>MCSET / PIX</a:t>
            </a:r>
          </a:p>
        </p:txBody>
      </p:sp>
      <p:sp>
        <p:nvSpPr>
          <p:cNvPr id="18" name="TextBox 290">
            <a:extLst>
              <a:ext uri="{FF2B5EF4-FFF2-40B4-BE49-F238E27FC236}">
                <a16:creationId xmlns:a16="http://schemas.microsoft.com/office/drawing/2014/main" id="{3D40C87F-CFA9-4D0C-9399-CB51E47D35F5}"/>
              </a:ext>
            </a:extLst>
          </p:cNvPr>
          <p:cNvSpPr txBox="1"/>
          <p:nvPr/>
        </p:nvSpPr>
        <p:spPr>
          <a:xfrm>
            <a:off x="2387836" y="2994933"/>
            <a:ext cx="931692" cy="284655"/>
          </a:xfrm>
          <a:prstGeom prst="rect">
            <a:avLst/>
          </a:prstGeom>
          <a:noFill/>
        </p:spPr>
        <p:txBody>
          <a:bodyPr wrap="square" lIns="121883" tIns="60941" rIns="121883" bIns="60941" rtlCol="0">
            <a:spAutoFit/>
          </a:bodyPr>
          <a:lstStyle/>
          <a:p>
            <a:pPr defTabSz="609397">
              <a:defRPr/>
            </a:pPr>
            <a:r>
              <a:rPr lang="en-US" sz="525" kern="0" dirty="0">
                <a:solidFill>
                  <a:prstClr val="white"/>
                </a:solidFill>
                <a:ea typeface="Arial Rounded MT Std" charset="0"/>
                <a:cs typeface="Arial Rounded MT Std" charset="0"/>
              </a:rPr>
              <a:t>Bay </a:t>
            </a:r>
          </a:p>
          <a:p>
            <a:pPr defTabSz="609397">
              <a:defRPr/>
            </a:pPr>
            <a:r>
              <a:rPr lang="en-US" sz="525" kern="0" dirty="0">
                <a:solidFill>
                  <a:prstClr val="white"/>
                </a:solidFill>
                <a:ea typeface="Arial Rounded MT Std" charset="0"/>
                <a:cs typeface="Arial Rounded MT Std" charset="0"/>
              </a:rPr>
              <a:t>Controller  </a:t>
            </a:r>
          </a:p>
        </p:txBody>
      </p:sp>
      <p:pic>
        <p:nvPicPr>
          <p:cNvPr id="20" name="Picture 21">
            <a:extLst>
              <a:ext uri="{FF2B5EF4-FFF2-40B4-BE49-F238E27FC236}">
                <a16:creationId xmlns:a16="http://schemas.microsoft.com/office/drawing/2014/main" id="{739721B6-C77F-4BFF-BF56-617EA563793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869233" y="1135824"/>
            <a:ext cx="277565" cy="368008"/>
          </a:xfrm>
          <a:prstGeom prst="rect">
            <a:avLst/>
          </a:prstGeom>
        </p:spPr>
      </p:pic>
      <p:sp>
        <p:nvSpPr>
          <p:cNvPr id="21" name="TextBox 72">
            <a:extLst>
              <a:ext uri="{FF2B5EF4-FFF2-40B4-BE49-F238E27FC236}">
                <a16:creationId xmlns:a16="http://schemas.microsoft.com/office/drawing/2014/main" id="{5F274756-ECA1-44A5-856D-59CA9164B6A8}"/>
              </a:ext>
            </a:extLst>
          </p:cNvPr>
          <p:cNvSpPr txBox="1"/>
          <p:nvPr/>
        </p:nvSpPr>
        <p:spPr>
          <a:xfrm>
            <a:off x="2640832" y="1773576"/>
            <a:ext cx="991894" cy="161583"/>
          </a:xfrm>
          <a:prstGeom prst="rect">
            <a:avLst/>
          </a:prstGeom>
          <a:noFill/>
          <a:ln>
            <a:noFill/>
          </a:ln>
          <a:effectLst/>
        </p:spPr>
        <p:txBody>
          <a:bodyPr wrap="square" lIns="0" tIns="0" rIns="0" bIns="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342680" eaLnBrk="1" fontAlgn="auto" latinLnBrk="0" hangingPunct="1">
              <a:lnSpc>
                <a:spcPct val="100000"/>
              </a:lnSpc>
              <a:spcBef>
                <a:spcPts val="0"/>
              </a:spcBef>
              <a:spcAft>
                <a:spcPts val="0"/>
              </a:spcAft>
              <a:buClrTx/>
              <a:buSzTx/>
              <a:buFontTx/>
              <a:buNone/>
              <a:tabLst/>
              <a:defRPr/>
            </a:pPr>
            <a:r>
              <a:rPr kumimoji="0" lang="en-US" altLang="zh-CN" sz="525" b="0" i="0" u="none" strike="noStrike" kern="0" cap="none" spc="0" normalizeH="0" baseline="0" noProof="0" dirty="0" err="1">
                <a:ln>
                  <a:noFill/>
                </a:ln>
                <a:solidFill>
                  <a:srgbClr val="FFFFFF"/>
                </a:solidFill>
                <a:effectLst/>
                <a:uLnTx/>
                <a:uFillTx/>
                <a:latin typeface="Arial"/>
                <a:ea typeface="Arial Rounded MT Std" charset="0"/>
                <a:cs typeface="Arial Rounded MT Std" charset="0"/>
              </a:rPr>
              <a:t>EcoStruxure</a:t>
            </a:r>
            <a:r>
              <a:rPr kumimoji="0" lang="en-US" sz="525" b="0" i="0" u="none" strike="noStrike" kern="0" cap="none" spc="0" normalizeH="0" baseline="0" noProof="0" dirty="0">
                <a:ln>
                  <a:noFill/>
                </a:ln>
                <a:solidFill>
                  <a:srgbClr val="FFFFFF"/>
                </a:solidFill>
                <a:effectLst/>
                <a:uLnTx/>
                <a:uFillTx/>
                <a:latin typeface="Arial"/>
                <a:ea typeface="+mj-ea"/>
                <a:cs typeface="+mj-cs"/>
              </a:rPr>
              <a:t>™</a:t>
            </a:r>
            <a:r>
              <a:rPr kumimoji="0" lang="en-US" altLang="zh-CN" sz="525" b="0" i="0" u="none" strike="noStrike" kern="0" cap="none" spc="0" normalizeH="0" baseline="0" noProof="0" dirty="0">
                <a:ln>
                  <a:noFill/>
                </a:ln>
                <a:solidFill>
                  <a:srgbClr val="FFFFFF"/>
                </a:solidFill>
                <a:effectLst/>
                <a:uLnTx/>
                <a:uFillTx/>
                <a:latin typeface="Arial"/>
                <a:ea typeface="Arial Rounded MT Std" charset="0"/>
                <a:cs typeface="Arial Rounded MT Std" charset="0"/>
              </a:rPr>
              <a:t> </a:t>
            </a:r>
          </a:p>
          <a:p>
            <a:pPr marL="0" marR="0" lvl="0" indent="0" algn="ctr" defTabSz="342680" eaLnBrk="1" fontAlgn="auto" latinLnBrk="0" hangingPunct="1">
              <a:lnSpc>
                <a:spcPct val="100000"/>
              </a:lnSpc>
              <a:spcBef>
                <a:spcPts val="0"/>
              </a:spcBef>
              <a:spcAft>
                <a:spcPts val="0"/>
              </a:spcAft>
              <a:buClrTx/>
              <a:buSzTx/>
              <a:buFontTx/>
              <a:buNone/>
              <a:tabLst/>
              <a:defRPr/>
            </a:pPr>
            <a:r>
              <a:rPr kumimoji="0" lang="en-US" altLang="zh-CN" sz="525" b="0" i="0" u="none" strike="noStrike" kern="0" cap="none" spc="0" normalizeH="0" baseline="0" noProof="0" dirty="0">
                <a:ln>
                  <a:noFill/>
                </a:ln>
                <a:solidFill>
                  <a:srgbClr val="FFFFFF"/>
                </a:solidFill>
                <a:effectLst/>
                <a:uLnTx/>
                <a:uFillTx/>
                <a:latin typeface="Arial"/>
                <a:ea typeface="Arial Rounded MT Std" charset="0"/>
                <a:cs typeface="Arial Rounded MT Std" charset="0"/>
              </a:rPr>
              <a:t>Substation Operation (</a:t>
            </a:r>
            <a:r>
              <a:rPr kumimoji="0" lang="en-US" altLang="zh-CN" sz="525" b="0" i="0" u="none" strike="noStrike" kern="0" cap="none" spc="0" normalizeH="0" baseline="0" noProof="0" dirty="0" err="1">
                <a:ln>
                  <a:noFill/>
                </a:ln>
                <a:solidFill>
                  <a:srgbClr val="FFFFFF"/>
                </a:solidFill>
                <a:effectLst/>
                <a:uLnTx/>
                <a:uFillTx/>
                <a:latin typeface="Arial"/>
                <a:ea typeface="Arial Rounded MT Std" charset="0"/>
                <a:cs typeface="Arial Rounded MT Std" charset="0"/>
              </a:rPr>
              <a:t>Pacis</a:t>
            </a:r>
            <a:r>
              <a:rPr kumimoji="0" lang="en-US" altLang="zh-CN" sz="525" b="0" i="0" u="none" strike="noStrike" kern="0" cap="none" spc="0" normalizeH="0" baseline="0" noProof="0" dirty="0">
                <a:ln>
                  <a:noFill/>
                </a:ln>
                <a:solidFill>
                  <a:srgbClr val="FFFFFF"/>
                </a:solidFill>
                <a:effectLst/>
                <a:uLnTx/>
                <a:uFillTx/>
                <a:latin typeface="Arial"/>
                <a:ea typeface="Arial Rounded MT Std" charset="0"/>
                <a:cs typeface="Arial Rounded MT Std" charset="0"/>
              </a:rPr>
              <a:t>)</a:t>
            </a:r>
          </a:p>
        </p:txBody>
      </p:sp>
      <p:sp>
        <p:nvSpPr>
          <p:cNvPr id="22" name="TextBox 97">
            <a:extLst>
              <a:ext uri="{FF2B5EF4-FFF2-40B4-BE49-F238E27FC236}">
                <a16:creationId xmlns:a16="http://schemas.microsoft.com/office/drawing/2014/main" id="{97C179D9-C973-4CB3-B539-1DB5AA0283EE}"/>
              </a:ext>
            </a:extLst>
          </p:cNvPr>
          <p:cNvSpPr txBox="1"/>
          <p:nvPr/>
        </p:nvSpPr>
        <p:spPr>
          <a:xfrm>
            <a:off x="5471832" y="905056"/>
            <a:ext cx="1071374" cy="253916"/>
          </a:xfrm>
          <a:prstGeom prst="rect">
            <a:avLst/>
          </a:prstGeom>
          <a:noFill/>
        </p:spPr>
        <p:txBody>
          <a:bodyPr wrap="square" rtlCol="0">
            <a:spAutoFit/>
          </a:bodyPr>
          <a:lstStyle/>
          <a:p>
            <a:pPr marL="0" marR="0" lvl="0" indent="0" algn="ctr" defTabSz="457178"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err="1">
                <a:ln>
                  <a:noFill/>
                </a:ln>
                <a:solidFill>
                  <a:prstClr val="white"/>
                </a:solidFill>
                <a:effectLst/>
                <a:uLnTx/>
                <a:uFillTx/>
              </a:rPr>
              <a:t>EcoStruxure</a:t>
            </a:r>
            <a:r>
              <a:rPr kumimoji="0" lang="en-US" sz="525" b="0" i="0" u="none" strike="noStrike" kern="0" cap="none" spc="0" normalizeH="0" baseline="0" noProof="0" dirty="0">
                <a:ln>
                  <a:noFill/>
                </a:ln>
                <a:solidFill>
                  <a:srgbClr val="FFFFFF"/>
                </a:solidFill>
                <a:effectLst/>
                <a:uLnTx/>
                <a:uFillTx/>
              </a:rPr>
              <a:t>™</a:t>
            </a:r>
            <a:r>
              <a:rPr kumimoji="0" lang="en-US" sz="525" b="0" i="0" u="none" strike="noStrike" kern="0" cap="none" spc="0" normalizeH="0" baseline="0" noProof="0" dirty="0">
                <a:ln>
                  <a:noFill/>
                </a:ln>
                <a:solidFill>
                  <a:prstClr val="white"/>
                </a:solidFill>
                <a:effectLst/>
                <a:uLnTx/>
                <a:uFillTx/>
              </a:rPr>
              <a:t> </a:t>
            </a:r>
          </a:p>
          <a:p>
            <a:pPr marL="0" marR="0" lvl="0" indent="0" algn="ctr" defTabSz="457178"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Asset Advisor</a:t>
            </a:r>
          </a:p>
        </p:txBody>
      </p:sp>
      <p:sp>
        <p:nvSpPr>
          <p:cNvPr id="24" name="TextBox 87">
            <a:extLst>
              <a:ext uri="{FF2B5EF4-FFF2-40B4-BE49-F238E27FC236}">
                <a16:creationId xmlns:a16="http://schemas.microsoft.com/office/drawing/2014/main" id="{488E0147-E0ED-49C5-A0FB-E856F1FBEE33}"/>
              </a:ext>
            </a:extLst>
          </p:cNvPr>
          <p:cNvSpPr txBox="1"/>
          <p:nvPr/>
        </p:nvSpPr>
        <p:spPr>
          <a:xfrm>
            <a:off x="4903676" y="3969477"/>
            <a:ext cx="394339" cy="161583"/>
          </a:xfrm>
          <a:prstGeom prst="rect">
            <a:avLst/>
          </a:prstGeom>
          <a:noFill/>
        </p:spPr>
        <p:txBody>
          <a:bodyPr wrap="none" lIns="0" tIns="0" rIns="0" bIns="0" rtlCol="0">
            <a:spAutoFit/>
          </a:bodyPr>
          <a:lstStyle/>
          <a:p>
            <a:pPr algn="ctr" defTabSz="456947">
              <a:defRPr/>
            </a:pPr>
            <a:r>
              <a:rPr lang="en-US" altLang="zh-CN" sz="525" kern="0" dirty="0">
                <a:solidFill>
                  <a:prstClr val="white"/>
                </a:solidFill>
                <a:ea typeface="Arial Rounded MT Std" charset="0"/>
                <a:cs typeface="Arial Rounded MT Std" charset="0"/>
              </a:rPr>
              <a:t>Minera SGrid</a:t>
            </a:r>
          </a:p>
          <a:p>
            <a:pPr algn="ctr" defTabSz="456947">
              <a:defRPr/>
            </a:pPr>
            <a:r>
              <a:rPr lang="en-US" altLang="zh-CN" sz="525" kern="0" dirty="0">
                <a:solidFill>
                  <a:prstClr val="white"/>
                </a:solidFill>
                <a:ea typeface="Arial Rounded MT Std" charset="0"/>
                <a:cs typeface="Arial Rounded MT Std" charset="0"/>
              </a:rPr>
              <a:t>Transformer</a:t>
            </a:r>
          </a:p>
        </p:txBody>
      </p:sp>
      <p:pic>
        <p:nvPicPr>
          <p:cNvPr id="25" name="Picture 90">
            <a:extLst>
              <a:ext uri="{FF2B5EF4-FFF2-40B4-BE49-F238E27FC236}">
                <a16:creationId xmlns:a16="http://schemas.microsoft.com/office/drawing/2014/main" id="{870CCDD1-A788-4ADA-9C0D-C42B96E9371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34736" y="4164887"/>
            <a:ext cx="499406" cy="476782"/>
          </a:xfrm>
          <a:prstGeom prst="rect">
            <a:avLst/>
          </a:prstGeom>
        </p:spPr>
      </p:pic>
      <p:sp>
        <p:nvSpPr>
          <p:cNvPr id="26" name="TextBox 290">
            <a:extLst>
              <a:ext uri="{FF2B5EF4-FFF2-40B4-BE49-F238E27FC236}">
                <a16:creationId xmlns:a16="http://schemas.microsoft.com/office/drawing/2014/main" id="{20A77781-118F-4109-BAF1-93EC1D8D29BB}"/>
              </a:ext>
            </a:extLst>
          </p:cNvPr>
          <p:cNvSpPr txBox="1"/>
          <p:nvPr/>
        </p:nvSpPr>
        <p:spPr>
          <a:xfrm>
            <a:off x="4286894" y="4319895"/>
            <a:ext cx="296556" cy="80791"/>
          </a:xfrm>
          <a:prstGeom prst="rect">
            <a:avLst/>
          </a:prstGeom>
          <a:noFill/>
        </p:spPr>
        <p:txBody>
          <a:bodyPr wrap="none" lIns="0" tIns="0" rIns="0" bIns="0" rtlCol="0">
            <a:spAutoFit/>
          </a:bodyPr>
          <a:lstStyle>
            <a:defPPr>
              <a:defRPr lang="en-US"/>
            </a:defPPr>
            <a:lvl1pPr marR="0" lvl="0" indent="0" algn="ctr" defTabSz="456947" fontAlgn="auto">
              <a:lnSpc>
                <a:spcPct val="100000"/>
              </a:lnSpc>
              <a:spcBef>
                <a:spcPts val="0"/>
              </a:spcBef>
              <a:spcAft>
                <a:spcPts val="0"/>
              </a:spcAft>
              <a:buClrTx/>
              <a:buSzTx/>
              <a:buFontTx/>
              <a:buNone/>
              <a:tabLst/>
              <a:defRPr kumimoji="0" sz="525" b="0" i="0" u="none" strike="noStrike" kern="0" cap="none" spc="0" normalizeH="0" baseline="0">
                <a:ln>
                  <a:noFill/>
                </a:ln>
                <a:solidFill>
                  <a:prstClr val="white"/>
                </a:solidFill>
                <a:effectLst/>
                <a:uLnTx/>
                <a:uFillTx/>
                <a:ea typeface="Arial Rounded MT Std" charset="0"/>
                <a:cs typeface="Arial Rounded MT Std" charset="0"/>
              </a:defRPr>
            </a:lvl1pPr>
          </a:lstStyle>
          <a:p>
            <a:pPr marL="0" marR="0" lvl="0" indent="0" algn="ctr" defTabSz="45694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CB Digital</a:t>
            </a:r>
          </a:p>
        </p:txBody>
      </p:sp>
      <p:sp>
        <p:nvSpPr>
          <p:cNvPr id="29" name="TextBox 290">
            <a:extLst>
              <a:ext uri="{FF2B5EF4-FFF2-40B4-BE49-F238E27FC236}">
                <a16:creationId xmlns:a16="http://schemas.microsoft.com/office/drawing/2014/main" id="{FFEEFF31-73F5-4982-B50E-07035C8D4FDF}"/>
              </a:ext>
            </a:extLst>
          </p:cNvPr>
          <p:cNvSpPr txBox="1"/>
          <p:nvPr/>
        </p:nvSpPr>
        <p:spPr>
          <a:xfrm>
            <a:off x="6359409" y="4232886"/>
            <a:ext cx="791629" cy="203864"/>
          </a:xfrm>
          <a:prstGeom prst="rect">
            <a:avLst/>
          </a:prstGeom>
          <a:noFill/>
        </p:spPr>
        <p:txBody>
          <a:bodyPr wrap="square" lIns="121883" tIns="60941" rIns="121883" bIns="60941" rtlCol="0">
            <a:spAutoFit/>
          </a:bodyPr>
          <a:lstStyle>
            <a:defPPr>
              <a:defRPr lang="en-US"/>
            </a:defPPr>
            <a:lvl1pPr defTabSz="609397">
              <a:defRPr sz="525" kern="0">
                <a:solidFill>
                  <a:prstClr val="white"/>
                </a:solidFill>
                <a:ea typeface="Arial Rounded MT Std" charset="0"/>
                <a:cs typeface="Arial Rounded MT Std" charset="0"/>
              </a:defRPr>
            </a:lvl1pPr>
          </a:lstStyle>
          <a:p>
            <a:pPr marL="0" marR="0" lvl="0" indent="0" defTabSz="60939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Arc flash</a:t>
            </a:r>
          </a:p>
        </p:txBody>
      </p:sp>
      <p:cxnSp>
        <p:nvCxnSpPr>
          <p:cNvPr id="45" name="Connecteur droit 44">
            <a:extLst>
              <a:ext uri="{FF2B5EF4-FFF2-40B4-BE49-F238E27FC236}">
                <a16:creationId xmlns:a16="http://schemas.microsoft.com/office/drawing/2014/main" id="{6EB47E8E-5D8B-4959-A08B-78F09727848F}"/>
              </a:ext>
            </a:extLst>
          </p:cNvPr>
          <p:cNvCxnSpPr>
            <a:cxnSpLocks/>
            <a:stCxn id="50" idx="2"/>
          </p:cNvCxnSpPr>
          <p:nvPr/>
        </p:nvCxnSpPr>
        <p:spPr>
          <a:xfrm>
            <a:off x="3116692" y="2319328"/>
            <a:ext cx="0" cy="51503"/>
          </a:xfrm>
          <a:prstGeom prst="line">
            <a:avLst/>
          </a:prstGeom>
          <a:noFill/>
          <a:ln w="47625" cap="flat" cmpd="dbl" algn="ctr">
            <a:solidFill>
              <a:srgbClr val="0070C0"/>
            </a:solidFill>
            <a:prstDash val="solid"/>
          </a:ln>
          <a:effectLst/>
        </p:spPr>
      </p:cxnSp>
      <p:cxnSp>
        <p:nvCxnSpPr>
          <p:cNvPr id="48" name="Connecteur droit 47">
            <a:extLst>
              <a:ext uri="{FF2B5EF4-FFF2-40B4-BE49-F238E27FC236}">
                <a16:creationId xmlns:a16="http://schemas.microsoft.com/office/drawing/2014/main" id="{8AF93DA4-6FC4-4B35-90D2-05648C575985}"/>
              </a:ext>
            </a:extLst>
          </p:cNvPr>
          <p:cNvCxnSpPr>
            <a:cxnSpLocks/>
          </p:cNvCxnSpPr>
          <p:nvPr/>
        </p:nvCxnSpPr>
        <p:spPr>
          <a:xfrm>
            <a:off x="2157111" y="2559703"/>
            <a:ext cx="4566" cy="431393"/>
          </a:xfrm>
          <a:prstGeom prst="line">
            <a:avLst/>
          </a:prstGeom>
          <a:noFill/>
          <a:ln w="47625" cap="flat" cmpd="dbl" algn="ctr">
            <a:solidFill>
              <a:srgbClr val="0070C0"/>
            </a:solidFill>
            <a:prstDash val="solid"/>
          </a:ln>
          <a:effectLst/>
        </p:spPr>
      </p:cxnSp>
      <p:cxnSp>
        <p:nvCxnSpPr>
          <p:cNvPr id="49" name="Connecteur droit 48">
            <a:extLst>
              <a:ext uri="{FF2B5EF4-FFF2-40B4-BE49-F238E27FC236}">
                <a16:creationId xmlns:a16="http://schemas.microsoft.com/office/drawing/2014/main" id="{7DE27A12-21B7-44D8-A82B-8B852F2CF9AE}"/>
              </a:ext>
            </a:extLst>
          </p:cNvPr>
          <p:cNvCxnSpPr>
            <a:cxnSpLocks/>
          </p:cNvCxnSpPr>
          <p:nvPr/>
        </p:nvCxnSpPr>
        <p:spPr>
          <a:xfrm>
            <a:off x="4065287" y="2568110"/>
            <a:ext cx="1" cy="386501"/>
          </a:xfrm>
          <a:prstGeom prst="line">
            <a:avLst/>
          </a:prstGeom>
          <a:noFill/>
          <a:ln w="47625" cap="flat" cmpd="dbl" algn="ctr">
            <a:solidFill>
              <a:srgbClr val="0070C0"/>
            </a:solidFill>
            <a:prstDash val="solid"/>
          </a:ln>
          <a:effectLst/>
        </p:spPr>
      </p:cxnSp>
      <p:pic>
        <p:nvPicPr>
          <p:cNvPr id="50" name="Picture 8">
            <a:extLst>
              <a:ext uri="{FF2B5EF4-FFF2-40B4-BE49-F238E27FC236}">
                <a16:creationId xmlns:a16="http://schemas.microsoft.com/office/drawing/2014/main" id="{C865CB18-721B-45EC-B756-93E8283253F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893333" y="1969866"/>
            <a:ext cx="446718" cy="349462"/>
          </a:xfrm>
          <a:prstGeom prst="rect">
            <a:avLst/>
          </a:prstGeom>
        </p:spPr>
      </p:pic>
      <p:cxnSp>
        <p:nvCxnSpPr>
          <p:cNvPr id="58" name="Connecteur droit 57">
            <a:extLst>
              <a:ext uri="{FF2B5EF4-FFF2-40B4-BE49-F238E27FC236}">
                <a16:creationId xmlns:a16="http://schemas.microsoft.com/office/drawing/2014/main" id="{948DB10D-7A90-4FD5-8A80-B61885BD2278}"/>
              </a:ext>
            </a:extLst>
          </p:cNvPr>
          <p:cNvCxnSpPr>
            <a:cxnSpLocks/>
          </p:cNvCxnSpPr>
          <p:nvPr/>
        </p:nvCxnSpPr>
        <p:spPr>
          <a:xfrm>
            <a:off x="4852719" y="2576533"/>
            <a:ext cx="2222" cy="399313"/>
          </a:xfrm>
          <a:prstGeom prst="line">
            <a:avLst/>
          </a:prstGeom>
          <a:noFill/>
          <a:ln w="47625" cap="flat" cmpd="dbl" algn="ctr">
            <a:solidFill>
              <a:srgbClr val="0070C0"/>
            </a:solidFill>
            <a:prstDash val="solid"/>
          </a:ln>
          <a:effectLst/>
        </p:spPr>
      </p:cxnSp>
      <p:cxnSp>
        <p:nvCxnSpPr>
          <p:cNvPr id="60" name="Connecteur droit 59">
            <a:extLst>
              <a:ext uri="{FF2B5EF4-FFF2-40B4-BE49-F238E27FC236}">
                <a16:creationId xmlns:a16="http://schemas.microsoft.com/office/drawing/2014/main" id="{6624515F-760F-4C2C-84DF-4EB37B53C66B}"/>
              </a:ext>
            </a:extLst>
          </p:cNvPr>
          <p:cNvCxnSpPr>
            <a:cxnSpLocks/>
          </p:cNvCxnSpPr>
          <p:nvPr/>
        </p:nvCxnSpPr>
        <p:spPr>
          <a:xfrm flipV="1">
            <a:off x="4533102" y="1305602"/>
            <a:ext cx="543161" cy="153864"/>
          </a:xfrm>
          <a:prstGeom prst="line">
            <a:avLst/>
          </a:prstGeom>
          <a:noFill/>
          <a:ln w="12700" cap="rnd" cmpd="sng" algn="ctr">
            <a:solidFill>
              <a:srgbClr val="FF0000"/>
            </a:solidFill>
            <a:prstDash val="sysDot"/>
          </a:ln>
          <a:effectLst/>
        </p:spPr>
      </p:cxnSp>
      <p:sp>
        <p:nvSpPr>
          <p:cNvPr id="61" name="TextBox 290">
            <a:extLst>
              <a:ext uri="{FF2B5EF4-FFF2-40B4-BE49-F238E27FC236}">
                <a16:creationId xmlns:a16="http://schemas.microsoft.com/office/drawing/2014/main" id="{CA18BCCB-110C-499F-972F-CCCE618B3E52}"/>
              </a:ext>
            </a:extLst>
          </p:cNvPr>
          <p:cNvSpPr txBox="1"/>
          <p:nvPr/>
        </p:nvSpPr>
        <p:spPr>
          <a:xfrm>
            <a:off x="6775424" y="4231211"/>
            <a:ext cx="671687" cy="203864"/>
          </a:xfrm>
          <a:prstGeom prst="rect">
            <a:avLst/>
          </a:prstGeom>
          <a:noFill/>
        </p:spPr>
        <p:txBody>
          <a:bodyPr wrap="square" lIns="121883" tIns="60941" rIns="121883" bIns="60941" rtlCol="0">
            <a:spAutoFit/>
          </a:bodyPr>
          <a:lstStyle>
            <a:defPPr>
              <a:defRPr lang="en-US"/>
            </a:defPPr>
            <a:lvl1pPr defTabSz="609397">
              <a:defRPr sz="525" kern="0">
                <a:solidFill>
                  <a:prstClr val="white"/>
                </a:solidFill>
                <a:ea typeface="Arial Rounded MT Std" charset="0"/>
                <a:cs typeface="Arial Rounded MT Std" charset="0"/>
              </a:defRPr>
            </a:lvl1pPr>
          </a:lstStyle>
          <a:p>
            <a:pPr marL="0" marR="0" lvl="0" indent="0" defTabSz="60939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TH110</a:t>
            </a:r>
          </a:p>
        </p:txBody>
      </p:sp>
      <p:cxnSp>
        <p:nvCxnSpPr>
          <p:cNvPr id="65" name="Connecteur droit 64">
            <a:extLst>
              <a:ext uri="{FF2B5EF4-FFF2-40B4-BE49-F238E27FC236}">
                <a16:creationId xmlns:a16="http://schemas.microsoft.com/office/drawing/2014/main" id="{CD983081-BE93-4BF4-A782-3251E72D503F}"/>
              </a:ext>
            </a:extLst>
          </p:cNvPr>
          <p:cNvCxnSpPr>
            <a:cxnSpLocks/>
          </p:cNvCxnSpPr>
          <p:nvPr/>
        </p:nvCxnSpPr>
        <p:spPr>
          <a:xfrm flipV="1">
            <a:off x="6832246" y="2525955"/>
            <a:ext cx="10258" cy="437974"/>
          </a:xfrm>
          <a:prstGeom prst="line">
            <a:avLst/>
          </a:prstGeom>
          <a:noFill/>
          <a:ln w="34925" cap="rnd" cmpd="sng" algn="ctr">
            <a:solidFill>
              <a:srgbClr val="0070C0"/>
            </a:solidFill>
            <a:prstDash val="solid"/>
          </a:ln>
          <a:effectLst/>
        </p:spPr>
      </p:cxnSp>
      <p:pic>
        <p:nvPicPr>
          <p:cNvPr id="66" name="Image 65">
            <a:extLst>
              <a:ext uri="{FF2B5EF4-FFF2-40B4-BE49-F238E27FC236}">
                <a16:creationId xmlns:a16="http://schemas.microsoft.com/office/drawing/2014/main" id="{F68A5656-1798-45AA-BEB4-D22741F873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9459" y="2934086"/>
            <a:ext cx="295316" cy="419158"/>
          </a:xfrm>
          <a:prstGeom prst="rect">
            <a:avLst/>
          </a:prstGeom>
        </p:spPr>
      </p:pic>
      <p:grpSp>
        <p:nvGrpSpPr>
          <p:cNvPr id="68" name="Group 254">
            <a:extLst>
              <a:ext uri="{FF2B5EF4-FFF2-40B4-BE49-F238E27FC236}">
                <a16:creationId xmlns:a16="http://schemas.microsoft.com/office/drawing/2014/main" id="{949B0723-4034-42F5-92D0-EFF4DC2F13A6}"/>
              </a:ext>
            </a:extLst>
          </p:cNvPr>
          <p:cNvGrpSpPr/>
          <p:nvPr/>
        </p:nvGrpSpPr>
        <p:grpSpPr>
          <a:xfrm>
            <a:off x="6840716" y="4012587"/>
            <a:ext cx="255898" cy="218516"/>
            <a:chOff x="4829914" y="3663463"/>
            <a:chExt cx="311651" cy="249042"/>
          </a:xfrm>
        </p:grpSpPr>
        <p:pic>
          <p:nvPicPr>
            <p:cNvPr id="69" name="Image 201" descr="C:\Users\SESA216909\Desktop\Communication\SE_pictos\SE_pictogram_Wireless.emf">
              <a:extLst>
                <a:ext uri="{FF2B5EF4-FFF2-40B4-BE49-F238E27FC236}">
                  <a16:creationId xmlns:a16="http://schemas.microsoft.com/office/drawing/2014/main" id="{8466426A-2F33-4DBE-BB7E-E9B9718F0E59}"/>
                </a:ext>
              </a:extLst>
            </p:cNvPr>
            <p:cNvPicPr/>
            <p:nvPr/>
          </p:nvPicPr>
          <p:blipFill>
            <a:blip r:embed="rId7" cstate="print">
              <a:duotone>
                <a:prstClr val="black"/>
                <a:srgbClr val="B10043">
                  <a:tint val="45000"/>
                  <a:satMod val="400000"/>
                </a:srgbClr>
              </a:duotone>
              <a:extLst>
                <a:ext uri="{28A0092B-C50C-407E-A947-70E740481C1C}">
                  <a14:useLocalDpi xmlns:a14="http://schemas.microsoft.com/office/drawing/2010/main"/>
                </a:ext>
              </a:extLst>
            </a:blip>
            <a:srcRect/>
            <a:stretch>
              <a:fillRect/>
            </a:stretch>
          </p:blipFill>
          <p:spPr bwMode="auto">
            <a:xfrm rot="1829618" flipH="1">
              <a:off x="4829914" y="3663463"/>
              <a:ext cx="119946" cy="175308"/>
            </a:xfrm>
            <a:prstGeom prst="rect">
              <a:avLst/>
            </a:prstGeom>
            <a:noFill/>
            <a:ln w="9525">
              <a:noFill/>
              <a:miter lim="800000"/>
              <a:headEnd/>
              <a:tailEnd/>
            </a:ln>
          </p:spPr>
        </p:pic>
        <p:pic>
          <p:nvPicPr>
            <p:cNvPr id="70" name="Picture 7">
              <a:extLst>
                <a:ext uri="{FF2B5EF4-FFF2-40B4-BE49-F238E27FC236}">
                  <a16:creationId xmlns:a16="http://schemas.microsoft.com/office/drawing/2014/main" id="{227A6FAF-DF87-4983-B018-86C86FB0D67E}"/>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919498" y="3722162"/>
              <a:ext cx="222067" cy="190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72" name="Picture 8">
            <a:extLst>
              <a:ext uri="{FF2B5EF4-FFF2-40B4-BE49-F238E27FC236}">
                <a16:creationId xmlns:a16="http://schemas.microsoft.com/office/drawing/2014/main" id="{47788F21-61E3-4F20-80EE-10C86C1A00FF}"/>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793176" y="3751618"/>
            <a:ext cx="304720" cy="26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6" name="Rectangle 75">
            <a:extLst>
              <a:ext uri="{FF2B5EF4-FFF2-40B4-BE49-F238E27FC236}">
                <a16:creationId xmlns:a16="http://schemas.microsoft.com/office/drawing/2014/main" id="{FE478F6E-7FDF-47F5-BFA7-C5AD9D826E09}"/>
              </a:ext>
            </a:extLst>
          </p:cNvPr>
          <p:cNvSpPr/>
          <p:nvPr/>
        </p:nvSpPr>
        <p:spPr>
          <a:xfrm>
            <a:off x="6896162" y="2806930"/>
            <a:ext cx="335348" cy="173894"/>
          </a:xfrm>
          <a:prstGeom prst="rect">
            <a:avLst/>
          </a:prstGeom>
        </p:spPr>
        <p:txBody>
          <a:bodyPr wrap="none">
            <a:spAutoFit/>
          </a:bodyPr>
          <a:lstStyle/>
          <a:p>
            <a:pPr marL="0" marR="0" lvl="0" indent="0" defTabSz="457184" eaLnBrk="1" fontAlgn="auto" latinLnBrk="0" hangingPunct="1">
              <a:lnSpc>
                <a:spcPct val="100000"/>
              </a:lnSpc>
              <a:spcBef>
                <a:spcPts val="0"/>
              </a:spcBef>
              <a:spcAft>
                <a:spcPts val="0"/>
              </a:spcAft>
              <a:buClrTx/>
              <a:buSzTx/>
              <a:buFontTx/>
              <a:buNone/>
              <a:tabLst/>
              <a:defRPr/>
            </a:pPr>
            <a:r>
              <a:rPr kumimoji="0" lang="en-US" sz="530" b="0" i="0" u="none" strike="noStrike" kern="0" cap="none" spc="0" normalizeH="0" baseline="0" noProof="0" dirty="0">
                <a:ln>
                  <a:noFill/>
                </a:ln>
                <a:solidFill>
                  <a:prstClr val="white"/>
                </a:solidFill>
                <a:effectLst/>
                <a:uLnTx/>
                <a:uFillTx/>
              </a:rPr>
              <a:t>SMD</a:t>
            </a:r>
          </a:p>
        </p:txBody>
      </p:sp>
      <p:sp>
        <p:nvSpPr>
          <p:cNvPr id="77" name="TextBox 290">
            <a:extLst>
              <a:ext uri="{FF2B5EF4-FFF2-40B4-BE49-F238E27FC236}">
                <a16:creationId xmlns:a16="http://schemas.microsoft.com/office/drawing/2014/main" id="{C3EB8978-D718-403A-9C99-75EB3FA09BB2}"/>
              </a:ext>
            </a:extLst>
          </p:cNvPr>
          <p:cNvSpPr txBox="1"/>
          <p:nvPr/>
        </p:nvSpPr>
        <p:spPr>
          <a:xfrm>
            <a:off x="6727623" y="3312098"/>
            <a:ext cx="1186912" cy="203864"/>
          </a:xfrm>
          <a:prstGeom prst="rect">
            <a:avLst/>
          </a:prstGeom>
          <a:noFill/>
        </p:spPr>
        <p:txBody>
          <a:bodyPr wrap="square" lIns="121883" tIns="60941" rIns="121883" bIns="60941" rtlCol="0">
            <a:spAutoFit/>
          </a:bodyPr>
          <a:lstStyle>
            <a:defPPr>
              <a:defRPr lang="en-US"/>
            </a:defPPr>
            <a:lvl1pPr defTabSz="609397">
              <a:defRPr sz="525" kern="0">
                <a:solidFill>
                  <a:prstClr val="white"/>
                </a:solidFill>
                <a:ea typeface="Arial Rounded MT Std" charset="0"/>
                <a:cs typeface="Arial Rounded MT Std" charset="0"/>
              </a:defRPr>
            </a:lvl1pPr>
          </a:lstStyle>
          <a:p>
            <a:pPr marL="0" marR="0" lvl="0" indent="0" algn="ctr" defTabSz="60939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Condition monitoring:</a:t>
            </a:r>
          </a:p>
        </p:txBody>
      </p:sp>
      <p:sp>
        <p:nvSpPr>
          <p:cNvPr id="78" name="ZoneTexte 77">
            <a:extLst>
              <a:ext uri="{FF2B5EF4-FFF2-40B4-BE49-F238E27FC236}">
                <a16:creationId xmlns:a16="http://schemas.microsoft.com/office/drawing/2014/main" id="{0F1BE4F1-70CB-4CDB-9D97-C3BC756B52AB}"/>
              </a:ext>
            </a:extLst>
          </p:cNvPr>
          <p:cNvSpPr txBox="1"/>
          <p:nvPr/>
        </p:nvSpPr>
        <p:spPr>
          <a:xfrm>
            <a:off x="3904661" y="1815968"/>
            <a:ext cx="573733" cy="80791"/>
          </a:xfrm>
          <a:prstGeom prst="rect">
            <a:avLst/>
          </a:prstGeom>
          <a:noFill/>
        </p:spPr>
        <p:txBody>
          <a:bodyPr wrap="square" lIns="0" tIns="0" rIns="0" bIns="0" rtlCol="0">
            <a:spAutoFit/>
          </a:bodyPr>
          <a:lstStyle>
            <a:defPPr>
              <a:defRPr lang="en-US"/>
            </a:defPPr>
            <a:lvl1pPr marR="0" lvl="0" indent="0" algn="ctr" defTabSz="456947" fontAlgn="auto">
              <a:lnSpc>
                <a:spcPct val="100000"/>
              </a:lnSpc>
              <a:spcBef>
                <a:spcPts val="0"/>
              </a:spcBef>
              <a:spcAft>
                <a:spcPts val="0"/>
              </a:spcAft>
              <a:buClrTx/>
              <a:buSzTx/>
              <a:buFontTx/>
              <a:buNone/>
              <a:tabLst/>
              <a:defRPr kumimoji="0" sz="525" b="0" i="0" u="none" strike="noStrike" kern="0" cap="none" spc="0" normalizeH="0" baseline="0">
                <a:ln>
                  <a:noFill/>
                </a:ln>
                <a:solidFill>
                  <a:prstClr val="white"/>
                </a:solidFill>
                <a:effectLst/>
                <a:uLnTx/>
                <a:uFillTx/>
                <a:ea typeface="Arial Rounded MT Std" charset="0"/>
                <a:cs typeface="Arial Rounded MT Std" charset="0"/>
              </a:defRPr>
            </a:lvl1pPr>
          </a:lstStyle>
          <a:p>
            <a:pPr marL="0" marR="0" lvl="0" indent="0" algn="ctr" defTabSz="45694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err="1">
                <a:ln>
                  <a:noFill/>
                </a:ln>
                <a:solidFill>
                  <a:prstClr val="white"/>
                </a:solidFill>
                <a:effectLst/>
                <a:uLnTx/>
                <a:uFillTx/>
              </a:rPr>
              <a:t>Pacis</a:t>
            </a:r>
            <a:r>
              <a:rPr kumimoji="0" lang="en-US" sz="525" b="0" i="0" u="none" strike="noStrike" kern="0" cap="none" spc="0" normalizeH="0" baseline="0" noProof="0" dirty="0">
                <a:ln>
                  <a:noFill/>
                </a:ln>
                <a:solidFill>
                  <a:prstClr val="white"/>
                </a:solidFill>
                <a:effectLst/>
                <a:uLnTx/>
                <a:uFillTx/>
              </a:rPr>
              <a:t> GW</a:t>
            </a:r>
          </a:p>
        </p:txBody>
      </p:sp>
      <p:pic>
        <p:nvPicPr>
          <p:cNvPr id="80" name="Picture 15">
            <a:extLst>
              <a:ext uri="{FF2B5EF4-FFF2-40B4-BE49-F238E27FC236}">
                <a16:creationId xmlns:a16="http://schemas.microsoft.com/office/drawing/2014/main" id="{1E47BBF4-4981-404B-A557-45B8A36B680D}"/>
              </a:ext>
            </a:extLst>
          </p:cNvPr>
          <p:cNvPicPr>
            <a:picLocks noChangeAspect="1"/>
          </p:cNvPicPr>
          <p:nvPr/>
        </p:nvPicPr>
        <p:blipFill>
          <a:blip r:embed="rId10" cstate="screen">
            <a:extLst>
              <a:ext uri="{28A0092B-C50C-407E-A947-70E740481C1C}">
                <a14:useLocalDpi xmlns:a14="http://schemas.microsoft.com/office/drawing/2010/main"/>
              </a:ext>
            </a:extLst>
          </a:blip>
          <a:srcRect l="32539" r="32255"/>
          <a:stretch>
            <a:fillRect/>
          </a:stretch>
        </p:blipFill>
        <p:spPr>
          <a:xfrm>
            <a:off x="5377381" y="2741698"/>
            <a:ext cx="232324" cy="389407"/>
          </a:xfrm>
          <a:prstGeom prst="rect">
            <a:avLst/>
          </a:prstGeom>
        </p:spPr>
      </p:pic>
      <p:sp>
        <p:nvSpPr>
          <p:cNvPr id="81" name="TextBox 290">
            <a:extLst>
              <a:ext uri="{FF2B5EF4-FFF2-40B4-BE49-F238E27FC236}">
                <a16:creationId xmlns:a16="http://schemas.microsoft.com/office/drawing/2014/main" id="{5374E184-EECB-49F9-A7E2-47ED885A5E9F}"/>
              </a:ext>
            </a:extLst>
          </p:cNvPr>
          <p:cNvSpPr txBox="1"/>
          <p:nvPr/>
        </p:nvSpPr>
        <p:spPr>
          <a:xfrm>
            <a:off x="5176988" y="3194192"/>
            <a:ext cx="1832012" cy="284655"/>
          </a:xfrm>
          <a:prstGeom prst="rect">
            <a:avLst/>
          </a:prstGeom>
          <a:noFill/>
        </p:spPr>
        <p:txBody>
          <a:bodyPr wrap="square" lIns="121883" tIns="60941" rIns="121883" bIns="60941" rtlCol="0">
            <a:spAutoFit/>
          </a:bodyPr>
          <a:lstStyle>
            <a:defPPr>
              <a:defRPr lang="en-US"/>
            </a:defPPr>
            <a:lvl1pPr defTabSz="609397">
              <a:defRPr sz="525" kern="0">
                <a:solidFill>
                  <a:prstClr val="white"/>
                </a:solidFill>
                <a:ea typeface="Arial Rounded MT Std" charset="0"/>
                <a:cs typeface="Arial Rounded MT Std" charset="0"/>
              </a:defRPr>
            </a:lvl1pPr>
          </a:lstStyle>
          <a:p>
            <a:pPr marL="0" marR="0" lvl="0" indent="0" defTabSz="60939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Product App, Thermal App</a:t>
            </a:r>
          </a:p>
          <a:p>
            <a:pPr marL="0" marR="0" lvl="0" indent="0" defTabSz="60939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Switchboard App with Augmented reality</a:t>
            </a:r>
          </a:p>
        </p:txBody>
      </p:sp>
      <p:cxnSp>
        <p:nvCxnSpPr>
          <p:cNvPr id="82" name="Connecteur droit 81">
            <a:extLst>
              <a:ext uri="{FF2B5EF4-FFF2-40B4-BE49-F238E27FC236}">
                <a16:creationId xmlns:a16="http://schemas.microsoft.com/office/drawing/2014/main" id="{E4967967-4856-4301-9CFB-4E84B2174187}"/>
              </a:ext>
            </a:extLst>
          </p:cNvPr>
          <p:cNvCxnSpPr>
            <a:cxnSpLocks/>
          </p:cNvCxnSpPr>
          <p:nvPr/>
        </p:nvCxnSpPr>
        <p:spPr>
          <a:xfrm flipV="1">
            <a:off x="5669038" y="2603363"/>
            <a:ext cx="0" cy="379946"/>
          </a:xfrm>
          <a:prstGeom prst="line">
            <a:avLst/>
          </a:prstGeom>
          <a:noFill/>
          <a:ln w="34925" cap="rnd" cmpd="sng" algn="ctr">
            <a:solidFill>
              <a:srgbClr val="0070C0"/>
            </a:solidFill>
            <a:prstDash val="solid"/>
          </a:ln>
          <a:effectLst/>
        </p:spPr>
      </p:cxnSp>
      <p:pic>
        <p:nvPicPr>
          <p:cNvPr id="86" name="Picture 4" descr="Résultat de recherche d'images pour &quot;wifi logo vectoriel&quot;">
            <a:extLst>
              <a:ext uri="{FF2B5EF4-FFF2-40B4-BE49-F238E27FC236}">
                <a16:creationId xmlns:a16="http://schemas.microsoft.com/office/drawing/2014/main" id="{4D628FEA-3DAB-43A2-AA15-D37728A7BFB2}"/>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5556394" y="2997727"/>
            <a:ext cx="193516" cy="125140"/>
          </a:xfrm>
          <a:prstGeom prst="rect">
            <a:avLst/>
          </a:prstGeom>
          <a:noFill/>
          <a:extLst>
            <a:ext uri="{909E8E84-426E-40DD-AFC4-6F175D3DCCD1}">
              <a14:hiddenFill xmlns:a14="http://schemas.microsoft.com/office/drawing/2010/main">
                <a:solidFill>
                  <a:srgbClr val="FFFFFF"/>
                </a:solidFill>
              </a14:hiddenFill>
            </a:ext>
          </a:extLst>
        </p:spPr>
      </p:pic>
      <p:pic>
        <p:nvPicPr>
          <p:cNvPr id="90" name="Image 89">
            <a:extLst>
              <a:ext uri="{FF2B5EF4-FFF2-40B4-BE49-F238E27FC236}">
                <a16:creationId xmlns:a16="http://schemas.microsoft.com/office/drawing/2014/main" id="{C9B1436C-80E9-4311-907C-7FACD003B620}"/>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4008875" y="3751618"/>
            <a:ext cx="699500" cy="566434"/>
          </a:xfrm>
          <a:prstGeom prst="rect">
            <a:avLst/>
          </a:prstGeom>
        </p:spPr>
      </p:pic>
      <p:sp>
        <p:nvSpPr>
          <p:cNvPr id="92" name="Rectangle 91">
            <a:extLst>
              <a:ext uri="{FF2B5EF4-FFF2-40B4-BE49-F238E27FC236}">
                <a16:creationId xmlns:a16="http://schemas.microsoft.com/office/drawing/2014/main" id="{634DBB16-B1BF-4FA3-B394-5479C7E73C28}"/>
              </a:ext>
            </a:extLst>
          </p:cNvPr>
          <p:cNvSpPr/>
          <p:nvPr/>
        </p:nvSpPr>
        <p:spPr>
          <a:xfrm>
            <a:off x="7364427" y="3601628"/>
            <a:ext cx="1435167" cy="384721"/>
          </a:xfrm>
          <a:prstGeom prst="rect">
            <a:avLst/>
          </a:prstGeom>
        </p:spPr>
        <p:txBody>
          <a:bodyPr wrap="square">
            <a:spAutoFit/>
          </a:bodyPr>
          <a:lstStyle/>
          <a:p>
            <a:pPr algn="ctr" defTabSz="457184">
              <a:defRPr/>
            </a:pPr>
            <a:r>
              <a:rPr lang="en-US" sz="1000" dirty="0">
                <a:solidFill>
                  <a:prstClr val="white"/>
                </a:solidFill>
                <a:cs typeface="Calibri" panose="020F0502020204030204" pitchFamily="34" charset="0"/>
              </a:rPr>
              <a:t>Connected products </a:t>
            </a:r>
          </a:p>
          <a:p>
            <a:pPr algn="ctr" defTabSz="457184">
              <a:defRPr/>
            </a:pPr>
            <a:r>
              <a:rPr lang="en-US" sz="900" dirty="0">
                <a:solidFill>
                  <a:prstClr val="white"/>
                </a:solidFill>
                <a:cs typeface="Calibri" panose="020F0502020204030204" pitchFamily="34" charset="0"/>
              </a:rPr>
              <a:t>Equipment and sensors</a:t>
            </a:r>
          </a:p>
        </p:txBody>
      </p:sp>
      <p:sp>
        <p:nvSpPr>
          <p:cNvPr id="93" name="Rectangle 92">
            <a:extLst>
              <a:ext uri="{FF2B5EF4-FFF2-40B4-BE49-F238E27FC236}">
                <a16:creationId xmlns:a16="http://schemas.microsoft.com/office/drawing/2014/main" id="{0B063D9F-C30C-4346-A888-D450BE457609}"/>
              </a:ext>
            </a:extLst>
          </p:cNvPr>
          <p:cNvSpPr/>
          <p:nvPr/>
        </p:nvSpPr>
        <p:spPr>
          <a:xfrm>
            <a:off x="7586908" y="2837646"/>
            <a:ext cx="1350683" cy="384721"/>
          </a:xfrm>
          <a:prstGeom prst="rect">
            <a:avLst/>
          </a:prstGeom>
        </p:spPr>
        <p:txBody>
          <a:bodyPr wrap="square">
            <a:spAutoFit/>
          </a:bodyPr>
          <a:lstStyle/>
          <a:p>
            <a:pPr algn="ctr" defTabSz="457184">
              <a:defRPr/>
            </a:pPr>
            <a:r>
              <a:rPr lang="en-US" sz="1000" dirty="0">
                <a:solidFill>
                  <a:prstClr val="white"/>
                </a:solidFill>
                <a:cs typeface="Calibri" panose="020F0502020204030204" pitchFamily="34" charset="0"/>
              </a:rPr>
              <a:t>Connected products</a:t>
            </a:r>
          </a:p>
          <a:p>
            <a:pPr algn="ctr" defTabSz="457184">
              <a:defRPr/>
            </a:pPr>
            <a:r>
              <a:rPr lang="en-US" sz="900" dirty="0">
                <a:solidFill>
                  <a:prstClr val="white"/>
                </a:solidFill>
                <a:cs typeface="Calibri" panose="020F0502020204030204" pitchFamily="34" charset="0"/>
              </a:rPr>
              <a:t>MV Switch board </a:t>
            </a:r>
          </a:p>
        </p:txBody>
      </p:sp>
      <p:sp>
        <p:nvSpPr>
          <p:cNvPr id="94" name="Rectangle 93">
            <a:extLst>
              <a:ext uri="{FF2B5EF4-FFF2-40B4-BE49-F238E27FC236}">
                <a16:creationId xmlns:a16="http://schemas.microsoft.com/office/drawing/2014/main" id="{25E2DCAD-738B-43C7-8600-98049D7E1E20}"/>
              </a:ext>
            </a:extLst>
          </p:cNvPr>
          <p:cNvSpPr/>
          <p:nvPr/>
        </p:nvSpPr>
        <p:spPr>
          <a:xfrm>
            <a:off x="8196288" y="1741628"/>
            <a:ext cx="596638" cy="400110"/>
          </a:xfrm>
          <a:prstGeom prst="rect">
            <a:avLst/>
          </a:prstGeom>
        </p:spPr>
        <p:txBody>
          <a:bodyPr wrap="none">
            <a:spAutoFit/>
          </a:bodyPr>
          <a:lstStyle/>
          <a:p>
            <a:pPr algn="ctr" defTabSz="457184">
              <a:defRPr/>
            </a:pPr>
            <a:r>
              <a:rPr lang="en-US" sz="1000" dirty="0">
                <a:solidFill>
                  <a:prstClr val="white"/>
                </a:solidFill>
                <a:cs typeface="Calibri" panose="020F0502020204030204" pitchFamily="34" charset="0"/>
              </a:rPr>
              <a:t>Edge</a:t>
            </a:r>
          </a:p>
          <a:p>
            <a:pPr algn="ctr" defTabSz="457184">
              <a:defRPr/>
            </a:pPr>
            <a:r>
              <a:rPr lang="en-US" sz="1000" dirty="0">
                <a:solidFill>
                  <a:prstClr val="white"/>
                </a:solidFill>
                <a:cs typeface="Calibri" panose="020F0502020204030204" pitchFamily="34" charset="0"/>
              </a:rPr>
              <a:t>Control</a:t>
            </a:r>
          </a:p>
        </p:txBody>
      </p:sp>
      <p:sp>
        <p:nvSpPr>
          <p:cNvPr id="95" name="TextBox 231">
            <a:extLst>
              <a:ext uri="{FF2B5EF4-FFF2-40B4-BE49-F238E27FC236}">
                <a16:creationId xmlns:a16="http://schemas.microsoft.com/office/drawing/2014/main" id="{32309490-C148-4080-9809-1EA24D76560D}"/>
              </a:ext>
            </a:extLst>
          </p:cNvPr>
          <p:cNvSpPr txBox="1"/>
          <p:nvPr/>
        </p:nvSpPr>
        <p:spPr>
          <a:xfrm>
            <a:off x="7914535" y="885725"/>
            <a:ext cx="1023056" cy="584737"/>
          </a:xfrm>
          <a:prstGeom prst="rect">
            <a:avLst/>
          </a:prstGeom>
          <a:noFill/>
        </p:spPr>
        <p:txBody>
          <a:bodyPr wrap="square" lIns="121883" tIns="60941" rIns="121883" bIns="60941" rtlCol="0">
            <a:spAutoFit/>
          </a:bodyPr>
          <a:lstStyle/>
          <a:p>
            <a:pPr marL="0" marR="0" lvl="0" indent="0" algn="ctr" defTabSz="609397"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rPr>
              <a:t>Cloud </a:t>
            </a:r>
          </a:p>
          <a:p>
            <a:pPr marL="0" marR="0" lvl="0" indent="0" algn="ctr" defTabSz="609397"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rPr>
              <a:t>Analytics </a:t>
            </a:r>
          </a:p>
          <a:p>
            <a:pPr marL="0" marR="0" lvl="0" indent="0" algn="ctr" defTabSz="609397"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rPr>
              <a:t>and apps</a:t>
            </a:r>
          </a:p>
        </p:txBody>
      </p:sp>
      <p:sp>
        <p:nvSpPr>
          <p:cNvPr id="99" name="TextBox 290">
            <a:extLst>
              <a:ext uri="{FF2B5EF4-FFF2-40B4-BE49-F238E27FC236}">
                <a16:creationId xmlns:a16="http://schemas.microsoft.com/office/drawing/2014/main" id="{92D468B0-ED96-4B33-A8A9-D71CFB3C6047}"/>
              </a:ext>
            </a:extLst>
          </p:cNvPr>
          <p:cNvSpPr txBox="1"/>
          <p:nvPr/>
        </p:nvSpPr>
        <p:spPr>
          <a:xfrm>
            <a:off x="3611413" y="4148372"/>
            <a:ext cx="671687" cy="203864"/>
          </a:xfrm>
          <a:prstGeom prst="rect">
            <a:avLst/>
          </a:prstGeom>
          <a:noFill/>
        </p:spPr>
        <p:txBody>
          <a:bodyPr wrap="square" lIns="121883" tIns="60941" rIns="121883" bIns="60941" rtlCol="0">
            <a:spAutoFit/>
          </a:bodyPr>
          <a:lstStyle>
            <a:defPPr>
              <a:defRPr lang="en-US"/>
            </a:defPPr>
            <a:lvl1pPr defTabSz="609397">
              <a:defRPr sz="525" kern="0">
                <a:solidFill>
                  <a:prstClr val="white"/>
                </a:solidFill>
                <a:ea typeface="Arial Rounded MT Std" charset="0"/>
                <a:cs typeface="Arial Rounded MT Std" charset="0"/>
              </a:defRPr>
            </a:lvl1pPr>
          </a:lstStyle>
          <a:p>
            <a:pPr marL="0" marR="0" lvl="0" indent="0" defTabSz="60939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LPVT</a:t>
            </a:r>
          </a:p>
        </p:txBody>
      </p:sp>
      <p:sp>
        <p:nvSpPr>
          <p:cNvPr id="100" name="TextBox 290">
            <a:extLst>
              <a:ext uri="{FF2B5EF4-FFF2-40B4-BE49-F238E27FC236}">
                <a16:creationId xmlns:a16="http://schemas.microsoft.com/office/drawing/2014/main" id="{E1CC4AD9-6995-4EE8-8E6C-C92DA57B84A9}"/>
              </a:ext>
            </a:extLst>
          </p:cNvPr>
          <p:cNvSpPr txBox="1"/>
          <p:nvPr/>
        </p:nvSpPr>
        <p:spPr>
          <a:xfrm>
            <a:off x="3080702" y="4121845"/>
            <a:ext cx="431361" cy="203864"/>
          </a:xfrm>
          <a:prstGeom prst="rect">
            <a:avLst/>
          </a:prstGeom>
          <a:noFill/>
        </p:spPr>
        <p:txBody>
          <a:bodyPr wrap="square" lIns="121883" tIns="60941" rIns="121883" bIns="60941" rtlCol="0">
            <a:spAutoFit/>
          </a:bodyPr>
          <a:lstStyle>
            <a:defPPr>
              <a:defRPr lang="en-US"/>
            </a:defPPr>
            <a:lvl1pPr defTabSz="609397">
              <a:defRPr sz="525" kern="0">
                <a:solidFill>
                  <a:prstClr val="white"/>
                </a:solidFill>
                <a:ea typeface="Arial Rounded MT Std" charset="0"/>
                <a:cs typeface="Arial Rounded MT Std" charset="0"/>
              </a:defRPr>
            </a:lvl1pPr>
          </a:lstStyle>
          <a:p>
            <a:pPr marL="0" marR="0" lvl="0" indent="0" defTabSz="60939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LPCT</a:t>
            </a:r>
          </a:p>
        </p:txBody>
      </p:sp>
      <p:pic>
        <p:nvPicPr>
          <p:cNvPr id="101" name="Image 100">
            <a:extLst>
              <a:ext uri="{FF2B5EF4-FFF2-40B4-BE49-F238E27FC236}">
                <a16:creationId xmlns:a16="http://schemas.microsoft.com/office/drawing/2014/main" id="{9FE9D393-C78E-4D5C-BC34-95F9176C682D}"/>
              </a:ext>
            </a:extLst>
          </p:cNvPr>
          <p:cNvPicPr>
            <a:picLocks noChangeAspect="1"/>
          </p:cNvPicPr>
          <p:nvPr/>
        </p:nvPicPr>
        <p:blipFill>
          <a:blip r:embed="rId13" cstate="email">
            <a:extLst>
              <a:ext uri="{28A0092B-C50C-407E-A947-70E740481C1C}">
                <a14:useLocalDpi xmlns:a14="http://schemas.microsoft.com/office/drawing/2010/main" val="0"/>
              </a:ext>
            </a:extLst>
          </a:blip>
          <a:stretch>
            <a:fillRect/>
          </a:stretch>
        </p:blipFill>
        <p:spPr>
          <a:xfrm>
            <a:off x="3652625" y="3789262"/>
            <a:ext cx="313388" cy="390960"/>
          </a:xfrm>
          <a:prstGeom prst="rect">
            <a:avLst/>
          </a:prstGeom>
        </p:spPr>
      </p:pic>
      <p:pic>
        <p:nvPicPr>
          <p:cNvPr id="102" name="Image 101">
            <a:extLst>
              <a:ext uri="{FF2B5EF4-FFF2-40B4-BE49-F238E27FC236}">
                <a16:creationId xmlns:a16="http://schemas.microsoft.com/office/drawing/2014/main" id="{A24D6B6D-92C5-4FD7-96D6-F3C0BE8B6C0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090515" y="3789262"/>
            <a:ext cx="495369" cy="381053"/>
          </a:xfrm>
          <a:prstGeom prst="rect">
            <a:avLst/>
          </a:prstGeom>
        </p:spPr>
      </p:pic>
      <p:sp>
        <p:nvSpPr>
          <p:cNvPr id="103" name="Right Brace 25">
            <a:extLst>
              <a:ext uri="{FF2B5EF4-FFF2-40B4-BE49-F238E27FC236}">
                <a16:creationId xmlns:a16="http://schemas.microsoft.com/office/drawing/2014/main" id="{108D0D02-875B-4FEE-863B-25AD4673A062}"/>
              </a:ext>
            </a:extLst>
          </p:cNvPr>
          <p:cNvSpPr/>
          <p:nvPr/>
        </p:nvSpPr>
        <p:spPr>
          <a:xfrm rot="16200000">
            <a:off x="3704026" y="2926091"/>
            <a:ext cx="199973" cy="1587552"/>
          </a:xfrm>
          <a:prstGeom prst="rightBrace">
            <a:avLst>
              <a:gd name="adj1" fmla="val 8333"/>
              <a:gd name="adj2" fmla="val 31237"/>
            </a:avLst>
          </a:prstGeom>
          <a:noFill/>
          <a:ln w="12700" cap="rnd" cmpd="sng" algn="ctr">
            <a:solidFill>
              <a:srgbClr val="4F5156"/>
            </a:solidFill>
            <a:prstDash val="solid"/>
          </a:ln>
          <a:effectLst/>
        </p:spPr>
        <p:txBody>
          <a:bodyPr rtlCol="0" anchor="ctr"/>
          <a:lstStyle/>
          <a:p>
            <a:pPr marL="0" marR="0" lvl="0" indent="0" algn="ctr" defTabSz="45718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mn-ea"/>
              <a:cs typeface="+mn-cs"/>
            </a:endParaRPr>
          </a:p>
        </p:txBody>
      </p:sp>
      <p:sp>
        <p:nvSpPr>
          <p:cNvPr id="104" name="Right Brace 25">
            <a:extLst>
              <a:ext uri="{FF2B5EF4-FFF2-40B4-BE49-F238E27FC236}">
                <a16:creationId xmlns:a16="http://schemas.microsoft.com/office/drawing/2014/main" id="{B158A1DE-3F83-4FD4-A65B-38897CA19D86}"/>
              </a:ext>
            </a:extLst>
          </p:cNvPr>
          <p:cNvSpPr/>
          <p:nvPr/>
        </p:nvSpPr>
        <p:spPr>
          <a:xfrm rot="5400000" flipV="1">
            <a:off x="4129463" y="2411059"/>
            <a:ext cx="191583" cy="2031118"/>
          </a:xfrm>
          <a:prstGeom prst="rightBrace">
            <a:avLst>
              <a:gd name="adj1" fmla="val 8333"/>
              <a:gd name="adj2" fmla="val 14661"/>
            </a:avLst>
          </a:prstGeom>
          <a:noFill/>
          <a:ln w="12700" cap="rnd" cmpd="sng" algn="ctr">
            <a:solidFill>
              <a:srgbClr val="4F5156"/>
            </a:solidFill>
            <a:prstDash val="solid"/>
          </a:ln>
          <a:effectLst/>
        </p:spPr>
        <p:txBody>
          <a:bodyPr rtlCol="0" anchor="ctr"/>
          <a:lstStyle/>
          <a:p>
            <a:pPr marL="0" marR="0" lvl="0" indent="0" algn="ctr" defTabSz="45718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mn-ea"/>
              <a:cs typeface="+mn-cs"/>
            </a:endParaRPr>
          </a:p>
        </p:txBody>
      </p:sp>
      <p:pic>
        <p:nvPicPr>
          <p:cNvPr id="112" name="Image 111">
            <a:extLst>
              <a:ext uri="{FF2B5EF4-FFF2-40B4-BE49-F238E27FC236}">
                <a16:creationId xmlns:a16="http://schemas.microsoft.com/office/drawing/2014/main" id="{CA04E9EF-B6EE-42C7-93AB-E28E46D23AB7}"/>
              </a:ext>
            </a:extLst>
          </p:cNvPr>
          <p:cNvPicPr>
            <a:picLocks noChangeAspect="1"/>
          </p:cNvPicPr>
          <p:nvPr/>
        </p:nvPicPr>
        <p:blipFill>
          <a:blip r:embed="rId15"/>
          <a:stretch>
            <a:fillRect/>
          </a:stretch>
        </p:blipFill>
        <p:spPr>
          <a:xfrm>
            <a:off x="4642744" y="2747189"/>
            <a:ext cx="433445" cy="377602"/>
          </a:xfrm>
          <a:prstGeom prst="rect">
            <a:avLst/>
          </a:prstGeom>
        </p:spPr>
      </p:pic>
      <p:sp>
        <p:nvSpPr>
          <p:cNvPr id="115" name="TextBox 97">
            <a:extLst>
              <a:ext uri="{FF2B5EF4-FFF2-40B4-BE49-F238E27FC236}">
                <a16:creationId xmlns:a16="http://schemas.microsoft.com/office/drawing/2014/main" id="{E4A21D50-A3DC-48AB-82D7-F9C5E011F6A5}"/>
              </a:ext>
            </a:extLst>
          </p:cNvPr>
          <p:cNvSpPr txBox="1"/>
          <p:nvPr/>
        </p:nvSpPr>
        <p:spPr>
          <a:xfrm>
            <a:off x="6457668" y="888308"/>
            <a:ext cx="1071374" cy="253916"/>
          </a:xfrm>
          <a:prstGeom prst="rect">
            <a:avLst/>
          </a:prstGeom>
          <a:noFill/>
        </p:spPr>
        <p:txBody>
          <a:bodyPr wrap="square" rtlCol="0">
            <a:spAutoFit/>
          </a:bodyPr>
          <a:lstStyle/>
          <a:p>
            <a:pPr marL="0" marR="0" lvl="0" indent="0" algn="ctr" defTabSz="457178"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Schneider </a:t>
            </a:r>
          </a:p>
          <a:p>
            <a:pPr marL="0" marR="0" lvl="0" indent="0" algn="ctr" defTabSz="457178"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Service experts</a:t>
            </a:r>
          </a:p>
        </p:txBody>
      </p:sp>
      <p:sp>
        <p:nvSpPr>
          <p:cNvPr id="116" name="Flèche : double flèche horizontale 115">
            <a:extLst>
              <a:ext uri="{FF2B5EF4-FFF2-40B4-BE49-F238E27FC236}">
                <a16:creationId xmlns:a16="http://schemas.microsoft.com/office/drawing/2014/main" id="{E6A7520A-5451-4119-88C6-263CC3627241}"/>
              </a:ext>
            </a:extLst>
          </p:cNvPr>
          <p:cNvSpPr/>
          <p:nvPr/>
        </p:nvSpPr>
        <p:spPr>
          <a:xfrm>
            <a:off x="6337752" y="1245529"/>
            <a:ext cx="416524" cy="60073"/>
          </a:xfrm>
          <a:prstGeom prst="leftRightArrow">
            <a:avLst/>
          </a:prstGeom>
          <a:solidFill>
            <a:srgbClr val="626469"/>
          </a:solidFill>
          <a:ln w="9525" cap="flat" cmpd="sng" algn="ctr">
            <a:noFill/>
            <a:prstDash val="solid"/>
          </a:ln>
          <a:effectLst/>
        </p:spPr>
        <p:txBody>
          <a:bodyPr rtlCol="0" anchor="ctr"/>
          <a:lstStyle/>
          <a:p>
            <a:pPr marL="0" marR="0" lvl="0" indent="0" algn="ctr" defTabSz="45718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mn-cs"/>
            </a:endParaRPr>
          </a:p>
        </p:txBody>
      </p:sp>
      <p:pic>
        <p:nvPicPr>
          <p:cNvPr id="117" name="Image 116">
            <a:extLst>
              <a:ext uri="{FF2B5EF4-FFF2-40B4-BE49-F238E27FC236}">
                <a16:creationId xmlns:a16="http://schemas.microsoft.com/office/drawing/2014/main" id="{0B2E51F5-6CA7-40A7-A601-D070FF02E432}"/>
              </a:ext>
            </a:extLst>
          </p:cNvPr>
          <p:cNvPicPr>
            <a:picLocks noChangeAspect="1"/>
          </p:cNvPicPr>
          <p:nvPr/>
        </p:nvPicPr>
        <p:blipFill>
          <a:blip r:embed="rId16"/>
          <a:stretch>
            <a:fillRect/>
          </a:stretch>
        </p:blipFill>
        <p:spPr>
          <a:xfrm>
            <a:off x="5441315" y="4141844"/>
            <a:ext cx="895658" cy="568992"/>
          </a:xfrm>
          <a:prstGeom prst="rect">
            <a:avLst/>
          </a:prstGeom>
        </p:spPr>
      </p:pic>
      <p:sp>
        <p:nvSpPr>
          <p:cNvPr id="119" name="ZoneTexte 118">
            <a:extLst>
              <a:ext uri="{FF2B5EF4-FFF2-40B4-BE49-F238E27FC236}">
                <a16:creationId xmlns:a16="http://schemas.microsoft.com/office/drawing/2014/main" id="{C85ECCEF-1852-4397-827F-CA4648400CF2}"/>
              </a:ext>
            </a:extLst>
          </p:cNvPr>
          <p:cNvSpPr txBox="1"/>
          <p:nvPr/>
        </p:nvSpPr>
        <p:spPr>
          <a:xfrm>
            <a:off x="2316545" y="887770"/>
            <a:ext cx="450142" cy="203864"/>
          </a:xfrm>
          <a:prstGeom prst="rect">
            <a:avLst/>
          </a:prstGeom>
          <a:noFill/>
        </p:spPr>
        <p:txBody>
          <a:bodyPr wrap="square" lIns="121883" tIns="60941" rIns="121883" bIns="60941" rtlCol="0">
            <a:spAutoFit/>
          </a:bodyPr>
          <a:lstStyle>
            <a:defPPr>
              <a:defRPr lang="en-US"/>
            </a:defPPr>
            <a:lvl1pPr defTabSz="609397">
              <a:defRPr sz="525" kern="0">
                <a:solidFill>
                  <a:prstClr val="white"/>
                </a:solidFill>
                <a:ea typeface="Arial Rounded MT Std" charset="0"/>
                <a:cs typeface="Arial Rounded MT Std" charset="0"/>
              </a:defRPr>
            </a:lvl1pPr>
          </a:lstStyle>
          <a:p>
            <a:pPr marL="0" marR="0" lvl="0" indent="0" defTabSz="60939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EMS</a:t>
            </a:r>
          </a:p>
        </p:txBody>
      </p:sp>
      <p:sp>
        <p:nvSpPr>
          <p:cNvPr id="120" name="ZoneTexte 119">
            <a:extLst>
              <a:ext uri="{FF2B5EF4-FFF2-40B4-BE49-F238E27FC236}">
                <a16:creationId xmlns:a16="http://schemas.microsoft.com/office/drawing/2014/main" id="{E6F5C732-97FD-40C3-9C79-60C753D8C100}"/>
              </a:ext>
            </a:extLst>
          </p:cNvPr>
          <p:cNvSpPr txBox="1"/>
          <p:nvPr/>
        </p:nvSpPr>
        <p:spPr>
          <a:xfrm>
            <a:off x="1715295" y="834930"/>
            <a:ext cx="710147" cy="365446"/>
          </a:xfrm>
          <a:prstGeom prst="rect">
            <a:avLst/>
          </a:prstGeom>
          <a:noFill/>
        </p:spPr>
        <p:txBody>
          <a:bodyPr wrap="square" lIns="121883" tIns="60941" rIns="121883" bIns="60941" rtlCol="0">
            <a:spAutoFit/>
          </a:bodyPr>
          <a:lstStyle>
            <a:defPPr>
              <a:defRPr lang="en-US"/>
            </a:defPPr>
            <a:lvl1pPr defTabSz="609397">
              <a:defRPr sz="525" kern="0">
                <a:solidFill>
                  <a:prstClr val="white"/>
                </a:solidFill>
                <a:ea typeface="Arial Rounded MT Std" charset="0"/>
                <a:cs typeface="Arial Rounded MT Std" charset="0"/>
              </a:defRPr>
            </a:lvl1pPr>
          </a:lstStyle>
          <a:p>
            <a:pPr marL="0" marR="0" lvl="0" indent="0" defTabSz="60939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Asset Management</a:t>
            </a:r>
          </a:p>
          <a:p>
            <a:pPr marL="0" marR="0" lvl="0" indent="0" defTabSz="60939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software</a:t>
            </a:r>
          </a:p>
        </p:txBody>
      </p:sp>
      <p:sp>
        <p:nvSpPr>
          <p:cNvPr id="121" name="ZoneTexte 120">
            <a:extLst>
              <a:ext uri="{FF2B5EF4-FFF2-40B4-BE49-F238E27FC236}">
                <a16:creationId xmlns:a16="http://schemas.microsoft.com/office/drawing/2014/main" id="{8C5CD18F-B184-4F60-9C7A-5BFD1A83A898}"/>
              </a:ext>
            </a:extLst>
          </p:cNvPr>
          <p:cNvSpPr txBox="1"/>
          <p:nvPr/>
        </p:nvSpPr>
        <p:spPr>
          <a:xfrm>
            <a:off x="2761517" y="866944"/>
            <a:ext cx="904033" cy="284655"/>
          </a:xfrm>
          <a:prstGeom prst="rect">
            <a:avLst/>
          </a:prstGeom>
          <a:noFill/>
        </p:spPr>
        <p:txBody>
          <a:bodyPr wrap="square" lIns="121883" tIns="60941" rIns="121883" bIns="60941" rtlCol="0">
            <a:spAutoFit/>
          </a:bodyPr>
          <a:lstStyle>
            <a:defPPr>
              <a:defRPr lang="en-US"/>
            </a:defPPr>
            <a:lvl1pPr defTabSz="609397">
              <a:defRPr sz="525" kern="0">
                <a:solidFill>
                  <a:prstClr val="white"/>
                </a:solidFill>
                <a:ea typeface="Arial Rounded MT Std" charset="0"/>
                <a:cs typeface="Arial Rounded MT Std" charset="0"/>
              </a:defRPr>
            </a:lvl1pPr>
          </a:lstStyle>
          <a:p>
            <a:pPr marL="0" marR="0" lvl="0" indent="0" defTabSz="60939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Corporate RBAC</a:t>
            </a:r>
          </a:p>
          <a:p>
            <a:pPr marL="0" marR="0" lvl="0" indent="0" defTabSz="609397"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and PKI</a:t>
            </a:r>
          </a:p>
        </p:txBody>
      </p:sp>
      <p:sp>
        <p:nvSpPr>
          <p:cNvPr id="122" name="TextBox 231">
            <a:extLst>
              <a:ext uri="{FF2B5EF4-FFF2-40B4-BE49-F238E27FC236}">
                <a16:creationId xmlns:a16="http://schemas.microsoft.com/office/drawing/2014/main" id="{43FBDB2F-2B0F-4EC5-B156-8B30E77029EE}"/>
              </a:ext>
            </a:extLst>
          </p:cNvPr>
          <p:cNvSpPr txBox="1"/>
          <p:nvPr/>
        </p:nvSpPr>
        <p:spPr>
          <a:xfrm>
            <a:off x="3750953" y="849143"/>
            <a:ext cx="1236679" cy="369294"/>
          </a:xfrm>
          <a:prstGeom prst="rect">
            <a:avLst/>
          </a:prstGeom>
          <a:noFill/>
        </p:spPr>
        <p:txBody>
          <a:bodyPr wrap="square" lIns="121883" tIns="60941" rIns="121883" bIns="60941" rtlCol="0">
            <a:spAutoFit/>
          </a:bodyPr>
          <a:lstStyle/>
          <a:p>
            <a:pPr marL="0" marR="0" lvl="0" indent="0" algn="ctr" defTabSz="609397"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rPr>
              <a:t>Customer</a:t>
            </a:r>
          </a:p>
          <a:p>
            <a:pPr marL="0" marR="0" lvl="0" indent="0" algn="ctr" defTabSz="609397"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rPr>
              <a:t>Application Software</a:t>
            </a:r>
          </a:p>
        </p:txBody>
      </p:sp>
      <p:cxnSp>
        <p:nvCxnSpPr>
          <p:cNvPr id="123" name="Connecteur droit 122">
            <a:extLst>
              <a:ext uri="{FF2B5EF4-FFF2-40B4-BE49-F238E27FC236}">
                <a16:creationId xmlns:a16="http://schemas.microsoft.com/office/drawing/2014/main" id="{68A5FD2D-6A7C-487A-8453-9428CF623910}"/>
              </a:ext>
            </a:extLst>
          </p:cNvPr>
          <p:cNvCxnSpPr>
            <a:cxnSpLocks/>
          </p:cNvCxnSpPr>
          <p:nvPr/>
        </p:nvCxnSpPr>
        <p:spPr>
          <a:xfrm flipH="1">
            <a:off x="1770334" y="1619078"/>
            <a:ext cx="2827455" cy="0"/>
          </a:xfrm>
          <a:prstGeom prst="line">
            <a:avLst/>
          </a:prstGeom>
          <a:noFill/>
          <a:ln w="60325" cap="flat" cmpd="dbl" algn="ctr">
            <a:solidFill>
              <a:srgbClr val="B10043"/>
            </a:solidFill>
            <a:prstDash val="solid"/>
          </a:ln>
          <a:effectLst/>
        </p:spPr>
      </p:cxnSp>
      <p:sp>
        <p:nvSpPr>
          <p:cNvPr id="124" name="ZoneTexte 123">
            <a:extLst>
              <a:ext uri="{FF2B5EF4-FFF2-40B4-BE49-F238E27FC236}">
                <a16:creationId xmlns:a16="http://schemas.microsoft.com/office/drawing/2014/main" id="{D421EF34-906F-4748-AE9B-8E0A68A99F8C}"/>
              </a:ext>
            </a:extLst>
          </p:cNvPr>
          <p:cNvSpPr txBox="1"/>
          <p:nvPr/>
        </p:nvSpPr>
        <p:spPr>
          <a:xfrm>
            <a:off x="3120816" y="1459466"/>
            <a:ext cx="1530599" cy="200055"/>
          </a:xfrm>
          <a:prstGeom prst="rect">
            <a:avLst/>
          </a:prstGeom>
          <a:noFill/>
          <a:ln>
            <a:noFill/>
          </a:ln>
        </p:spPr>
        <p:txBody>
          <a:bodyPr wrap="square" rtlCol="0">
            <a:spAutoFit/>
          </a:bodyPr>
          <a:lstStyle/>
          <a:p>
            <a:pPr marL="0" marR="0" lvl="0" indent="0" algn="ctr" defTabSz="457184"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B10043"/>
                </a:solidFill>
                <a:effectLst/>
                <a:uLnTx/>
                <a:uFillTx/>
              </a:rPr>
              <a:t>Enterprise Intranet </a:t>
            </a:r>
            <a:endParaRPr kumimoji="0" lang="en-US" sz="700" b="1" i="0" u="none" strike="noStrike" kern="0" cap="none" spc="0" normalizeH="0" baseline="0" noProof="0" dirty="0">
              <a:ln>
                <a:noFill/>
              </a:ln>
              <a:solidFill>
                <a:srgbClr val="B10043"/>
              </a:solidFill>
              <a:effectLst/>
              <a:uLnTx/>
              <a:uFillTx/>
            </a:endParaRPr>
          </a:p>
        </p:txBody>
      </p:sp>
      <p:cxnSp>
        <p:nvCxnSpPr>
          <p:cNvPr id="125" name="Connecteur droit 124">
            <a:extLst>
              <a:ext uri="{FF2B5EF4-FFF2-40B4-BE49-F238E27FC236}">
                <a16:creationId xmlns:a16="http://schemas.microsoft.com/office/drawing/2014/main" id="{DD0FF8B7-6C24-4C17-859E-9153AB53B299}"/>
              </a:ext>
            </a:extLst>
          </p:cNvPr>
          <p:cNvCxnSpPr>
            <a:cxnSpLocks/>
          </p:cNvCxnSpPr>
          <p:nvPr/>
        </p:nvCxnSpPr>
        <p:spPr>
          <a:xfrm>
            <a:off x="1943750" y="1490884"/>
            <a:ext cx="0" cy="123290"/>
          </a:xfrm>
          <a:prstGeom prst="line">
            <a:avLst/>
          </a:prstGeom>
          <a:noFill/>
          <a:ln w="22225" cap="flat" cmpd="sng" algn="ctr">
            <a:solidFill>
              <a:srgbClr val="B10043"/>
            </a:solidFill>
            <a:prstDash val="solid"/>
          </a:ln>
          <a:effectLst/>
        </p:spPr>
      </p:cxnSp>
      <p:pic>
        <p:nvPicPr>
          <p:cNvPr id="126" name="Image 125">
            <a:extLst>
              <a:ext uri="{FF2B5EF4-FFF2-40B4-BE49-F238E27FC236}">
                <a16:creationId xmlns:a16="http://schemas.microsoft.com/office/drawing/2014/main" id="{FEA9ADA8-B20B-4628-9029-C474F5102E8D}"/>
              </a:ext>
            </a:extLst>
          </p:cNvPr>
          <p:cNvPicPr>
            <a:picLocks noChangeAspect="1"/>
          </p:cNvPicPr>
          <p:nvPr/>
        </p:nvPicPr>
        <p:blipFill>
          <a:blip r:embed="rId17" cstate="email">
            <a:extLst>
              <a:ext uri="{28A0092B-C50C-407E-A947-70E740481C1C}">
                <a14:useLocalDpi xmlns:a14="http://schemas.microsoft.com/office/drawing/2010/main" val="0"/>
              </a:ext>
            </a:extLst>
          </a:blip>
          <a:stretch>
            <a:fillRect/>
          </a:stretch>
        </p:blipFill>
        <p:spPr>
          <a:xfrm>
            <a:off x="1754398" y="1119444"/>
            <a:ext cx="424822" cy="438412"/>
          </a:xfrm>
          <a:prstGeom prst="rect">
            <a:avLst/>
          </a:prstGeom>
        </p:spPr>
      </p:pic>
      <p:cxnSp>
        <p:nvCxnSpPr>
          <p:cNvPr id="127" name="Connecteur droit 126">
            <a:extLst>
              <a:ext uri="{FF2B5EF4-FFF2-40B4-BE49-F238E27FC236}">
                <a16:creationId xmlns:a16="http://schemas.microsoft.com/office/drawing/2014/main" id="{FCE478B7-5612-4EC9-8037-199565C11504}"/>
              </a:ext>
            </a:extLst>
          </p:cNvPr>
          <p:cNvCxnSpPr>
            <a:cxnSpLocks/>
          </p:cNvCxnSpPr>
          <p:nvPr/>
        </p:nvCxnSpPr>
        <p:spPr>
          <a:xfrm>
            <a:off x="2541616" y="1488737"/>
            <a:ext cx="0" cy="123290"/>
          </a:xfrm>
          <a:prstGeom prst="line">
            <a:avLst/>
          </a:prstGeom>
          <a:noFill/>
          <a:ln w="22225" cap="flat" cmpd="sng" algn="ctr">
            <a:solidFill>
              <a:srgbClr val="B10043"/>
            </a:solidFill>
            <a:prstDash val="solid"/>
          </a:ln>
          <a:effectLst/>
        </p:spPr>
      </p:cxnSp>
      <p:cxnSp>
        <p:nvCxnSpPr>
          <p:cNvPr id="128" name="Connecteur droit 127">
            <a:extLst>
              <a:ext uri="{FF2B5EF4-FFF2-40B4-BE49-F238E27FC236}">
                <a16:creationId xmlns:a16="http://schemas.microsoft.com/office/drawing/2014/main" id="{62CD78CF-234B-457D-B9EB-786F066EDDDA}"/>
              </a:ext>
            </a:extLst>
          </p:cNvPr>
          <p:cNvCxnSpPr>
            <a:cxnSpLocks/>
          </p:cNvCxnSpPr>
          <p:nvPr/>
        </p:nvCxnSpPr>
        <p:spPr>
          <a:xfrm>
            <a:off x="3154170" y="1496211"/>
            <a:ext cx="0" cy="123290"/>
          </a:xfrm>
          <a:prstGeom prst="line">
            <a:avLst/>
          </a:prstGeom>
          <a:noFill/>
          <a:ln w="22225" cap="flat" cmpd="sng" algn="ctr">
            <a:solidFill>
              <a:srgbClr val="B10043"/>
            </a:solidFill>
            <a:prstDash val="solid"/>
          </a:ln>
          <a:effectLst/>
        </p:spPr>
      </p:cxnSp>
      <p:pic>
        <p:nvPicPr>
          <p:cNvPr id="129" name="Image 128">
            <a:extLst>
              <a:ext uri="{FF2B5EF4-FFF2-40B4-BE49-F238E27FC236}">
                <a16:creationId xmlns:a16="http://schemas.microsoft.com/office/drawing/2014/main" id="{E55B3E10-856B-47DE-BE17-A2C2446CC91F}"/>
              </a:ext>
            </a:extLst>
          </p:cNvPr>
          <p:cNvPicPr>
            <a:picLocks noChangeAspect="1"/>
          </p:cNvPicPr>
          <p:nvPr/>
        </p:nvPicPr>
        <p:blipFill>
          <a:blip r:embed="rId17" cstate="email">
            <a:extLst>
              <a:ext uri="{28A0092B-C50C-407E-A947-70E740481C1C}">
                <a14:useLocalDpi xmlns:a14="http://schemas.microsoft.com/office/drawing/2010/main" val="0"/>
              </a:ext>
            </a:extLst>
          </a:blip>
          <a:stretch>
            <a:fillRect/>
          </a:stretch>
        </p:blipFill>
        <p:spPr>
          <a:xfrm>
            <a:off x="2357296" y="1119444"/>
            <a:ext cx="417580" cy="430938"/>
          </a:xfrm>
          <a:prstGeom prst="rect">
            <a:avLst/>
          </a:prstGeom>
        </p:spPr>
      </p:pic>
      <p:grpSp>
        <p:nvGrpSpPr>
          <p:cNvPr id="130" name="Groupe 129">
            <a:extLst>
              <a:ext uri="{FF2B5EF4-FFF2-40B4-BE49-F238E27FC236}">
                <a16:creationId xmlns:a16="http://schemas.microsoft.com/office/drawing/2014/main" id="{8CEFAC05-6727-49CE-8F06-8B23690A9136}"/>
              </a:ext>
            </a:extLst>
          </p:cNvPr>
          <p:cNvGrpSpPr/>
          <p:nvPr/>
        </p:nvGrpSpPr>
        <p:grpSpPr>
          <a:xfrm>
            <a:off x="2952951" y="1119444"/>
            <a:ext cx="438241" cy="466786"/>
            <a:chOff x="9007973" y="300797"/>
            <a:chExt cx="559112" cy="576998"/>
          </a:xfrm>
        </p:grpSpPr>
        <p:pic>
          <p:nvPicPr>
            <p:cNvPr id="131" name="Image 130">
              <a:extLst>
                <a:ext uri="{FF2B5EF4-FFF2-40B4-BE49-F238E27FC236}">
                  <a16:creationId xmlns:a16="http://schemas.microsoft.com/office/drawing/2014/main" id="{8C136F78-E22D-4149-817B-16014F64671D}"/>
                </a:ext>
              </a:extLst>
            </p:cNvPr>
            <p:cNvPicPr>
              <a:picLocks noChangeAspect="1"/>
            </p:cNvPicPr>
            <p:nvPr/>
          </p:nvPicPr>
          <p:blipFill>
            <a:blip r:embed="rId17" cstate="email">
              <a:extLst>
                <a:ext uri="{28A0092B-C50C-407E-A947-70E740481C1C}">
                  <a14:useLocalDpi xmlns:a14="http://schemas.microsoft.com/office/drawing/2010/main" val="0"/>
                </a:ext>
              </a:extLst>
            </a:blip>
            <a:stretch>
              <a:fillRect/>
            </a:stretch>
          </p:blipFill>
          <p:spPr>
            <a:xfrm>
              <a:off x="9007973" y="300797"/>
              <a:ext cx="559112" cy="576998"/>
            </a:xfrm>
            <a:prstGeom prst="rect">
              <a:avLst/>
            </a:prstGeom>
          </p:spPr>
        </p:pic>
        <p:sp>
          <p:nvSpPr>
            <p:cNvPr id="132" name="Freeform 608">
              <a:extLst>
                <a:ext uri="{FF2B5EF4-FFF2-40B4-BE49-F238E27FC236}">
                  <a16:creationId xmlns:a16="http://schemas.microsoft.com/office/drawing/2014/main" id="{AE37E7F8-35B5-4EFE-8A26-9D25D5A33B32}"/>
                </a:ext>
              </a:extLst>
            </p:cNvPr>
            <p:cNvSpPr>
              <a:spLocks/>
            </p:cNvSpPr>
            <p:nvPr/>
          </p:nvSpPr>
          <p:spPr bwMode="auto">
            <a:xfrm>
              <a:off x="9119131" y="449431"/>
              <a:ext cx="126656" cy="161165"/>
            </a:xfrm>
            <a:custGeom>
              <a:avLst/>
              <a:gdLst/>
              <a:ahLst/>
              <a:cxnLst>
                <a:cxn ang="0">
                  <a:pos x="163" y="454"/>
                </a:cxn>
                <a:cxn ang="0">
                  <a:pos x="13" y="261"/>
                </a:cxn>
                <a:cxn ang="0">
                  <a:pos x="2" y="77"/>
                </a:cxn>
                <a:cxn ang="0">
                  <a:pos x="15" y="58"/>
                </a:cxn>
                <a:cxn ang="0">
                  <a:pos x="62" y="29"/>
                </a:cxn>
                <a:cxn ang="0">
                  <a:pos x="252" y="24"/>
                </a:cxn>
                <a:cxn ang="0">
                  <a:pos x="318" y="83"/>
                </a:cxn>
                <a:cxn ang="0">
                  <a:pos x="295" y="80"/>
                </a:cxn>
                <a:cxn ang="0">
                  <a:pos x="163" y="27"/>
                </a:cxn>
                <a:cxn ang="0">
                  <a:pos x="31" y="80"/>
                </a:cxn>
                <a:cxn ang="0">
                  <a:pos x="28" y="84"/>
                </a:cxn>
                <a:cxn ang="0">
                  <a:pos x="115" y="405"/>
                </a:cxn>
                <a:cxn ang="0">
                  <a:pos x="162" y="427"/>
                </a:cxn>
                <a:cxn ang="0">
                  <a:pos x="211" y="405"/>
                </a:cxn>
                <a:cxn ang="0">
                  <a:pos x="296" y="165"/>
                </a:cxn>
                <a:cxn ang="0">
                  <a:pos x="264" y="216"/>
                </a:cxn>
                <a:cxn ang="0">
                  <a:pos x="253" y="319"/>
                </a:cxn>
                <a:cxn ang="0">
                  <a:pos x="72" y="320"/>
                </a:cxn>
                <a:cxn ang="0">
                  <a:pos x="58" y="225"/>
                </a:cxn>
                <a:cxn ang="0">
                  <a:pos x="93" y="177"/>
                </a:cxn>
                <a:cxn ang="0">
                  <a:pos x="94" y="134"/>
                </a:cxn>
                <a:cxn ang="0">
                  <a:pos x="162" y="78"/>
                </a:cxn>
                <a:cxn ang="0">
                  <a:pos x="229" y="127"/>
                </a:cxn>
                <a:cxn ang="0">
                  <a:pos x="229" y="197"/>
                </a:cxn>
                <a:cxn ang="0">
                  <a:pos x="205" y="212"/>
                </a:cxn>
                <a:cxn ang="0">
                  <a:pos x="177" y="183"/>
                </a:cxn>
                <a:cxn ang="0">
                  <a:pos x="173" y="139"/>
                </a:cxn>
                <a:cxn ang="0">
                  <a:pos x="153" y="140"/>
                </a:cxn>
                <a:cxn ang="0">
                  <a:pos x="149" y="191"/>
                </a:cxn>
                <a:cxn ang="0">
                  <a:pos x="168" y="223"/>
                </a:cxn>
                <a:cxn ang="0">
                  <a:pos x="195" y="241"/>
                </a:cxn>
                <a:cxn ang="0">
                  <a:pos x="185" y="285"/>
                </a:cxn>
                <a:cxn ang="0">
                  <a:pos x="145" y="288"/>
                </a:cxn>
                <a:cxn ang="0">
                  <a:pos x="139" y="244"/>
                </a:cxn>
                <a:cxn ang="0">
                  <a:pos x="153" y="261"/>
                </a:cxn>
                <a:cxn ang="0">
                  <a:pos x="167" y="264"/>
                </a:cxn>
                <a:cxn ang="0">
                  <a:pos x="172" y="257"/>
                </a:cxn>
                <a:cxn ang="0">
                  <a:pos x="162" y="249"/>
                </a:cxn>
                <a:cxn ang="0">
                  <a:pos x="144" y="239"/>
                </a:cxn>
                <a:cxn ang="0">
                  <a:pos x="141" y="217"/>
                </a:cxn>
                <a:cxn ang="0">
                  <a:pos x="126" y="209"/>
                </a:cxn>
                <a:cxn ang="0">
                  <a:pos x="122" y="153"/>
                </a:cxn>
                <a:cxn ang="0">
                  <a:pos x="144" y="113"/>
                </a:cxn>
                <a:cxn ang="0">
                  <a:pos x="204" y="153"/>
                </a:cxn>
                <a:cxn ang="0">
                  <a:pos x="204" y="186"/>
                </a:cxn>
                <a:cxn ang="0">
                  <a:pos x="206" y="183"/>
                </a:cxn>
                <a:cxn ang="0">
                  <a:pos x="201" y="128"/>
                </a:cxn>
                <a:cxn ang="0">
                  <a:pos x="134" y="115"/>
                </a:cxn>
                <a:cxn ang="0">
                  <a:pos x="119" y="147"/>
                </a:cxn>
                <a:cxn ang="0">
                  <a:pos x="114" y="197"/>
                </a:cxn>
                <a:cxn ang="0">
                  <a:pos x="97" y="205"/>
                </a:cxn>
                <a:cxn ang="0">
                  <a:pos x="84" y="287"/>
                </a:cxn>
                <a:cxn ang="0">
                  <a:pos x="106" y="309"/>
                </a:cxn>
                <a:cxn ang="0">
                  <a:pos x="238" y="287"/>
                </a:cxn>
                <a:cxn ang="0">
                  <a:pos x="242" y="189"/>
                </a:cxn>
                <a:cxn ang="0">
                  <a:pos x="313" y="117"/>
                </a:cxn>
                <a:cxn ang="0">
                  <a:pos x="313" y="261"/>
                </a:cxn>
                <a:cxn ang="0">
                  <a:pos x="193" y="448"/>
                </a:cxn>
              </a:cxnLst>
              <a:rect l="0" t="0" r="r" b="b"/>
              <a:pathLst>
                <a:path w="325" h="454">
                  <a:moveTo>
                    <a:pt x="163" y="454"/>
                  </a:moveTo>
                  <a:cubicBezTo>
                    <a:pt x="163" y="454"/>
                    <a:pt x="163" y="454"/>
                    <a:pt x="163" y="454"/>
                  </a:cubicBezTo>
                  <a:cubicBezTo>
                    <a:pt x="163" y="454"/>
                    <a:pt x="163" y="454"/>
                    <a:pt x="163" y="454"/>
                  </a:cubicBezTo>
                  <a:cubicBezTo>
                    <a:pt x="163" y="454"/>
                    <a:pt x="163" y="454"/>
                    <a:pt x="163" y="454"/>
                  </a:cubicBezTo>
                  <a:cubicBezTo>
                    <a:pt x="163" y="454"/>
                    <a:pt x="163" y="454"/>
                    <a:pt x="163" y="454"/>
                  </a:cubicBezTo>
                  <a:cubicBezTo>
                    <a:pt x="154" y="454"/>
                    <a:pt x="144" y="452"/>
                    <a:pt x="133" y="448"/>
                  </a:cubicBezTo>
                  <a:cubicBezTo>
                    <a:pt x="133" y="448"/>
                    <a:pt x="133" y="448"/>
                    <a:pt x="133" y="448"/>
                  </a:cubicBezTo>
                  <a:cubicBezTo>
                    <a:pt x="122" y="443"/>
                    <a:pt x="110" y="436"/>
                    <a:pt x="97" y="425"/>
                  </a:cubicBezTo>
                  <a:cubicBezTo>
                    <a:pt x="97" y="425"/>
                    <a:pt x="97" y="425"/>
                    <a:pt x="97" y="425"/>
                  </a:cubicBezTo>
                  <a:cubicBezTo>
                    <a:pt x="67" y="399"/>
                    <a:pt x="26" y="348"/>
                    <a:pt x="13" y="261"/>
                  </a:cubicBezTo>
                  <a:cubicBezTo>
                    <a:pt x="13" y="261"/>
                    <a:pt x="13" y="261"/>
                    <a:pt x="13" y="261"/>
                  </a:cubicBezTo>
                  <a:cubicBezTo>
                    <a:pt x="8" y="229"/>
                    <a:pt x="0" y="145"/>
                    <a:pt x="0" y="101"/>
                  </a:cubicBezTo>
                  <a:cubicBezTo>
                    <a:pt x="0" y="101"/>
                    <a:pt x="0" y="101"/>
                    <a:pt x="0" y="101"/>
                  </a:cubicBezTo>
                  <a:cubicBezTo>
                    <a:pt x="0" y="91"/>
                    <a:pt x="1" y="83"/>
                    <a:pt x="2" y="77"/>
                  </a:cubicBezTo>
                  <a:cubicBezTo>
                    <a:pt x="2" y="77"/>
                    <a:pt x="2" y="77"/>
                    <a:pt x="2" y="77"/>
                  </a:cubicBezTo>
                  <a:cubicBezTo>
                    <a:pt x="2" y="74"/>
                    <a:pt x="3" y="72"/>
                    <a:pt x="4" y="70"/>
                  </a:cubicBezTo>
                  <a:cubicBezTo>
                    <a:pt x="4" y="70"/>
                    <a:pt x="4" y="70"/>
                    <a:pt x="4" y="70"/>
                  </a:cubicBezTo>
                  <a:cubicBezTo>
                    <a:pt x="4" y="68"/>
                    <a:pt x="5" y="67"/>
                    <a:pt x="7" y="65"/>
                  </a:cubicBezTo>
                  <a:cubicBezTo>
                    <a:pt x="7" y="65"/>
                    <a:pt x="7" y="65"/>
                    <a:pt x="7" y="65"/>
                  </a:cubicBezTo>
                  <a:cubicBezTo>
                    <a:pt x="9" y="63"/>
                    <a:pt x="11" y="61"/>
                    <a:pt x="15" y="58"/>
                  </a:cubicBezTo>
                  <a:cubicBezTo>
                    <a:pt x="15" y="58"/>
                    <a:pt x="15" y="58"/>
                    <a:pt x="15" y="58"/>
                  </a:cubicBezTo>
                  <a:cubicBezTo>
                    <a:pt x="18" y="56"/>
                    <a:pt x="22" y="53"/>
                    <a:pt x="26" y="50"/>
                  </a:cubicBezTo>
                  <a:cubicBezTo>
                    <a:pt x="26" y="50"/>
                    <a:pt x="26" y="50"/>
                    <a:pt x="26" y="50"/>
                  </a:cubicBezTo>
                  <a:cubicBezTo>
                    <a:pt x="36" y="44"/>
                    <a:pt x="48" y="36"/>
                    <a:pt x="62" y="29"/>
                  </a:cubicBezTo>
                  <a:cubicBezTo>
                    <a:pt x="62" y="29"/>
                    <a:pt x="62" y="29"/>
                    <a:pt x="62" y="29"/>
                  </a:cubicBezTo>
                  <a:cubicBezTo>
                    <a:pt x="91" y="14"/>
                    <a:pt x="127" y="1"/>
                    <a:pt x="163" y="0"/>
                  </a:cubicBezTo>
                  <a:cubicBezTo>
                    <a:pt x="163" y="0"/>
                    <a:pt x="163" y="0"/>
                    <a:pt x="163" y="0"/>
                  </a:cubicBezTo>
                  <a:cubicBezTo>
                    <a:pt x="163" y="0"/>
                    <a:pt x="163" y="0"/>
                    <a:pt x="163" y="0"/>
                  </a:cubicBezTo>
                  <a:cubicBezTo>
                    <a:pt x="195" y="0"/>
                    <a:pt x="226" y="11"/>
                    <a:pt x="252" y="24"/>
                  </a:cubicBezTo>
                  <a:cubicBezTo>
                    <a:pt x="252" y="24"/>
                    <a:pt x="252" y="24"/>
                    <a:pt x="252" y="24"/>
                  </a:cubicBezTo>
                  <a:cubicBezTo>
                    <a:pt x="279" y="36"/>
                    <a:pt x="300" y="50"/>
                    <a:pt x="311" y="58"/>
                  </a:cubicBezTo>
                  <a:cubicBezTo>
                    <a:pt x="311" y="58"/>
                    <a:pt x="311" y="58"/>
                    <a:pt x="311" y="58"/>
                  </a:cubicBezTo>
                  <a:cubicBezTo>
                    <a:pt x="314" y="61"/>
                    <a:pt x="317" y="63"/>
                    <a:pt x="318" y="65"/>
                  </a:cubicBezTo>
                  <a:cubicBezTo>
                    <a:pt x="318" y="65"/>
                    <a:pt x="318" y="65"/>
                    <a:pt x="318" y="65"/>
                  </a:cubicBezTo>
                  <a:cubicBezTo>
                    <a:pt x="324" y="70"/>
                    <a:pt x="324" y="78"/>
                    <a:pt x="318" y="83"/>
                  </a:cubicBezTo>
                  <a:cubicBezTo>
                    <a:pt x="318" y="83"/>
                    <a:pt x="318" y="83"/>
                    <a:pt x="318" y="83"/>
                  </a:cubicBezTo>
                  <a:cubicBezTo>
                    <a:pt x="313" y="89"/>
                    <a:pt x="305" y="89"/>
                    <a:pt x="300" y="83"/>
                  </a:cubicBezTo>
                  <a:cubicBezTo>
                    <a:pt x="300" y="83"/>
                    <a:pt x="300" y="83"/>
                    <a:pt x="300" y="83"/>
                  </a:cubicBezTo>
                  <a:cubicBezTo>
                    <a:pt x="300" y="83"/>
                    <a:pt x="298" y="82"/>
                    <a:pt x="295" y="80"/>
                  </a:cubicBezTo>
                  <a:cubicBezTo>
                    <a:pt x="295" y="80"/>
                    <a:pt x="295" y="80"/>
                    <a:pt x="295" y="80"/>
                  </a:cubicBezTo>
                  <a:cubicBezTo>
                    <a:pt x="292" y="78"/>
                    <a:pt x="289" y="75"/>
                    <a:pt x="285" y="72"/>
                  </a:cubicBezTo>
                  <a:cubicBezTo>
                    <a:pt x="285" y="72"/>
                    <a:pt x="285" y="72"/>
                    <a:pt x="285" y="72"/>
                  </a:cubicBezTo>
                  <a:cubicBezTo>
                    <a:pt x="276" y="66"/>
                    <a:pt x="264" y="59"/>
                    <a:pt x="251" y="53"/>
                  </a:cubicBezTo>
                  <a:cubicBezTo>
                    <a:pt x="251" y="53"/>
                    <a:pt x="251" y="53"/>
                    <a:pt x="251" y="53"/>
                  </a:cubicBezTo>
                  <a:cubicBezTo>
                    <a:pt x="225" y="39"/>
                    <a:pt x="192" y="27"/>
                    <a:pt x="163" y="27"/>
                  </a:cubicBezTo>
                  <a:cubicBezTo>
                    <a:pt x="163" y="27"/>
                    <a:pt x="163" y="27"/>
                    <a:pt x="163" y="27"/>
                  </a:cubicBezTo>
                  <a:cubicBezTo>
                    <a:pt x="163" y="27"/>
                    <a:pt x="163" y="27"/>
                    <a:pt x="163" y="27"/>
                  </a:cubicBezTo>
                  <a:cubicBezTo>
                    <a:pt x="137" y="27"/>
                    <a:pt x="109" y="36"/>
                    <a:pt x="85" y="48"/>
                  </a:cubicBezTo>
                  <a:cubicBezTo>
                    <a:pt x="85" y="48"/>
                    <a:pt x="85" y="48"/>
                    <a:pt x="85" y="48"/>
                  </a:cubicBezTo>
                  <a:cubicBezTo>
                    <a:pt x="60" y="59"/>
                    <a:pt x="40" y="73"/>
                    <a:pt x="31" y="80"/>
                  </a:cubicBezTo>
                  <a:cubicBezTo>
                    <a:pt x="31" y="80"/>
                    <a:pt x="31" y="80"/>
                    <a:pt x="31" y="80"/>
                  </a:cubicBezTo>
                  <a:cubicBezTo>
                    <a:pt x="30" y="80"/>
                    <a:pt x="29" y="81"/>
                    <a:pt x="28" y="82"/>
                  </a:cubicBezTo>
                  <a:cubicBezTo>
                    <a:pt x="28" y="82"/>
                    <a:pt x="28" y="82"/>
                    <a:pt x="28" y="82"/>
                  </a:cubicBezTo>
                  <a:cubicBezTo>
                    <a:pt x="28" y="82"/>
                    <a:pt x="28" y="83"/>
                    <a:pt x="28" y="84"/>
                  </a:cubicBezTo>
                  <a:cubicBezTo>
                    <a:pt x="28" y="84"/>
                    <a:pt x="28" y="84"/>
                    <a:pt x="28" y="84"/>
                  </a:cubicBezTo>
                  <a:cubicBezTo>
                    <a:pt x="27" y="88"/>
                    <a:pt x="27" y="94"/>
                    <a:pt x="27" y="101"/>
                  </a:cubicBezTo>
                  <a:cubicBezTo>
                    <a:pt x="27" y="101"/>
                    <a:pt x="27" y="101"/>
                    <a:pt x="27" y="101"/>
                  </a:cubicBezTo>
                  <a:cubicBezTo>
                    <a:pt x="27" y="143"/>
                    <a:pt x="34" y="227"/>
                    <a:pt x="39" y="257"/>
                  </a:cubicBezTo>
                  <a:cubicBezTo>
                    <a:pt x="39" y="257"/>
                    <a:pt x="39" y="257"/>
                    <a:pt x="39" y="257"/>
                  </a:cubicBezTo>
                  <a:cubicBezTo>
                    <a:pt x="51" y="337"/>
                    <a:pt x="88" y="382"/>
                    <a:pt x="115" y="405"/>
                  </a:cubicBezTo>
                  <a:cubicBezTo>
                    <a:pt x="115" y="405"/>
                    <a:pt x="115" y="405"/>
                    <a:pt x="115" y="405"/>
                  </a:cubicBezTo>
                  <a:cubicBezTo>
                    <a:pt x="126" y="415"/>
                    <a:pt x="135" y="420"/>
                    <a:pt x="143" y="423"/>
                  </a:cubicBezTo>
                  <a:cubicBezTo>
                    <a:pt x="143" y="423"/>
                    <a:pt x="143" y="423"/>
                    <a:pt x="143" y="423"/>
                  </a:cubicBezTo>
                  <a:cubicBezTo>
                    <a:pt x="150" y="426"/>
                    <a:pt x="156" y="427"/>
                    <a:pt x="162" y="427"/>
                  </a:cubicBezTo>
                  <a:cubicBezTo>
                    <a:pt x="162" y="427"/>
                    <a:pt x="162" y="427"/>
                    <a:pt x="162" y="427"/>
                  </a:cubicBezTo>
                  <a:cubicBezTo>
                    <a:pt x="162" y="427"/>
                    <a:pt x="163" y="427"/>
                    <a:pt x="164" y="427"/>
                  </a:cubicBezTo>
                  <a:cubicBezTo>
                    <a:pt x="164" y="427"/>
                    <a:pt x="164" y="427"/>
                    <a:pt x="164" y="427"/>
                  </a:cubicBezTo>
                  <a:cubicBezTo>
                    <a:pt x="170" y="427"/>
                    <a:pt x="176" y="426"/>
                    <a:pt x="183" y="423"/>
                  </a:cubicBezTo>
                  <a:cubicBezTo>
                    <a:pt x="183" y="423"/>
                    <a:pt x="183" y="423"/>
                    <a:pt x="183" y="423"/>
                  </a:cubicBezTo>
                  <a:cubicBezTo>
                    <a:pt x="191" y="420"/>
                    <a:pt x="200" y="415"/>
                    <a:pt x="211" y="405"/>
                  </a:cubicBezTo>
                  <a:cubicBezTo>
                    <a:pt x="211" y="405"/>
                    <a:pt x="211" y="405"/>
                    <a:pt x="211" y="405"/>
                  </a:cubicBezTo>
                  <a:cubicBezTo>
                    <a:pt x="238" y="382"/>
                    <a:pt x="275" y="337"/>
                    <a:pt x="287" y="257"/>
                  </a:cubicBezTo>
                  <a:cubicBezTo>
                    <a:pt x="287" y="257"/>
                    <a:pt x="287" y="257"/>
                    <a:pt x="287" y="257"/>
                  </a:cubicBezTo>
                  <a:cubicBezTo>
                    <a:pt x="289" y="239"/>
                    <a:pt x="293" y="201"/>
                    <a:pt x="296" y="165"/>
                  </a:cubicBezTo>
                  <a:cubicBezTo>
                    <a:pt x="296" y="165"/>
                    <a:pt x="296" y="165"/>
                    <a:pt x="296" y="165"/>
                  </a:cubicBezTo>
                  <a:cubicBezTo>
                    <a:pt x="288" y="173"/>
                    <a:pt x="280" y="180"/>
                    <a:pt x="276" y="184"/>
                  </a:cubicBezTo>
                  <a:cubicBezTo>
                    <a:pt x="276" y="184"/>
                    <a:pt x="276" y="184"/>
                    <a:pt x="276" y="184"/>
                  </a:cubicBezTo>
                  <a:cubicBezTo>
                    <a:pt x="271" y="189"/>
                    <a:pt x="269" y="193"/>
                    <a:pt x="267" y="198"/>
                  </a:cubicBezTo>
                  <a:cubicBezTo>
                    <a:pt x="267" y="198"/>
                    <a:pt x="267" y="198"/>
                    <a:pt x="267" y="198"/>
                  </a:cubicBezTo>
                  <a:cubicBezTo>
                    <a:pt x="265" y="203"/>
                    <a:pt x="264" y="208"/>
                    <a:pt x="264" y="216"/>
                  </a:cubicBezTo>
                  <a:cubicBezTo>
                    <a:pt x="264" y="216"/>
                    <a:pt x="264" y="216"/>
                    <a:pt x="264" y="216"/>
                  </a:cubicBezTo>
                  <a:cubicBezTo>
                    <a:pt x="264" y="233"/>
                    <a:pt x="264" y="270"/>
                    <a:pt x="264" y="287"/>
                  </a:cubicBezTo>
                  <a:cubicBezTo>
                    <a:pt x="264" y="287"/>
                    <a:pt x="264" y="287"/>
                    <a:pt x="264" y="287"/>
                  </a:cubicBezTo>
                  <a:cubicBezTo>
                    <a:pt x="264" y="299"/>
                    <a:pt x="260" y="310"/>
                    <a:pt x="253" y="319"/>
                  </a:cubicBezTo>
                  <a:cubicBezTo>
                    <a:pt x="253" y="319"/>
                    <a:pt x="253" y="319"/>
                    <a:pt x="253" y="319"/>
                  </a:cubicBezTo>
                  <a:cubicBezTo>
                    <a:pt x="245" y="329"/>
                    <a:pt x="233" y="335"/>
                    <a:pt x="219" y="335"/>
                  </a:cubicBezTo>
                  <a:cubicBezTo>
                    <a:pt x="219" y="335"/>
                    <a:pt x="219" y="335"/>
                    <a:pt x="219" y="335"/>
                  </a:cubicBezTo>
                  <a:cubicBezTo>
                    <a:pt x="205" y="335"/>
                    <a:pt x="121" y="335"/>
                    <a:pt x="106" y="335"/>
                  </a:cubicBezTo>
                  <a:cubicBezTo>
                    <a:pt x="106" y="335"/>
                    <a:pt x="106" y="335"/>
                    <a:pt x="106" y="335"/>
                  </a:cubicBezTo>
                  <a:cubicBezTo>
                    <a:pt x="92" y="335"/>
                    <a:pt x="81" y="329"/>
                    <a:pt x="72" y="320"/>
                  </a:cubicBezTo>
                  <a:cubicBezTo>
                    <a:pt x="72" y="320"/>
                    <a:pt x="72" y="320"/>
                    <a:pt x="72" y="320"/>
                  </a:cubicBezTo>
                  <a:cubicBezTo>
                    <a:pt x="64" y="311"/>
                    <a:pt x="58" y="300"/>
                    <a:pt x="58" y="287"/>
                  </a:cubicBezTo>
                  <a:cubicBezTo>
                    <a:pt x="58" y="287"/>
                    <a:pt x="58" y="287"/>
                    <a:pt x="58" y="287"/>
                  </a:cubicBezTo>
                  <a:cubicBezTo>
                    <a:pt x="58" y="274"/>
                    <a:pt x="58" y="241"/>
                    <a:pt x="58" y="225"/>
                  </a:cubicBezTo>
                  <a:cubicBezTo>
                    <a:pt x="58" y="225"/>
                    <a:pt x="58" y="225"/>
                    <a:pt x="58" y="225"/>
                  </a:cubicBezTo>
                  <a:cubicBezTo>
                    <a:pt x="58" y="213"/>
                    <a:pt x="61" y="202"/>
                    <a:pt x="68" y="193"/>
                  </a:cubicBezTo>
                  <a:cubicBezTo>
                    <a:pt x="68" y="193"/>
                    <a:pt x="68" y="193"/>
                    <a:pt x="68" y="193"/>
                  </a:cubicBezTo>
                  <a:cubicBezTo>
                    <a:pt x="74" y="186"/>
                    <a:pt x="82" y="180"/>
                    <a:pt x="93" y="179"/>
                  </a:cubicBezTo>
                  <a:cubicBezTo>
                    <a:pt x="93" y="179"/>
                    <a:pt x="93" y="179"/>
                    <a:pt x="93" y="179"/>
                  </a:cubicBezTo>
                  <a:cubicBezTo>
                    <a:pt x="93" y="178"/>
                    <a:pt x="93" y="178"/>
                    <a:pt x="93" y="177"/>
                  </a:cubicBezTo>
                  <a:cubicBezTo>
                    <a:pt x="93" y="177"/>
                    <a:pt x="93" y="177"/>
                    <a:pt x="93" y="177"/>
                  </a:cubicBezTo>
                  <a:cubicBezTo>
                    <a:pt x="93" y="170"/>
                    <a:pt x="93" y="161"/>
                    <a:pt x="93" y="147"/>
                  </a:cubicBezTo>
                  <a:cubicBezTo>
                    <a:pt x="93" y="147"/>
                    <a:pt x="93" y="147"/>
                    <a:pt x="93" y="147"/>
                  </a:cubicBezTo>
                  <a:cubicBezTo>
                    <a:pt x="93" y="143"/>
                    <a:pt x="93" y="139"/>
                    <a:pt x="94" y="134"/>
                  </a:cubicBezTo>
                  <a:cubicBezTo>
                    <a:pt x="94" y="134"/>
                    <a:pt x="94" y="134"/>
                    <a:pt x="94" y="134"/>
                  </a:cubicBezTo>
                  <a:cubicBezTo>
                    <a:pt x="96" y="129"/>
                    <a:pt x="98" y="123"/>
                    <a:pt x="100" y="118"/>
                  </a:cubicBezTo>
                  <a:cubicBezTo>
                    <a:pt x="100" y="118"/>
                    <a:pt x="100" y="118"/>
                    <a:pt x="100" y="118"/>
                  </a:cubicBezTo>
                  <a:cubicBezTo>
                    <a:pt x="106" y="106"/>
                    <a:pt x="114" y="94"/>
                    <a:pt x="129" y="87"/>
                  </a:cubicBezTo>
                  <a:cubicBezTo>
                    <a:pt x="129" y="87"/>
                    <a:pt x="129" y="87"/>
                    <a:pt x="129" y="87"/>
                  </a:cubicBezTo>
                  <a:cubicBezTo>
                    <a:pt x="138" y="81"/>
                    <a:pt x="149" y="78"/>
                    <a:pt x="162" y="78"/>
                  </a:cubicBezTo>
                  <a:cubicBezTo>
                    <a:pt x="162" y="78"/>
                    <a:pt x="162" y="78"/>
                    <a:pt x="162" y="78"/>
                  </a:cubicBezTo>
                  <a:cubicBezTo>
                    <a:pt x="182" y="78"/>
                    <a:pt x="198" y="85"/>
                    <a:pt x="209" y="94"/>
                  </a:cubicBezTo>
                  <a:cubicBezTo>
                    <a:pt x="209" y="94"/>
                    <a:pt x="209" y="94"/>
                    <a:pt x="209" y="94"/>
                  </a:cubicBezTo>
                  <a:cubicBezTo>
                    <a:pt x="220" y="104"/>
                    <a:pt x="226" y="116"/>
                    <a:pt x="229" y="127"/>
                  </a:cubicBezTo>
                  <a:cubicBezTo>
                    <a:pt x="229" y="127"/>
                    <a:pt x="229" y="127"/>
                    <a:pt x="229" y="127"/>
                  </a:cubicBezTo>
                  <a:cubicBezTo>
                    <a:pt x="232" y="134"/>
                    <a:pt x="233" y="141"/>
                    <a:pt x="233" y="147"/>
                  </a:cubicBezTo>
                  <a:cubicBezTo>
                    <a:pt x="233" y="147"/>
                    <a:pt x="233" y="147"/>
                    <a:pt x="233" y="147"/>
                  </a:cubicBezTo>
                  <a:cubicBezTo>
                    <a:pt x="233" y="160"/>
                    <a:pt x="233" y="175"/>
                    <a:pt x="233" y="183"/>
                  </a:cubicBezTo>
                  <a:cubicBezTo>
                    <a:pt x="233" y="183"/>
                    <a:pt x="233" y="183"/>
                    <a:pt x="233" y="183"/>
                  </a:cubicBezTo>
                  <a:cubicBezTo>
                    <a:pt x="233" y="187"/>
                    <a:pt x="232" y="192"/>
                    <a:pt x="229" y="197"/>
                  </a:cubicBezTo>
                  <a:cubicBezTo>
                    <a:pt x="229" y="197"/>
                    <a:pt x="229" y="197"/>
                    <a:pt x="229" y="197"/>
                  </a:cubicBezTo>
                  <a:cubicBezTo>
                    <a:pt x="227" y="202"/>
                    <a:pt x="223" y="207"/>
                    <a:pt x="217" y="210"/>
                  </a:cubicBezTo>
                  <a:cubicBezTo>
                    <a:pt x="217" y="210"/>
                    <a:pt x="217" y="210"/>
                    <a:pt x="217" y="210"/>
                  </a:cubicBezTo>
                  <a:cubicBezTo>
                    <a:pt x="213" y="212"/>
                    <a:pt x="209" y="212"/>
                    <a:pt x="205" y="212"/>
                  </a:cubicBezTo>
                  <a:cubicBezTo>
                    <a:pt x="205" y="212"/>
                    <a:pt x="205" y="212"/>
                    <a:pt x="205" y="212"/>
                  </a:cubicBezTo>
                  <a:cubicBezTo>
                    <a:pt x="200" y="212"/>
                    <a:pt x="196" y="212"/>
                    <a:pt x="192" y="210"/>
                  </a:cubicBezTo>
                  <a:cubicBezTo>
                    <a:pt x="192" y="210"/>
                    <a:pt x="192" y="210"/>
                    <a:pt x="192" y="210"/>
                  </a:cubicBezTo>
                  <a:cubicBezTo>
                    <a:pt x="188" y="208"/>
                    <a:pt x="185" y="205"/>
                    <a:pt x="183" y="202"/>
                  </a:cubicBezTo>
                  <a:cubicBezTo>
                    <a:pt x="183" y="202"/>
                    <a:pt x="183" y="202"/>
                    <a:pt x="183" y="202"/>
                  </a:cubicBezTo>
                  <a:cubicBezTo>
                    <a:pt x="178" y="196"/>
                    <a:pt x="177" y="189"/>
                    <a:pt x="177" y="183"/>
                  </a:cubicBezTo>
                  <a:cubicBezTo>
                    <a:pt x="177" y="183"/>
                    <a:pt x="177" y="183"/>
                    <a:pt x="177" y="183"/>
                  </a:cubicBezTo>
                  <a:cubicBezTo>
                    <a:pt x="177" y="177"/>
                    <a:pt x="177" y="171"/>
                    <a:pt x="177" y="153"/>
                  </a:cubicBezTo>
                  <a:cubicBezTo>
                    <a:pt x="177" y="153"/>
                    <a:pt x="177" y="153"/>
                    <a:pt x="177" y="153"/>
                  </a:cubicBezTo>
                  <a:cubicBezTo>
                    <a:pt x="177" y="147"/>
                    <a:pt x="175" y="142"/>
                    <a:pt x="173" y="139"/>
                  </a:cubicBezTo>
                  <a:cubicBezTo>
                    <a:pt x="173" y="139"/>
                    <a:pt x="173" y="139"/>
                    <a:pt x="173" y="139"/>
                  </a:cubicBezTo>
                  <a:cubicBezTo>
                    <a:pt x="170" y="136"/>
                    <a:pt x="168" y="135"/>
                    <a:pt x="162" y="135"/>
                  </a:cubicBezTo>
                  <a:cubicBezTo>
                    <a:pt x="162" y="135"/>
                    <a:pt x="162" y="135"/>
                    <a:pt x="162" y="135"/>
                  </a:cubicBezTo>
                  <a:cubicBezTo>
                    <a:pt x="160" y="135"/>
                    <a:pt x="158" y="135"/>
                    <a:pt x="157" y="136"/>
                  </a:cubicBezTo>
                  <a:cubicBezTo>
                    <a:pt x="157" y="136"/>
                    <a:pt x="157" y="136"/>
                    <a:pt x="157" y="136"/>
                  </a:cubicBezTo>
                  <a:cubicBezTo>
                    <a:pt x="155" y="137"/>
                    <a:pt x="154" y="138"/>
                    <a:pt x="153" y="140"/>
                  </a:cubicBezTo>
                  <a:cubicBezTo>
                    <a:pt x="153" y="140"/>
                    <a:pt x="153" y="140"/>
                    <a:pt x="153" y="140"/>
                  </a:cubicBezTo>
                  <a:cubicBezTo>
                    <a:pt x="150" y="143"/>
                    <a:pt x="148" y="148"/>
                    <a:pt x="149" y="153"/>
                  </a:cubicBezTo>
                  <a:cubicBezTo>
                    <a:pt x="149" y="153"/>
                    <a:pt x="149" y="153"/>
                    <a:pt x="149" y="153"/>
                  </a:cubicBezTo>
                  <a:cubicBezTo>
                    <a:pt x="149" y="167"/>
                    <a:pt x="149" y="182"/>
                    <a:pt x="149" y="191"/>
                  </a:cubicBezTo>
                  <a:cubicBezTo>
                    <a:pt x="149" y="191"/>
                    <a:pt x="149" y="191"/>
                    <a:pt x="149" y="191"/>
                  </a:cubicBezTo>
                  <a:cubicBezTo>
                    <a:pt x="153" y="191"/>
                    <a:pt x="157" y="193"/>
                    <a:pt x="161" y="197"/>
                  </a:cubicBezTo>
                  <a:cubicBezTo>
                    <a:pt x="161" y="197"/>
                    <a:pt x="161" y="197"/>
                    <a:pt x="161" y="197"/>
                  </a:cubicBezTo>
                  <a:cubicBezTo>
                    <a:pt x="165" y="201"/>
                    <a:pt x="168" y="207"/>
                    <a:pt x="168" y="213"/>
                  </a:cubicBezTo>
                  <a:cubicBezTo>
                    <a:pt x="168" y="213"/>
                    <a:pt x="168" y="213"/>
                    <a:pt x="168" y="213"/>
                  </a:cubicBezTo>
                  <a:cubicBezTo>
                    <a:pt x="168" y="220"/>
                    <a:pt x="168" y="218"/>
                    <a:pt x="168" y="223"/>
                  </a:cubicBezTo>
                  <a:cubicBezTo>
                    <a:pt x="168" y="223"/>
                    <a:pt x="168" y="223"/>
                    <a:pt x="168" y="223"/>
                  </a:cubicBezTo>
                  <a:cubicBezTo>
                    <a:pt x="171" y="223"/>
                    <a:pt x="175" y="224"/>
                    <a:pt x="179" y="226"/>
                  </a:cubicBezTo>
                  <a:cubicBezTo>
                    <a:pt x="179" y="226"/>
                    <a:pt x="179" y="226"/>
                    <a:pt x="179" y="226"/>
                  </a:cubicBezTo>
                  <a:cubicBezTo>
                    <a:pt x="185" y="229"/>
                    <a:pt x="191" y="234"/>
                    <a:pt x="195" y="241"/>
                  </a:cubicBezTo>
                  <a:cubicBezTo>
                    <a:pt x="195" y="241"/>
                    <a:pt x="195" y="241"/>
                    <a:pt x="195" y="241"/>
                  </a:cubicBezTo>
                  <a:cubicBezTo>
                    <a:pt x="197" y="246"/>
                    <a:pt x="198" y="251"/>
                    <a:pt x="198" y="257"/>
                  </a:cubicBezTo>
                  <a:cubicBezTo>
                    <a:pt x="198" y="257"/>
                    <a:pt x="198" y="257"/>
                    <a:pt x="198" y="257"/>
                  </a:cubicBezTo>
                  <a:cubicBezTo>
                    <a:pt x="198" y="263"/>
                    <a:pt x="197" y="269"/>
                    <a:pt x="194" y="273"/>
                  </a:cubicBezTo>
                  <a:cubicBezTo>
                    <a:pt x="194" y="273"/>
                    <a:pt x="194" y="273"/>
                    <a:pt x="194" y="273"/>
                  </a:cubicBezTo>
                  <a:cubicBezTo>
                    <a:pt x="192" y="278"/>
                    <a:pt x="189" y="282"/>
                    <a:pt x="185" y="285"/>
                  </a:cubicBezTo>
                  <a:cubicBezTo>
                    <a:pt x="185" y="285"/>
                    <a:pt x="185" y="285"/>
                    <a:pt x="185" y="285"/>
                  </a:cubicBezTo>
                  <a:cubicBezTo>
                    <a:pt x="177" y="290"/>
                    <a:pt x="169" y="292"/>
                    <a:pt x="162" y="292"/>
                  </a:cubicBezTo>
                  <a:cubicBezTo>
                    <a:pt x="162" y="292"/>
                    <a:pt x="162" y="292"/>
                    <a:pt x="162" y="292"/>
                  </a:cubicBezTo>
                  <a:cubicBezTo>
                    <a:pt x="157" y="292"/>
                    <a:pt x="151" y="291"/>
                    <a:pt x="145" y="288"/>
                  </a:cubicBezTo>
                  <a:cubicBezTo>
                    <a:pt x="145" y="288"/>
                    <a:pt x="145" y="288"/>
                    <a:pt x="145" y="288"/>
                  </a:cubicBezTo>
                  <a:cubicBezTo>
                    <a:pt x="140" y="286"/>
                    <a:pt x="134" y="281"/>
                    <a:pt x="130" y="274"/>
                  </a:cubicBezTo>
                  <a:cubicBezTo>
                    <a:pt x="130" y="274"/>
                    <a:pt x="130" y="274"/>
                    <a:pt x="130" y="274"/>
                  </a:cubicBezTo>
                  <a:cubicBezTo>
                    <a:pt x="127" y="269"/>
                    <a:pt x="126" y="263"/>
                    <a:pt x="126" y="257"/>
                  </a:cubicBezTo>
                  <a:cubicBezTo>
                    <a:pt x="126" y="257"/>
                    <a:pt x="126" y="257"/>
                    <a:pt x="126" y="257"/>
                  </a:cubicBezTo>
                  <a:cubicBezTo>
                    <a:pt x="126" y="250"/>
                    <a:pt x="132" y="244"/>
                    <a:pt x="139" y="244"/>
                  </a:cubicBezTo>
                  <a:cubicBezTo>
                    <a:pt x="139" y="244"/>
                    <a:pt x="139" y="244"/>
                    <a:pt x="139" y="244"/>
                  </a:cubicBezTo>
                  <a:cubicBezTo>
                    <a:pt x="146" y="244"/>
                    <a:pt x="152" y="250"/>
                    <a:pt x="152" y="257"/>
                  </a:cubicBezTo>
                  <a:cubicBezTo>
                    <a:pt x="152" y="257"/>
                    <a:pt x="152" y="257"/>
                    <a:pt x="152" y="257"/>
                  </a:cubicBezTo>
                  <a:cubicBezTo>
                    <a:pt x="152" y="259"/>
                    <a:pt x="153" y="260"/>
                    <a:pt x="153" y="261"/>
                  </a:cubicBezTo>
                  <a:cubicBezTo>
                    <a:pt x="153" y="261"/>
                    <a:pt x="153" y="261"/>
                    <a:pt x="153" y="261"/>
                  </a:cubicBezTo>
                  <a:cubicBezTo>
                    <a:pt x="154" y="262"/>
                    <a:pt x="154" y="263"/>
                    <a:pt x="155" y="263"/>
                  </a:cubicBezTo>
                  <a:cubicBezTo>
                    <a:pt x="155" y="263"/>
                    <a:pt x="155" y="263"/>
                    <a:pt x="155" y="263"/>
                  </a:cubicBezTo>
                  <a:cubicBezTo>
                    <a:pt x="157" y="265"/>
                    <a:pt x="161" y="266"/>
                    <a:pt x="162" y="266"/>
                  </a:cubicBezTo>
                  <a:cubicBezTo>
                    <a:pt x="162" y="266"/>
                    <a:pt x="162" y="266"/>
                    <a:pt x="162" y="266"/>
                  </a:cubicBezTo>
                  <a:cubicBezTo>
                    <a:pt x="163" y="266"/>
                    <a:pt x="166" y="265"/>
                    <a:pt x="167" y="264"/>
                  </a:cubicBezTo>
                  <a:cubicBezTo>
                    <a:pt x="167" y="264"/>
                    <a:pt x="167" y="264"/>
                    <a:pt x="167" y="264"/>
                  </a:cubicBezTo>
                  <a:cubicBezTo>
                    <a:pt x="169" y="263"/>
                    <a:pt x="170" y="262"/>
                    <a:pt x="171" y="261"/>
                  </a:cubicBezTo>
                  <a:cubicBezTo>
                    <a:pt x="171" y="261"/>
                    <a:pt x="171" y="261"/>
                    <a:pt x="171" y="261"/>
                  </a:cubicBezTo>
                  <a:cubicBezTo>
                    <a:pt x="171" y="260"/>
                    <a:pt x="172" y="259"/>
                    <a:pt x="172" y="257"/>
                  </a:cubicBezTo>
                  <a:cubicBezTo>
                    <a:pt x="172" y="257"/>
                    <a:pt x="172" y="257"/>
                    <a:pt x="172" y="257"/>
                  </a:cubicBezTo>
                  <a:cubicBezTo>
                    <a:pt x="172" y="255"/>
                    <a:pt x="171" y="254"/>
                    <a:pt x="171" y="253"/>
                  </a:cubicBezTo>
                  <a:cubicBezTo>
                    <a:pt x="171" y="253"/>
                    <a:pt x="171" y="253"/>
                    <a:pt x="171" y="253"/>
                  </a:cubicBezTo>
                  <a:cubicBezTo>
                    <a:pt x="170" y="252"/>
                    <a:pt x="170" y="252"/>
                    <a:pt x="169" y="251"/>
                  </a:cubicBezTo>
                  <a:cubicBezTo>
                    <a:pt x="169" y="251"/>
                    <a:pt x="169" y="251"/>
                    <a:pt x="169" y="251"/>
                  </a:cubicBezTo>
                  <a:cubicBezTo>
                    <a:pt x="168" y="250"/>
                    <a:pt x="164" y="249"/>
                    <a:pt x="162" y="249"/>
                  </a:cubicBezTo>
                  <a:cubicBezTo>
                    <a:pt x="162" y="249"/>
                    <a:pt x="162" y="249"/>
                    <a:pt x="162" y="249"/>
                  </a:cubicBezTo>
                  <a:cubicBezTo>
                    <a:pt x="159" y="249"/>
                    <a:pt x="156" y="249"/>
                    <a:pt x="152" y="247"/>
                  </a:cubicBezTo>
                  <a:cubicBezTo>
                    <a:pt x="152" y="247"/>
                    <a:pt x="152" y="247"/>
                    <a:pt x="152" y="247"/>
                  </a:cubicBezTo>
                  <a:cubicBezTo>
                    <a:pt x="149" y="245"/>
                    <a:pt x="145" y="242"/>
                    <a:pt x="144" y="239"/>
                  </a:cubicBezTo>
                  <a:cubicBezTo>
                    <a:pt x="144" y="239"/>
                    <a:pt x="144" y="239"/>
                    <a:pt x="144" y="239"/>
                  </a:cubicBezTo>
                  <a:cubicBezTo>
                    <a:pt x="143" y="236"/>
                    <a:pt x="142" y="234"/>
                    <a:pt x="142" y="232"/>
                  </a:cubicBezTo>
                  <a:cubicBezTo>
                    <a:pt x="142" y="232"/>
                    <a:pt x="142" y="232"/>
                    <a:pt x="142" y="232"/>
                  </a:cubicBezTo>
                  <a:cubicBezTo>
                    <a:pt x="141" y="230"/>
                    <a:pt x="141" y="227"/>
                    <a:pt x="141" y="225"/>
                  </a:cubicBezTo>
                  <a:cubicBezTo>
                    <a:pt x="141" y="225"/>
                    <a:pt x="141" y="225"/>
                    <a:pt x="141" y="225"/>
                  </a:cubicBezTo>
                  <a:cubicBezTo>
                    <a:pt x="141" y="219"/>
                    <a:pt x="141" y="220"/>
                    <a:pt x="141" y="217"/>
                  </a:cubicBezTo>
                  <a:cubicBezTo>
                    <a:pt x="141" y="217"/>
                    <a:pt x="141" y="217"/>
                    <a:pt x="141" y="217"/>
                  </a:cubicBezTo>
                  <a:cubicBezTo>
                    <a:pt x="139" y="217"/>
                    <a:pt x="138" y="216"/>
                    <a:pt x="136" y="216"/>
                  </a:cubicBezTo>
                  <a:cubicBezTo>
                    <a:pt x="136" y="216"/>
                    <a:pt x="136" y="216"/>
                    <a:pt x="136" y="216"/>
                  </a:cubicBezTo>
                  <a:cubicBezTo>
                    <a:pt x="132" y="215"/>
                    <a:pt x="129" y="212"/>
                    <a:pt x="126" y="209"/>
                  </a:cubicBezTo>
                  <a:cubicBezTo>
                    <a:pt x="126" y="209"/>
                    <a:pt x="126" y="209"/>
                    <a:pt x="126" y="209"/>
                  </a:cubicBezTo>
                  <a:cubicBezTo>
                    <a:pt x="124" y="207"/>
                    <a:pt x="123" y="204"/>
                    <a:pt x="123" y="202"/>
                  </a:cubicBezTo>
                  <a:cubicBezTo>
                    <a:pt x="123" y="202"/>
                    <a:pt x="123" y="202"/>
                    <a:pt x="123" y="202"/>
                  </a:cubicBezTo>
                  <a:cubicBezTo>
                    <a:pt x="122" y="199"/>
                    <a:pt x="122" y="196"/>
                    <a:pt x="122" y="194"/>
                  </a:cubicBezTo>
                  <a:cubicBezTo>
                    <a:pt x="122" y="194"/>
                    <a:pt x="122" y="194"/>
                    <a:pt x="122" y="194"/>
                  </a:cubicBezTo>
                  <a:cubicBezTo>
                    <a:pt x="122" y="186"/>
                    <a:pt x="122" y="168"/>
                    <a:pt x="122" y="153"/>
                  </a:cubicBezTo>
                  <a:cubicBezTo>
                    <a:pt x="122" y="153"/>
                    <a:pt x="122" y="153"/>
                    <a:pt x="122" y="153"/>
                  </a:cubicBezTo>
                  <a:cubicBezTo>
                    <a:pt x="122" y="146"/>
                    <a:pt x="124" y="138"/>
                    <a:pt x="127" y="131"/>
                  </a:cubicBezTo>
                  <a:cubicBezTo>
                    <a:pt x="127" y="131"/>
                    <a:pt x="127" y="131"/>
                    <a:pt x="127" y="131"/>
                  </a:cubicBezTo>
                  <a:cubicBezTo>
                    <a:pt x="131" y="123"/>
                    <a:pt x="136" y="117"/>
                    <a:pt x="144" y="113"/>
                  </a:cubicBezTo>
                  <a:cubicBezTo>
                    <a:pt x="144" y="113"/>
                    <a:pt x="144" y="113"/>
                    <a:pt x="144" y="113"/>
                  </a:cubicBezTo>
                  <a:cubicBezTo>
                    <a:pt x="150" y="110"/>
                    <a:pt x="156" y="108"/>
                    <a:pt x="162" y="108"/>
                  </a:cubicBezTo>
                  <a:cubicBezTo>
                    <a:pt x="162" y="108"/>
                    <a:pt x="162" y="108"/>
                    <a:pt x="162" y="108"/>
                  </a:cubicBezTo>
                  <a:cubicBezTo>
                    <a:pt x="175" y="108"/>
                    <a:pt x="186" y="114"/>
                    <a:pt x="193" y="122"/>
                  </a:cubicBezTo>
                  <a:cubicBezTo>
                    <a:pt x="193" y="122"/>
                    <a:pt x="193" y="122"/>
                    <a:pt x="193" y="122"/>
                  </a:cubicBezTo>
                  <a:cubicBezTo>
                    <a:pt x="200" y="131"/>
                    <a:pt x="204" y="142"/>
                    <a:pt x="204" y="153"/>
                  </a:cubicBezTo>
                  <a:cubicBezTo>
                    <a:pt x="204" y="153"/>
                    <a:pt x="204" y="153"/>
                    <a:pt x="204" y="153"/>
                  </a:cubicBezTo>
                  <a:cubicBezTo>
                    <a:pt x="204" y="171"/>
                    <a:pt x="204" y="177"/>
                    <a:pt x="204" y="183"/>
                  </a:cubicBezTo>
                  <a:cubicBezTo>
                    <a:pt x="204" y="183"/>
                    <a:pt x="204" y="183"/>
                    <a:pt x="204" y="183"/>
                  </a:cubicBezTo>
                  <a:cubicBezTo>
                    <a:pt x="204" y="184"/>
                    <a:pt x="204" y="185"/>
                    <a:pt x="204" y="186"/>
                  </a:cubicBezTo>
                  <a:cubicBezTo>
                    <a:pt x="204" y="186"/>
                    <a:pt x="204" y="186"/>
                    <a:pt x="204" y="186"/>
                  </a:cubicBezTo>
                  <a:cubicBezTo>
                    <a:pt x="204" y="186"/>
                    <a:pt x="204" y="186"/>
                    <a:pt x="205" y="186"/>
                  </a:cubicBezTo>
                  <a:cubicBezTo>
                    <a:pt x="205" y="186"/>
                    <a:pt x="205" y="186"/>
                    <a:pt x="205" y="186"/>
                  </a:cubicBezTo>
                  <a:cubicBezTo>
                    <a:pt x="205" y="186"/>
                    <a:pt x="205" y="186"/>
                    <a:pt x="205" y="186"/>
                  </a:cubicBezTo>
                  <a:cubicBezTo>
                    <a:pt x="205" y="186"/>
                    <a:pt x="205" y="186"/>
                    <a:pt x="205" y="186"/>
                  </a:cubicBezTo>
                  <a:cubicBezTo>
                    <a:pt x="206" y="185"/>
                    <a:pt x="206" y="184"/>
                    <a:pt x="206" y="183"/>
                  </a:cubicBezTo>
                  <a:cubicBezTo>
                    <a:pt x="206" y="183"/>
                    <a:pt x="206" y="183"/>
                    <a:pt x="206" y="183"/>
                  </a:cubicBezTo>
                  <a:cubicBezTo>
                    <a:pt x="206" y="175"/>
                    <a:pt x="206" y="160"/>
                    <a:pt x="206" y="147"/>
                  </a:cubicBezTo>
                  <a:cubicBezTo>
                    <a:pt x="206" y="147"/>
                    <a:pt x="206" y="147"/>
                    <a:pt x="206" y="147"/>
                  </a:cubicBezTo>
                  <a:cubicBezTo>
                    <a:pt x="206" y="143"/>
                    <a:pt x="205" y="135"/>
                    <a:pt x="201" y="128"/>
                  </a:cubicBezTo>
                  <a:cubicBezTo>
                    <a:pt x="201" y="128"/>
                    <a:pt x="201" y="128"/>
                    <a:pt x="201" y="128"/>
                  </a:cubicBezTo>
                  <a:cubicBezTo>
                    <a:pt x="197" y="120"/>
                    <a:pt x="192" y="114"/>
                    <a:pt x="184" y="110"/>
                  </a:cubicBezTo>
                  <a:cubicBezTo>
                    <a:pt x="184" y="110"/>
                    <a:pt x="184" y="110"/>
                    <a:pt x="184" y="110"/>
                  </a:cubicBezTo>
                  <a:cubicBezTo>
                    <a:pt x="178" y="107"/>
                    <a:pt x="172" y="105"/>
                    <a:pt x="162" y="105"/>
                  </a:cubicBezTo>
                  <a:cubicBezTo>
                    <a:pt x="162" y="105"/>
                    <a:pt x="162" y="105"/>
                    <a:pt x="162" y="105"/>
                  </a:cubicBezTo>
                  <a:cubicBezTo>
                    <a:pt x="149" y="105"/>
                    <a:pt x="141" y="109"/>
                    <a:pt x="134" y="115"/>
                  </a:cubicBezTo>
                  <a:cubicBezTo>
                    <a:pt x="134" y="115"/>
                    <a:pt x="134" y="115"/>
                    <a:pt x="134" y="115"/>
                  </a:cubicBezTo>
                  <a:cubicBezTo>
                    <a:pt x="128" y="121"/>
                    <a:pt x="124" y="129"/>
                    <a:pt x="121" y="137"/>
                  </a:cubicBezTo>
                  <a:cubicBezTo>
                    <a:pt x="121" y="137"/>
                    <a:pt x="121" y="137"/>
                    <a:pt x="121" y="137"/>
                  </a:cubicBezTo>
                  <a:cubicBezTo>
                    <a:pt x="120" y="141"/>
                    <a:pt x="119" y="146"/>
                    <a:pt x="119" y="147"/>
                  </a:cubicBezTo>
                  <a:cubicBezTo>
                    <a:pt x="119" y="147"/>
                    <a:pt x="119" y="147"/>
                    <a:pt x="119" y="147"/>
                  </a:cubicBezTo>
                  <a:cubicBezTo>
                    <a:pt x="119" y="161"/>
                    <a:pt x="119" y="170"/>
                    <a:pt x="119" y="177"/>
                  </a:cubicBezTo>
                  <a:cubicBezTo>
                    <a:pt x="119" y="177"/>
                    <a:pt x="119" y="177"/>
                    <a:pt x="119" y="177"/>
                  </a:cubicBezTo>
                  <a:cubicBezTo>
                    <a:pt x="119" y="181"/>
                    <a:pt x="119" y="184"/>
                    <a:pt x="118" y="187"/>
                  </a:cubicBezTo>
                  <a:cubicBezTo>
                    <a:pt x="118" y="187"/>
                    <a:pt x="118" y="187"/>
                    <a:pt x="118" y="187"/>
                  </a:cubicBezTo>
                  <a:cubicBezTo>
                    <a:pt x="118" y="191"/>
                    <a:pt x="117" y="194"/>
                    <a:pt x="114" y="197"/>
                  </a:cubicBezTo>
                  <a:cubicBezTo>
                    <a:pt x="114" y="197"/>
                    <a:pt x="114" y="197"/>
                    <a:pt x="114" y="197"/>
                  </a:cubicBezTo>
                  <a:cubicBezTo>
                    <a:pt x="112" y="200"/>
                    <a:pt x="110" y="202"/>
                    <a:pt x="107" y="203"/>
                  </a:cubicBezTo>
                  <a:cubicBezTo>
                    <a:pt x="107" y="203"/>
                    <a:pt x="107" y="203"/>
                    <a:pt x="107" y="203"/>
                  </a:cubicBezTo>
                  <a:cubicBezTo>
                    <a:pt x="104" y="204"/>
                    <a:pt x="100" y="205"/>
                    <a:pt x="97" y="205"/>
                  </a:cubicBezTo>
                  <a:cubicBezTo>
                    <a:pt x="97" y="205"/>
                    <a:pt x="97" y="205"/>
                    <a:pt x="97" y="205"/>
                  </a:cubicBezTo>
                  <a:cubicBezTo>
                    <a:pt x="94" y="205"/>
                    <a:pt x="92" y="206"/>
                    <a:pt x="89" y="210"/>
                  </a:cubicBezTo>
                  <a:cubicBezTo>
                    <a:pt x="89" y="210"/>
                    <a:pt x="89" y="210"/>
                    <a:pt x="89" y="210"/>
                  </a:cubicBezTo>
                  <a:cubicBezTo>
                    <a:pt x="86" y="213"/>
                    <a:pt x="84" y="218"/>
                    <a:pt x="84" y="225"/>
                  </a:cubicBezTo>
                  <a:cubicBezTo>
                    <a:pt x="84" y="225"/>
                    <a:pt x="84" y="225"/>
                    <a:pt x="84" y="225"/>
                  </a:cubicBezTo>
                  <a:cubicBezTo>
                    <a:pt x="84" y="241"/>
                    <a:pt x="84" y="274"/>
                    <a:pt x="84" y="287"/>
                  </a:cubicBezTo>
                  <a:cubicBezTo>
                    <a:pt x="84" y="287"/>
                    <a:pt x="84" y="287"/>
                    <a:pt x="84" y="287"/>
                  </a:cubicBezTo>
                  <a:cubicBezTo>
                    <a:pt x="84" y="291"/>
                    <a:pt x="87" y="297"/>
                    <a:pt x="91" y="301"/>
                  </a:cubicBezTo>
                  <a:cubicBezTo>
                    <a:pt x="91" y="301"/>
                    <a:pt x="91" y="301"/>
                    <a:pt x="91" y="301"/>
                  </a:cubicBezTo>
                  <a:cubicBezTo>
                    <a:pt x="96" y="306"/>
                    <a:pt x="102" y="309"/>
                    <a:pt x="106" y="309"/>
                  </a:cubicBezTo>
                  <a:cubicBezTo>
                    <a:pt x="106" y="309"/>
                    <a:pt x="106" y="309"/>
                    <a:pt x="106" y="309"/>
                  </a:cubicBezTo>
                  <a:cubicBezTo>
                    <a:pt x="121" y="309"/>
                    <a:pt x="205" y="309"/>
                    <a:pt x="219" y="309"/>
                  </a:cubicBezTo>
                  <a:cubicBezTo>
                    <a:pt x="219" y="309"/>
                    <a:pt x="219" y="309"/>
                    <a:pt x="219" y="309"/>
                  </a:cubicBezTo>
                  <a:cubicBezTo>
                    <a:pt x="225" y="309"/>
                    <a:pt x="229" y="306"/>
                    <a:pt x="232" y="302"/>
                  </a:cubicBezTo>
                  <a:cubicBezTo>
                    <a:pt x="232" y="302"/>
                    <a:pt x="232" y="302"/>
                    <a:pt x="232" y="302"/>
                  </a:cubicBezTo>
                  <a:cubicBezTo>
                    <a:pt x="236" y="298"/>
                    <a:pt x="238" y="292"/>
                    <a:pt x="238" y="287"/>
                  </a:cubicBezTo>
                  <a:cubicBezTo>
                    <a:pt x="238" y="287"/>
                    <a:pt x="238" y="287"/>
                    <a:pt x="238" y="287"/>
                  </a:cubicBezTo>
                  <a:cubicBezTo>
                    <a:pt x="238" y="270"/>
                    <a:pt x="238" y="233"/>
                    <a:pt x="238" y="216"/>
                  </a:cubicBezTo>
                  <a:cubicBezTo>
                    <a:pt x="238" y="216"/>
                    <a:pt x="238" y="216"/>
                    <a:pt x="238" y="216"/>
                  </a:cubicBezTo>
                  <a:cubicBezTo>
                    <a:pt x="238" y="207"/>
                    <a:pt x="239" y="198"/>
                    <a:pt x="242" y="189"/>
                  </a:cubicBezTo>
                  <a:cubicBezTo>
                    <a:pt x="242" y="189"/>
                    <a:pt x="242" y="189"/>
                    <a:pt x="242" y="189"/>
                  </a:cubicBezTo>
                  <a:cubicBezTo>
                    <a:pt x="245" y="180"/>
                    <a:pt x="250" y="172"/>
                    <a:pt x="257" y="165"/>
                  </a:cubicBezTo>
                  <a:cubicBezTo>
                    <a:pt x="257" y="165"/>
                    <a:pt x="257" y="165"/>
                    <a:pt x="257" y="165"/>
                  </a:cubicBezTo>
                  <a:cubicBezTo>
                    <a:pt x="266" y="157"/>
                    <a:pt x="288" y="134"/>
                    <a:pt x="302" y="121"/>
                  </a:cubicBezTo>
                  <a:cubicBezTo>
                    <a:pt x="302" y="121"/>
                    <a:pt x="302" y="121"/>
                    <a:pt x="302" y="121"/>
                  </a:cubicBezTo>
                  <a:cubicBezTo>
                    <a:pt x="305" y="118"/>
                    <a:pt x="309" y="117"/>
                    <a:pt x="313" y="117"/>
                  </a:cubicBezTo>
                  <a:cubicBezTo>
                    <a:pt x="313" y="117"/>
                    <a:pt x="313" y="117"/>
                    <a:pt x="313" y="117"/>
                  </a:cubicBezTo>
                  <a:cubicBezTo>
                    <a:pt x="313" y="117"/>
                    <a:pt x="313" y="117"/>
                    <a:pt x="313" y="117"/>
                  </a:cubicBezTo>
                  <a:cubicBezTo>
                    <a:pt x="320" y="118"/>
                    <a:pt x="325" y="124"/>
                    <a:pt x="324" y="131"/>
                  </a:cubicBezTo>
                  <a:cubicBezTo>
                    <a:pt x="324" y="131"/>
                    <a:pt x="324" y="131"/>
                    <a:pt x="324" y="131"/>
                  </a:cubicBezTo>
                  <a:cubicBezTo>
                    <a:pt x="322" y="176"/>
                    <a:pt x="317" y="235"/>
                    <a:pt x="313" y="261"/>
                  </a:cubicBezTo>
                  <a:cubicBezTo>
                    <a:pt x="313" y="261"/>
                    <a:pt x="313" y="261"/>
                    <a:pt x="313" y="261"/>
                  </a:cubicBezTo>
                  <a:cubicBezTo>
                    <a:pt x="300" y="348"/>
                    <a:pt x="259" y="399"/>
                    <a:pt x="228" y="425"/>
                  </a:cubicBezTo>
                  <a:cubicBezTo>
                    <a:pt x="228" y="425"/>
                    <a:pt x="228" y="425"/>
                    <a:pt x="228" y="425"/>
                  </a:cubicBezTo>
                  <a:cubicBezTo>
                    <a:pt x="216" y="436"/>
                    <a:pt x="204" y="443"/>
                    <a:pt x="193" y="448"/>
                  </a:cubicBezTo>
                  <a:cubicBezTo>
                    <a:pt x="193" y="448"/>
                    <a:pt x="193" y="448"/>
                    <a:pt x="193" y="448"/>
                  </a:cubicBezTo>
                  <a:cubicBezTo>
                    <a:pt x="182" y="452"/>
                    <a:pt x="172" y="454"/>
                    <a:pt x="163" y="454"/>
                  </a:cubicBezTo>
                  <a:cubicBezTo>
                    <a:pt x="163" y="454"/>
                    <a:pt x="163" y="454"/>
                    <a:pt x="163" y="454"/>
                  </a:cubicBezTo>
                  <a:cubicBezTo>
                    <a:pt x="163" y="454"/>
                    <a:pt x="163" y="454"/>
                    <a:pt x="163" y="454"/>
                  </a:cubicBezTo>
                  <a:close/>
                </a:path>
              </a:pathLst>
            </a:custGeom>
            <a:solidFill>
              <a:srgbClr val="3DCD58">
                <a:lumMod val="75000"/>
              </a:srgbClr>
            </a:solidFill>
            <a:ln w="9525">
              <a:noFill/>
              <a:round/>
              <a:headEnd/>
              <a:tailEnd/>
            </a:ln>
          </p:spPr>
          <p:txBody>
            <a:bodyPr vert="horz" wrap="square" lIns="68562" tIns="34281" rIns="68562" bIns="34281" numCol="1" anchor="t" anchorCtr="0" compatLnSpc="1">
              <a:prstTxWarp prst="textNoShape">
                <a:avLst/>
              </a:prstTxWarp>
            </a:bodyPr>
            <a:lstStyle/>
            <a:p>
              <a:pPr marL="0" marR="0" lvl="0" indent="0" defTabSz="684967" eaLnBrk="1" fontAlgn="auto" latinLnBrk="0" hangingPunct="1">
                <a:lnSpc>
                  <a:spcPct val="100000"/>
                </a:lnSpc>
                <a:spcBef>
                  <a:spcPts val="0"/>
                </a:spcBef>
                <a:spcAft>
                  <a:spcPts val="0"/>
                </a:spcAft>
                <a:buClrTx/>
                <a:buSzTx/>
                <a:buFontTx/>
                <a:buNone/>
                <a:tabLst/>
                <a:defRPr/>
              </a:pPr>
              <a:endParaRPr kumimoji="0" lang="en-US" sz="1424" b="0" i="0" u="none" strike="noStrike" kern="0" cap="none" spc="0" normalizeH="0" baseline="0" noProof="0">
                <a:ln>
                  <a:noFill/>
                </a:ln>
                <a:solidFill>
                  <a:prstClr val="black"/>
                </a:solidFill>
                <a:effectLst/>
                <a:uLnTx/>
                <a:uFillTx/>
              </a:endParaRPr>
            </a:p>
          </p:txBody>
        </p:sp>
      </p:grpSp>
      <p:cxnSp>
        <p:nvCxnSpPr>
          <p:cNvPr id="133" name="Connecteur droit 132">
            <a:extLst>
              <a:ext uri="{FF2B5EF4-FFF2-40B4-BE49-F238E27FC236}">
                <a16:creationId xmlns:a16="http://schemas.microsoft.com/office/drawing/2014/main" id="{44306EA0-0EE7-4244-893A-66658465ABE2}"/>
              </a:ext>
            </a:extLst>
          </p:cNvPr>
          <p:cNvCxnSpPr>
            <a:cxnSpLocks/>
          </p:cNvCxnSpPr>
          <p:nvPr/>
        </p:nvCxnSpPr>
        <p:spPr>
          <a:xfrm>
            <a:off x="3946155" y="1919573"/>
            <a:ext cx="19858" cy="439784"/>
          </a:xfrm>
          <a:prstGeom prst="line">
            <a:avLst/>
          </a:prstGeom>
          <a:noFill/>
          <a:ln w="47625" cap="flat" cmpd="dbl" algn="ctr">
            <a:solidFill>
              <a:srgbClr val="0070C0"/>
            </a:solidFill>
            <a:prstDash val="solid"/>
          </a:ln>
          <a:effectLst/>
        </p:spPr>
      </p:cxnSp>
      <p:pic>
        <p:nvPicPr>
          <p:cNvPr id="134" name="Image 133">
            <a:extLst>
              <a:ext uri="{FF2B5EF4-FFF2-40B4-BE49-F238E27FC236}">
                <a16:creationId xmlns:a16="http://schemas.microsoft.com/office/drawing/2014/main" id="{E8755110-51C1-4DA3-9552-E6DB518495D5}"/>
              </a:ext>
            </a:extLst>
          </p:cNvPr>
          <p:cNvPicPr>
            <a:picLocks noChangeAspect="1"/>
          </p:cNvPicPr>
          <p:nvPr/>
        </p:nvPicPr>
        <p:blipFill>
          <a:blip r:embed="rId18" cstate="email">
            <a:extLst>
              <a:ext uri="{28A0092B-C50C-407E-A947-70E740481C1C}">
                <a14:useLocalDpi xmlns:a14="http://schemas.microsoft.com/office/drawing/2010/main" val="0"/>
              </a:ext>
            </a:extLst>
          </a:blip>
          <a:stretch>
            <a:fillRect/>
          </a:stretch>
        </p:blipFill>
        <p:spPr>
          <a:xfrm>
            <a:off x="4372947" y="1285723"/>
            <a:ext cx="315910" cy="315910"/>
          </a:xfrm>
          <a:prstGeom prst="rect">
            <a:avLst/>
          </a:prstGeom>
        </p:spPr>
      </p:pic>
      <p:pic>
        <p:nvPicPr>
          <p:cNvPr id="135" name="Picture 8" descr="Afficher l'image d'origine">
            <a:extLst>
              <a:ext uri="{FF2B5EF4-FFF2-40B4-BE49-F238E27FC236}">
                <a16:creationId xmlns:a16="http://schemas.microsoft.com/office/drawing/2014/main" id="{D80C03EE-E51E-4B7A-8A7F-894EB3AFDC2A}"/>
              </a:ext>
            </a:extLst>
          </p:cNvPr>
          <p:cNvPicPr>
            <a:picLocks noChangeAspect="1" noChangeArrowheads="1"/>
          </p:cNvPicPr>
          <p:nvPr/>
        </p:nvPicPr>
        <p:blipFill>
          <a:blip r:embed="rId19" cstate="email">
            <a:extLst>
              <a:ext uri="{28A0092B-C50C-407E-A947-70E740481C1C}">
                <a14:useLocalDpi xmlns:a14="http://schemas.microsoft.com/office/drawing/2010/main" val="0"/>
              </a:ext>
            </a:extLst>
          </a:blip>
          <a:srcRect/>
          <a:stretch>
            <a:fillRect/>
          </a:stretch>
        </p:blipFill>
        <p:spPr bwMode="auto">
          <a:xfrm>
            <a:off x="3766476" y="1905204"/>
            <a:ext cx="358114" cy="336465"/>
          </a:xfrm>
          <a:prstGeom prst="rect">
            <a:avLst/>
          </a:prstGeom>
          <a:noFill/>
          <a:extLst>
            <a:ext uri="{909E8E84-426E-40DD-AFC4-6F175D3DCCD1}">
              <a14:hiddenFill xmlns:a14="http://schemas.microsoft.com/office/drawing/2010/main">
                <a:solidFill>
                  <a:srgbClr val="FFFFFF"/>
                </a:solidFill>
              </a14:hiddenFill>
            </a:ext>
          </a:extLst>
        </p:spPr>
      </p:pic>
      <p:cxnSp>
        <p:nvCxnSpPr>
          <p:cNvPr id="138" name="Connecteur droit 137">
            <a:extLst>
              <a:ext uri="{FF2B5EF4-FFF2-40B4-BE49-F238E27FC236}">
                <a16:creationId xmlns:a16="http://schemas.microsoft.com/office/drawing/2014/main" id="{9EE47E74-6C4D-49F4-AE69-3A27814AF1A4}"/>
              </a:ext>
            </a:extLst>
          </p:cNvPr>
          <p:cNvCxnSpPr>
            <a:cxnSpLocks/>
          </p:cNvCxnSpPr>
          <p:nvPr/>
        </p:nvCxnSpPr>
        <p:spPr>
          <a:xfrm>
            <a:off x="5424490" y="1311780"/>
            <a:ext cx="767304" cy="0"/>
          </a:xfrm>
          <a:prstGeom prst="line">
            <a:avLst/>
          </a:prstGeom>
          <a:noFill/>
          <a:ln w="12700" cap="rnd" cmpd="sng" algn="ctr">
            <a:solidFill>
              <a:srgbClr val="FF0000"/>
            </a:solidFill>
            <a:prstDash val="sysDot"/>
          </a:ln>
          <a:effectLst/>
        </p:spPr>
      </p:cxnSp>
      <p:pic>
        <p:nvPicPr>
          <p:cNvPr id="140" name="Picture 99">
            <a:extLst>
              <a:ext uri="{FF2B5EF4-FFF2-40B4-BE49-F238E27FC236}">
                <a16:creationId xmlns:a16="http://schemas.microsoft.com/office/drawing/2014/main" id="{624BE72E-3FDF-4E40-85CE-7716FE2065C2}"/>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5727548" y="1141808"/>
            <a:ext cx="580329" cy="422057"/>
          </a:xfrm>
          <a:prstGeom prst="rect">
            <a:avLst/>
          </a:prstGeom>
        </p:spPr>
      </p:pic>
      <p:cxnSp>
        <p:nvCxnSpPr>
          <p:cNvPr id="144" name="Connecteur droit 143">
            <a:extLst>
              <a:ext uri="{FF2B5EF4-FFF2-40B4-BE49-F238E27FC236}">
                <a16:creationId xmlns:a16="http://schemas.microsoft.com/office/drawing/2014/main" id="{1EC9A85B-3848-482F-ADDD-5EC25C007928}"/>
              </a:ext>
            </a:extLst>
          </p:cNvPr>
          <p:cNvCxnSpPr>
            <a:cxnSpLocks/>
          </p:cNvCxnSpPr>
          <p:nvPr/>
        </p:nvCxnSpPr>
        <p:spPr>
          <a:xfrm>
            <a:off x="4460903" y="1488737"/>
            <a:ext cx="0" cy="123290"/>
          </a:xfrm>
          <a:prstGeom prst="line">
            <a:avLst/>
          </a:prstGeom>
          <a:noFill/>
          <a:ln w="22225" cap="flat" cmpd="sng" algn="ctr">
            <a:solidFill>
              <a:srgbClr val="B10043"/>
            </a:solidFill>
            <a:prstDash val="solid"/>
          </a:ln>
          <a:effectLst/>
        </p:spPr>
      </p:cxnSp>
      <p:cxnSp>
        <p:nvCxnSpPr>
          <p:cNvPr id="146" name="Connecteur droit 145">
            <a:extLst>
              <a:ext uri="{FF2B5EF4-FFF2-40B4-BE49-F238E27FC236}">
                <a16:creationId xmlns:a16="http://schemas.microsoft.com/office/drawing/2014/main" id="{32E90732-A2F4-40CD-B032-67D703401130}"/>
              </a:ext>
            </a:extLst>
          </p:cNvPr>
          <p:cNvCxnSpPr>
            <a:cxnSpLocks/>
          </p:cNvCxnSpPr>
          <p:nvPr/>
        </p:nvCxnSpPr>
        <p:spPr>
          <a:xfrm>
            <a:off x="3943394" y="1659521"/>
            <a:ext cx="0" cy="244337"/>
          </a:xfrm>
          <a:prstGeom prst="line">
            <a:avLst/>
          </a:prstGeom>
          <a:noFill/>
          <a:ln w="22225" cap="flat" cmpd="sng" algn="ctr">
            <a:solidFill>
              <a:srgbClr val="B10043"/>
            </a:solidFill>
            <a:prstDash val="solid"/>
          </a:ln>
          <a:effectLst/>
        </p:spPr>
      </p:cxnSp>
      <p:sp>
        <p:nvSpPr>
          <p:cNvPr id="147" name="Freeform 224">
            <a:extLst>
              <a:ext uri="{FF2B5EF4-FFF2-40B4-BE49-F238E27FC236}">
                <a16:creationId xmlns:a16="http://schemas.microsoft.com/office/drawing/2014/main" id="{B945B496-D638-427E-8794-742742CD1F12}"/>
              </a:ext>
            </a:extLst>
          </p:cNvPr>
          <p:cNvSpPr>
            <a:spLocks noChangeAspect="1"/>
          </p:cNvSpPr>
          <p:nvPr/>
        </p:nvSpPr>
        <p:spPr bwMode="auto">
          <a:xfrm>
            <a:off x="4973405" y="1221234"/>
            <a:ext cx="482860" cy="145550"/>
          </a:xfrm>
          <a:custGeom>
            <a:avLst/>
            <a:gdLst/>
            <a:ahLst/>
            <a:cxnLst>
              <a:cxn ang="0">
                <a:pos x="221" y="248"/>
              </a:cxn>
              <a:cxn ang="0">
                <a:pos x="342" y="248"/>
              </a:cxn>
              <a:cxn ang="0">
                <a:pos x="419" y="171"/>
              </a:cxn>
              <a:cxn ang="0">
                <a:pos x="344" y="92"/>
              </a:cxn>
              <a:cxn ang="0">
                <a:pos x="324" y="95"/>
              </a:cxn>
              <a:cxn ang="0">
                <a:pos x="286" y="32"/>
              </a:cxn>
              <a:cxn ang="0">
                <a:pos x="201" y="0"/>
              </a:cxn>
              <a:cxn ang="0">
                <a:pos x="86" y="76"/>
              </a:cxn>
              <a:cxn ang="0">
                <a:pos x="30" y="95"/>
              </a:cxn>
              <a:cxn ang="0">
                <a:pos x="0" y="162"/>
              </a:cxn>
              <a:cxn ang="0">
                <a:pos x="25" y="224"/>
              </a:cxn>
              <a:cxn ang="0">
                <a:pos x="86" y="248"/>
              </a:cxn>
              <a:cxn ang="0">
                <a:pos x="126" y="248"/>
              </a:cxn>
              <a:cxn ang="0">
                <a:pos x="139" y="235"/>
              </a:cxn>
              <a:cxn ang="0">
                <a:pos x="126" y="221"/>
              </a:cxn>
              <a:cxn ang="0">
                <a:pos x="86" y="221"/>
              </a:cxn>
              <a:cxn ang="0">
                <a:pos x="44" y="205"/>
              </a:cxn>
              <a:cxn ang="0">
                <a:pos x="26" y="162"/>
              </a:cxn>
              <a:cxn ang="0">
                <a:pos x="47" y="115"/>
              </a:cxn>
              <a:cxn ang="0">
                <a:pos x="84" y="102"/>
              </a:cxn>
              <a:cxn ang="0">
                <a:pos x="93" y="103"/>
              </a:cxn>
              <a:cxn ang="0">
                <a:pos x="107" y="94"/>
              </a:cxn>
              <a:cxn ang="0">
                <a:pos x="201" y="27"/>
              </a:cxn>
              <a:cxn ang="0">
                <a:pos x="268" y="52"/>
              </a:cxn>
              <a:cxn ang="0">
                <a:pos x="300" y="114"/>
              </a:cxn>
              <a:cxn ang="0">
                <a:pos x="306" y="124"/>
              </a:cxn>
              <a:cxn ang="0">
                <a:pos x="318" y="125"/>
              </a:cxn>
              <a:cxn ang="0">
                <a:pos x="327" y="122"/>
              </a:cxn>
              <a:cxn ang="0">
                <a:pos x="344" y="119"/>
              </a:cxn>
              <a:cxn ang="0">
                <a:pos x="378" y="134"/>
              </a:cxn>
              <a:cxn ang="0">
                <a:pos x="392" y="171"/>
              </a:cxn>
              <a:cxn ang="0">
                <a:pos x="342" y="221"/>
              </a:cxn>
              <a:cxn ang="0">
                <a:pos x="196" y="222"/>
              </a:cxn>
              <a:cxn ang="0">
                <a:pos x="185" y="227"/>
              </a:cxn>
              <a:cxn ang="0">
                <a:pos x="184" y="240"/>
              </a:cxn>
              <a:cxn ang="0">
                <a:pos x="189" y="246"/>
              </a:cxn>
              <a:cxn ang="0">
                <a:pos x="193" y="247"/>
              </a:cxn>
              <a:cxn ang="0">
                <a:pos x="197" y="248"/>
              </a:cxn>
              <a:cxn ang="0">
                <a:pos x="205" y="248"/>
              </a:cxn>
              <a:cxn ang="0">
                <a:pos x="216" y="248"/>
              </a:cxn>
              <a:cxn ang="0">
                <a:pos x="221" y="248"/>
              </a:cxn>
            </a:cxnLst>
            <a:rect l="0" t="0" r="r" b="b"/>
            <a:pathLst>
              <a:path w="419" h="248">
                <a:moveTo>
                  <a:pt x="221" y="248"/>
                </a:moveTo>
                <a:cubicBezTo>
                  <a:pt x="342" y="248"/>
                  <a:pt x="342" y="248"/>
                  <a:pt x="342" y="248"/>
                </a:cubicBezTo>
                <a:cubicBezTo>
                  <a:pt x="385" y="248"/>
                  <a:pt x="419" y="213"/>
                  <a:pt x="419" y="171"/>
                </a:cubicBezTo>
                <a:cubicBezTo>
                  <a:pt x="419" y="127"/>
                  <a:pt x="385" y="92"/>
                  <a:pt x="344" y="92"/>
                </a:cubicBezTo>
                <a:cubicBezTo>
                  <a:pt x="337" y="92"/>
                  <a:pt x="330" y="93"/>
                  <a:pt x="324" y="95"/>
                </a:cubicBezTo>
                <a:cubicBezTo>
                  <a:pt x="318" y="71"/>
                  <a:pt x="305" y="49"/>
                  <a:pt x="286" y="32"/>
                </a:cubicBezTo>
                <a:cubicBezTo>
                  <a:pt x="262" y="11"/>
                  <a:pt x="232" y="0"/>
                  <a:pt x="201" y="0"/>
                </a:cubicBezTo>
                <a:cubicBezTo>
                  <a:pt x="150" y="0"/>
                  <a:pt x="105" y="30"/>
                  <a:pt x="86" y="76"/>
                </a:cubicBezTo>
                <a:cubicBezTo>
                  <a:pt x="66" y="74"/>
                  <a:pt x="46" y="81"/>
                  <a:pt x="30" y="95"/>
                </a:cubicBezTo>
                <a:cubicBezTo>
                  <a:pt x="11" y="112"/>
                  <a:pt x="0" y="137"/>
                  <a:pt x="0" y="162"/>
                </a:cubicBezTo>
                <a:cubicBezTo>
                  <a:pt x="0" y="185"/>
                  <a:pt x="9" y="207"/>
                  <a:pt x="25" y="224"/>
                </a:cubicBezTo>
                <a:cubicBezTo>
                  <a:pt x="41" y="240"/>
                  <a:pt x="63" y="248"/>
                  <a:pt x="86" y="248"/>
                </a:cubicBezTo>
                <a:cubicBezTo>
                  <a:pt x="126" y="248"/>
                  <a:pt x="126" y="248"/>
                  <a:pt x="126" y="248"/>
                </a:cubicBezTo>
                <a:cubicBezTo>
                  <a:pt x="133" y="248"/>
                  <a:pt x="139" y="242"/>
                  <a:pt x="139" y="235"/>
                </a:cubicBezTo>
                <a:cubicBezTo>
                  <a:pt x="139" y="227"/>
                  <a:pt x="133" y="221"/>
                  <a:pt x="126" y="221"/>
                </a:cubicBezTo>
                <a:cubicBezTo>
                  <a:pt x="86" y="221"/>
                  <a:pt x="86" y="221"/>
                  <a:pt x="86" y="221"/>
                </a:cubicBezTo>
                <a:cubicBezTo>
                  <a:pt x="70" y="221"/>
                  <a:pt x="55" y="216"/>
                  <a:pt x="44" y="205"/>
                </a:cubicBezTo>
                <a:cubicBezTo>
                  <a:pt x="32" y="193"/>
                  <a:pt x="26" y="178"/>
                  <a:pt x="26" y="162"/>
                </a:cubicBezTo>
                <a:cubicBezTo>
                  <a:pt x="26" y="144"/>
                  <a:pt x="34" y="127"/>
                  <a:pt x="47" y="115"/>
                </a:cubicBezTo>
                <a:cubicBezTo>
                  <a:pt x="58" y="105"/>
                  <a:pt x="71" y="101"/>
                  <a:pt x="84" y="102"/>
                </a:cubicBezTo>
                <a:cubicBezTo>
                  <a:pt x="93" y="103"/>
                  <a:pt x="93" y="103"/>
                  <a:pt x="93" y="103"/>
                </a:cubicBezTo>
                <a:cubicBezTo>
                  <a:pt x="99" y="104"/>
                  <a:pt x="105" y="100"/>
                  <a:pt x="107" y="94"/>
                </a:cubicBezTo>
                <a:cubicBezTo>
                  <a:pt x="121" y="54"/>
                  <a:pt x="158" y="27"/>
                  <a:pt x="201" y="27"/>
                </a:cubicBezTo>
                <a:cubicBezTo>
                  <a:pt x="226" y="27"/>
                  <a:pt x="250" y="36"/>
                  <a:pt x="268" y="52"/>
                </a:cubicBezTo>
                <a:cubicBezTo>
                  <a:pt x="286" y="68"/>
                  <a:pt x="298" y="90"/>
                  <a:pt x="300" y="114"/>
                </a:cubicBezTo>
                <a:cubicBezTo>
                  <a:pt x="301" y="118"/>
                  <a:pt x="303" y="122"/>
                  <a:pt x="306" y="124"/>
                </a:cubicBezTo>
                <a:cubicBezTo>
                  <a:pt x="310" y="126"/>
                  <a:pt x="314" y="126"/>
                  <a:pt x="318" y="125"/>
                </a:cubicBezTo>
                <a:cubicBezTo>
                  <a:pt x="318" y="125"/>
                  <a:pt x="327" y="122"/>
                  <a:pt x="327" y="122"/>
                </a:cubicBezTo>
                <a:cubicBezTo>
                  <a:pt x="332" y="120"/>
                  <a:pt x="338" y="119"/>
                  <a:pt x="344" y="119"/>
                </a:cubicBezTo>
                <a:cubicBezTo>
                  <a:pt x="357" y="119"/>
                  <a:pt x="369" y="124"/>
                  <a:pt x="378" y="134"/>
                </a:cubicBezTo>
                <a:cubicBezTo>
                  <a:pt x="387" y="144"/>
                  <a:pt x="392" y="157"/>
                  <a:pt x="392" y="171"/>
                </a:cubicBezTo>
                <a:cubicBezTo>
                  <a:pt x="392" y="198"/>
                  <a:pt x="370" y="221"/>
                  <a:pt x="342" y="221"/>
                </a:cubicBezTo>
                <a:cubicBezTo>
                  <a:pt x="196" y="222"/>
                  <a:pt x="196" y="222"/>
                  <a:pt x="196" y="222"/>
                </a:cubicBezTo>
                <a:cubicBezTo>
                  <a:pt x="192" y="222"/>
                  <a:pt x="188" y="224"/>
                  <a:pt x="185" y="227"/>
                </a:cubicBezTo>
                <a:cubicBezTo>
                  <a:pt x="183" y="231"/>
                  <a:pt x="182" y="237"/>
                  <a:pt x="184" y="240"/>
                </a:cubicBezTo>
                <a:cubicBezTo>
                  <a:pt x="184" y="240"/>
                  <a:pt x="186" y="244"/>
                  <a:pt x="189" y="246"/>
                </a:cubicBezTo>
                <a:cubicBezTo>
                  <a:pt x="190" y="246"/>
                  <a:pt x="192" y="247"/>
                  <a:pt x="193" y="247"/>
                </a:cubicBezTo>
                <a:cubicBezTo>
                  <a:pt x="195" y="248"/>
                  <a:pt x="197" y="248"/>
                  <a:pt x="197" y="248"/>
                </a:cubicBezTo>
                <a:cubicBezTo>
                  <a:pt x="205" y="248"/>
                  <a:pt x="205" y="248"/>
                  <a:pt x="205" y="248"/>
                </a:cubicBezTo>
                <a:cubicBezTo>
                  <a:pt x="216" y="248"/>
                  <a:pt x="216" y="248"/>
                  <a:pt x="216" y="248"/>
                </a:cubicBezTo>
                <a:lnTo>
                  <a:pt x="221" y="248"/>
                </a:lnTo>
                <a:close/>
              </a:path>
            </a:pathLst>
          </a:custGeom>
          <a:solidFill>
            <a:srgbClr val="009530"/>
          </a:solidFill>
          <a:ln w="9525">
            <a:noFill/>
            <a:round/>
            <a:headEnd/>
            <a:tailEnd/>
          </a:ln>
        </p:spPr>
        <p:txBody>
          <a:bodyPr vert="horz" wrap="square" lIns="91396" tIns="45699" rIns="91396" bIns="45699" numCol="1" anchor="t" anchorCtr="0" compatLnSpc="1">
            <a:prstTxWarp prst="textNoShape">
              <a:avLst/>
            </a:prstTxWarp>
          </a:bodyPr>
          <a:lstStyle/>
          <a:p>
            <a:pPr marL="0" marR="0" lvl="0" indent="0" algn="ctr" defTabSz="913943" eaLnBrk="1" fontAlgn="auto" latinLnBrk="0" hangingPunct="1">
              <a:lnSpc>
                <a:spcPct val="100000"/>
              </a:lnSpc>
              <a:spcBef>
                <a:spcPts val="0"/>
              </a:spcBef>
              <a:spcAft>
                <a:spcPts val="0"/>
              </a:spcAft>
              <a:buClrTx/>
              <a:buSzTx/>
              <a:buFontTx/>
              <a:buNone/>
              <a:tabLst/>
              <a:defRPr/>
            </a:pPr>
            <a:endParaRPr kumimoji="0" lang="en-US" sz="1865" b="0" i="0" u="none" strike="noStrike" kern="0" cap="none" spc="0" normalizeH="0" baseline="0" noProof="0" dirty="0">
              <a:ln>
                <a:noFill/>
              </a:ln>
              <a:solidFill>
                <a:srgbClr val="87D200"/>
              </a:solidFill>
              <a:effectLst/>
              <a:uLnTx/>
              <a:uFillTx/>
            </a:endParaRPr>
          </a:p>
        </p:txBody>
      </p:sp>
      <p:pic>
        <p:nvPicPr>
          <p:cNvPr id="151" name="Image 150">
            <a:extLst>
              <a:ext uri="{FF2B5EF4-FFF2-40B4-BE49-F238E27FC236}">
                <a16:creationId xmlns:a16="http://schemas.microsoft.com/office/drawing/2014/main" id="{EC8A59EA-2266-46D9-A46C-73F42DADAFF2}"/>
              </a:ext>
            </a:extLst>
          </p:cNvPr>
          <p:cNvPicPr>
            <a:picLocks noChangeAspect="1"/>
          </p:cNvPicPr>
          <p:nvPr/>
        </p:nvPicPr>
        <p:blipFill>
          <a:blip r:embed="rId21"/>
          <a:stretch>
            <a:fillRect/>
          </a:stretch>
        </p:blipFill>
        <p:spPr>
          <a:xfrm>
            <a:off x="1821471" y="2738602"/>
            <a:ext cx="682520" cy="288249"/>
          </a:xfrm>
          <a:prstGeom prst="rect">
            <a:avLst/>
          </a:prstGeom>
        </p:spPr>
      </p:pic>
      <p:pic>
        <p:nvPicPr>
          <p:cNvPr id="155" name="Image 154">
            <a:extLst>
              <a:ext uri="{FF2B5EF4-FFF2-40B4-BE49-F238E27FC236}">
                <a16:creationId xmlns:a16="http://schemas.microsoft.com/office/drawing/2014/main" id="{38154AE3-D609-4881-8444-7C88396C6331}"/>
              </a:ext>
            </a:extLst>
          </p:cNvPr>
          <p:cNvPicPr>
            <a:picLocks noChangeAspect="1"/>
          </p:cNvPicPr>
          <p:nvPr/>
        </p:nvPicPr>
        <p:blipFill>
          <a:blip r:embed="rId22"/>
          <a:stretch>
            <a:fillRect/>
          </a:stretch>
        </p:blipFill>
        <p:spPr>
          <a:xfrm>
            <a:off x="1172528" y="2535267"/>
            <a:ext cx="54869" cy="463336"/>
          </a:xfrm>
          <a:prstGeom prst="rect">
            <a:avLst/>
          </a:prstGeom>
        </p:spPr>
      </p:pic>
      <p:sp>
        <p:nvSpPr>
          <p:cNvPr id="156" name="Rectangle 155">
            <a:extLst>
              <a:ext uri="{FF2B5EF4-FFF2-40B4-BE49-F238E27FC236}">
                <a16:creationId xmlns:a16="http://schemas.microsoft.com/office/drawing/2014/main" id="{EE555FAE-DA14-4446-A237-193F74C14DE2}"/>
              </a:ext>
            </a:extLst>
          </p:cNvPr>
          <p:cNvSpPr/>
          <p:nvPr/>
        </p:nvSpPr>
        <p:spPr>
          <a:xfrm>
            <a:off x="209702" y="2788708"/>
            <a:ext cx="688638" cy="338554"/>
          </a:xfrm>
          <a:prstGeom prst="rect">
            <a:avLst/>
          </a:prstGeom>
        </p:spPr>
        <p:txBody>
          <a:bodyPr wrap="square">
            <a:spAutoFit/>
          </a:bodyPr>
          <a:lstStyle/>
          <a:p>
            <a:pPr algn="ctr" defTabSz="457184">
              <a:defRPr/>
            </a:pPr>
            <a:r>
              <a:rPr lang="en-US" sz="800" dirty="0">
                <a:solidFill>
                  <a:prstClr val="white"/>
                </a:solidFill>
                <a:cs typeface="Calibri" panose="020F0502020204030204" pitchFamily="34" charset="0"/>
              </a:rPr>
              <a:t>HV Switchyard</a:t>
            </a:r>
          </a:p>
        </p:txBody>
      </p:sp>
      <p:sp>
        <p:nvSpPr>
          <p:cNvPr id="157" name="Rectangle 156">
            <a:extLst>
              <a:ext uri="{FF2B5EF4-FFF2-40B4-BE49-F238E27FC236}">
                <a16:creationId xmlns:a16="http://schemas.microsoft.com/office/drawing/2014/main" id="{E8568EF1-DBA9-4689-A822-A6B881439082}"/>
              </a:ext>
            </a:extLst>
          </p:cNvPr>
          <p:cNvSpPr/>
          <p:nvPr/>
        </p:nvSpPr>
        <p:spPr>
          <a:xfrm>
            <a:off x="255050" y="3605588"/>
            <a:ext cx="2581603" cy="837776"/>
          </a:xfrm>
          <a:prstGeom prst="rect">
            <a:avLst/>
          </a:prstGeom>
          <a:solidFill>
            <a:srgbClr val="3DCD58"/>
          </a:solidFill>
          <a:ln w="9525" cap="flat" cmpd="sng" algn="ctr">
            <a:noFill/>
            <a:prstDash val="solid"/>
          </a:ln>
          <a:effectLst/>
        </p:spPr>
        <p:txBody>
          <a:bodyPr rtlCol="0" anchor="ctr"/>
          <a:lstStyle/>
          <a:p>
            <a:pPr marL="0" marR="0" lvl="0" indent="0" algn="ctr" defTabSz="45718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cxnSp>
        <p:nvCxnSpPr>
          <p:cNvPr id="160" name="Connecteur droit 159">
            <a:extLst>
              <a:ext uri="{FF2B5EF4-FFF2-40B4-BE49-F238E27FC236}">
                <a16:creationId xmlns:a16="http://schemas.microsoft.com/office/drawing/2014/main" id="{19E24383-A4AA-4FDF-979E-7D7915642B1C}"/>
              </a:ext>
            </a:extLst>
          </p:cNvPr>
          <p:cNvCxnSpPr>
            <a:cxnSpLocks/>
          </p:cNvCxnSpPr>
          <p:nvPr/>
        </p:nvCxnSpPr>
        <p:spPr>
          <a:xfrm flipH="1" flipV="1">
            <a:off x="2232159" y="3620769"/>
            <a:ext cx="133188" cy="184667"/>
          </a:xfrm>
          <a:prstGeom prst="line">
            <a:avLst/>
          </a:prstGeom>
          <a:noFill/>
          <a:ln w="47625" cmpd="dbl">
            <a:solidFill>
              <a:srgbClr val="FF0000"/>
            </a:solidFill>
          </a:ln>
          <a:effectLst/>
        </p:spPr>
        <p:style>
          <a:lnRef idx="1">
            <a:schemeClr val="accent1"/>
          </a:lnRef>
          <a:fillRef idx="3">
            <a:schemeClr val="accent1"/>
          </a:fillRef>
          <a:effectRef idx="2">
            <a:schemeClr val="accent1"/>
          </a:effectRef>
          <a:fontRef idx="minor">
            <a:schemeClr val="lt1"/>
          </a:fontRef>
        </p:style>
      </p:cxnSp>
      <p:pic>
        <p:nvPicPr>
          <p:cNvPr id="166" name="Image 165">
            <a:extLst>
              <a:ext uri="{FF2B5EF4-FFF2-40B4-BE49-F238E27FC236}">
                <a16:creationId xmlns:a16="http://schemas.microsoft.com/office/drawing/2014/main" id="{75A5789A-9622-412A-9BEE-6D23A95BADDF}"/>
              </a:ext>
            </a:extLst>
          </p:cNvPr>
          <p:cNvPicPr>
            <a:picLocks noChangeAspect="1"/>
          </p:cNvPicPr>
          <p:nvPr/>
        </p:nvPicPr>
        <p:blipFill>
          <a:blip r:embed="rId23"/>
          <a:stretch>
            <a:fillRect/>
          </a:stretch>
        </p:blipFill>
        <p:spPr>
          <a:xfrm>
            <a:off x="2270288" y="4344152"/>
            <a:ext cx="486078" cy="521776"/>
          </a:xfrm>
          <a:prstGeom prst="rect">
            <a:avLst/>
          </a:prstGeom>
        </p:spPr>
      </p:pic>
      <p:pic>
        <p:nvPicPr>
          <p:cNvPr id="167" name="Image 166">
            <a:extLst>
              <a:ext uri="{FF2B5EF4-FFF2-40B4-BE49-F238E27FC236}">
                <a16:creationId xmlns:a16="http://schemas.microsoft.com/office/drawing/2014/main" id="{80E3D9F7-719E-44EA-91E8-A4399D9139D9}"/>
              </a:ext>
            </a:extLst>
          </p:cNvPr>
          <p:cNvPicPr>
            <a:picLocks noChangeAspect="1"/>
          </p:cNvPicPr>
          <p:nvPr/>
        </p:nvPicPr>
        <p:blipFill>
          <a:blip r:embed="rId24" cstate="email">
            <a:extLst>
              <a:ext uri="{28A0092B-C50C-407E-A947-70E740481C1C}">
                <a14:useLocalDpi xmlns:a14="http://schemas.microsoft.com/office/drawing/2010/main" val="0"/>
              </a:ext>
            </a:extLst>
          </a:blip>
          <a:stretch>
            <a:fillRect/>
          </a:stretch>
        </p:blipFill>
        <p:spPr>
          <a:xfrm>
            <a:off x="2171872" y="3619880"/>
            <a:ext cx="628194" cy="628194"/>
          </a:xfrm>
          <a:prstGeom prst="rect">
            <a:avLst/>
          </a:prstGeom>
          <a:noFill/>
        </p:spPr>
      </p:pic>
      <p:sp>
        <p:nvSpPr>
          <p:cNvPr id="169" name="TextBox 290">
            <a:extLst>
              <a:ext uri="{FF2B5EF4-FFF2-40B4-BE49-F238E27FC236}">
                <a16:creationId xmlns:a16="http://schemas.microsoft.com/office/drawing/2014/main" id="{CEA7796F-1113-4CEE-95BB-11C5BCABF07B}"/>
              </a:ext>
            </a:extLst>
          </p:cNvPr>
          <p:cNvSpPr txBox="1"/>
          <p:nvPr/>
        </p:nvSpPr>
        <p:spPr>
          <a:xfrm>
            <a:off x="1486484" y="4082404"/>
            <a:ext cx="792394" cy="203864"/>
          </a:xfrm>
          <a:prstGeom prst="rect">
            <a:avLst/>
          </a:prstGeom>
          <a:noFill/>
        </p:spPr>
        <p:txBody>
          <a:bodyPr wrap="square" lIns="121883" tIns="60941" rIns="121883" bIns="60941" rtlCol="0">
            <a:spAutoFit/>
          </a:bodyPr>
          <a:lstStyle/>
          <a:p>
            <a:pPr marL="0" marR="0" lvl="0" indent="0" algn="ctr" defTabSz="609397" rtl="0"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latin typeface="Arial"/>
                <a:ea typeface="Arial Rounded MT Std" charset="0"/>
                <a:cs typeface="Arial Rounded MT Std" charset="0"/>
              </a:rPr>
              <a:t>NCIT  </a:t>
            </a:r>
          </a:p>
        </p:txBody>
      </p:sp>
      <p:cxnSp>
        <p:nvCxnSpPr>
          <p:cNvPr id="170" name="Connecteur droit 169">
            <a:extLst>
              <a:ext uri="{FF2B5EF4-FFF2-40B4-BE49-F238E27FC236}">
                <a16:creationId xmlns:a16="http://schemas.microsoft.com/office/drawing/2014/main" id="{C9C73C90-F731-491F-802C-F73F5E6CDA11}"/>
              </a:ext>
            </a:extLst>
          </p:cNvPr>
          <p:cNvCxnSpPr>
            <a:cxnSpLocks/>
            <a:endCxn id="183" idx="4"/>
          </p:cNvCxnSpPr>
          <p:nvPr/>
        </p:nvCxnSpPr>
        <p:spPr>
          <a:xfrm flipV="1">
            <a:off x="1713210" y="3634258"/>
            <a:ext cx="23583" cy="733210"/>
          </a:xfrm>
          <a:prstGeom prst="line">
            <a:avLst/>
          </a:prstGeom>
          <a:noFill/>
          <a:ln w="47625" cmpd="dbl">
            <a:solidFill>
              <a:srgbClr val="FF0000"/>
            </a:solidFill>
          </a:ln>
          <a:effectLst/>
        </p:spPr>
        <p:style>
          <a:lnRef idx="1">
            <a:schemeClr val="accent1"/>
          </a:lnRef>
          <a:fillRef idx="3">
            <a:schemeClr val="accent1"/>
          </a:fillRef>
          <a:effectRef idx="2">
            <a:schemeClr val="accent1"/>
          </a:effectRef>
          <a:fontRef idx="minor">
            <a:schemeClr val="lt1"/>
          </a:fontRef>
        </p:style>
      </p:cxnSp>
      <p:pic>
        <p:nvPicPr>
          <p:cNvPr id="171" name="Image 170">
            <a:extLst>
              <a:ext uri="{FF2B5EF4-FFF2-40B4-BE49-F238E27FC236}">
                <a16:creationId xmlns:a16="http://schemas.microsoft.com/office/drawing/2014/main" id="{A8503AFD-5E7E-47CA-B3D7-AFD99FD3AA03}"/>
              </a:ext>
            </a:extLst>
          </p:cNvPr>
          <p:cNvPicPr>
            <a:picLocks noChangeAspect="1"/>
          </p:cNvPicPr>
          <p:nvPr/>
        </p:nvPicPr>
        <p:blipFill>
          <a:blip r:embed="rId25"/>
          <a:stretch>
            <a:fillRect/>
          </a:stretch>
        </p:blipFill>
        <p:spPr>
          <a:xfrm>
            <a:off x="1453240" y="4334818"/>
            <a:ext cx="507953" cy="506058"/>
          </a:xfrm>
          <a:prstGeom prst="rect">
            <a:avLst/>
          </a:prstGeom>
        </p:spPr>
      </p:pic>
      <p:sp>
        <p:nvSpPr>
          <p:cNvPr id="172" name="TextBox 290">
            <a:extLst>
              <a:ext uri="{FF2B5EF4-FFF2-40B4-BE49-F238E27FC236}">
                <a16:creationId xmlns:a16="http://schemas.microsoft.com/office/drawing/2014/main" id="{7FA365D7-476D-4823-9082-D997BCA14F3B}"/>
              </a:ext>
            </a:extLst>
          </p:cNvPr>
          <p:cNvSpPr txBox="1"/>
          <p:nvPr/>
        </p:nvSpPr>
        <p:spPr>
          <a:xfrm>
            <a:off x="265736" y="3631464"/>
            <a:ext cx="859502" cy="284655"/>
          </a:xfrm>
          <a:prstGeom prst="rect">
            <a:avLst/>
          </a:prstGeom>
          <a:noFill/>
        </p:spPr>
        <p:txBody>
          <a:bodyPr wrap="square" lIns="121883" tIns="60941" rIns="121883" bIns="60941" rtlCol="0">
            <a:spAutoFit/>
          </a:bodyPr>
          <a:lstStyle/>
          <a:p>
            <a:pPr marL="0" marR="0" lvl="0" indent="0" algn="l" defTabSz="609397" rtl="0"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latin typeface="Arial"/>
                <a:ea typeface="Arial Rounded MT Std" charset="0"/>
                <a:cs typeface="Arial Rounded MT Std" charset="0"/>
              </a:rPr>
              <a:t>Merging unit</a:t>
            </a:r>
          </a:p>
          <a:p>
            <a:pPr marL="0" marR="0" lvl="0" indent="0" algn="l" defTabSz="609397" rtl="0"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latin typeface="Arial"/>
                <a:ea typeface="Arial Rounded MT Std" charset="0"/>
                <a:cs typeface="Arial Rounded MT Std" charset="0"/>
              </a:rPr>
              <a:t> </a:t>
            </a:r>
          </a:p>
        </p:txBody>
      </p:sp>
      <p:cxnSp>
        <p:nvCxnSpPr>
          <p:cNvPr id="173" name="Connecteur droit 172">
            <a:extLst>
              <a:ext uri="{FF2B5EF4-FFF2-40B4-BE49-F238E27FC236}">
                <a16:creationId xmlns:a16="http://schemas.microsoft.com/office/drawing/2014/main" id="{861D106A-F137-462E-A74E-1A299ADB5BE2}"/>
              </a:ext>
            </a:extLst>
          </p:cNvPr>
          <p:cNvCxnSpPr>
            <a:cxnSpLocks/>
          </p:cNvCxnSpPr>
          <p:nvPr/>
        </p:nvCxnSpPr>
        <p:spPr>
          <a:xfrm flipV="1">
            <a:off x="936313" y="3619880"/>
            <a:ext cx="121292" cy="200783"/>
          </a:xfrm>
          <a:prstGeom prst="line">
            <a:avLst/>
          </a:prstGeom>
          <a:noFill/>
          <a:ln w="47625" cmpd="dbl">
            <a:solidFill>
              <a:srgbClr val="FF0000"/>
            </a:solidFill>
          </a:ln>
          <a:effectLst/>
        </p:spPr>
        <p:style>
          <a:lnRef idx="1">
            <a:schemeClr val="accent1"/>
          </a:lnRef>
          <a:fillRef idx="3">
            <a:schemeClr val="accent1"/>
          </a:fillRef>
          <a:effectRef idx="2">
            <a:schemeClr val="accent1"/>
          </a:effectRef>
          <a:fontRef idx="minor">
            <a:schemeClr val="lt1"/>
          </a:fontRef>
        </p:style>
      </p:cxnSp>
      <p:pic>
        <p:nvPicPr>
          <p:cNvPr id="179" name="Image 178">
            <a:extLst>
              <a:ext uri="{FF2B5EF4-FFF2-40B4-BE49-F238E27FC236}">
                <a16:creationId xmlns:a16="http://schemas.microsoft.com/office/drawing/2014/main" id="{BE2CC713-A953-4C78-ACA8-34DFF1357035}"/>
              </a:ext>
            </a:extLst>
          </p:cNvPr>
          <p:cNvPicPr>
            <a:picLocks noChangeAspect="1"/>
          </p:cNvPicPr>
          <p:nvPr/>
        </p:nvPicPr>
        <p:blipFill>
          <a:blip r:embed="rId26" cstate="email">
            <a:extLst>
              <a:ext uri="{28A0092B-C50C-407E-A947-70E740481C1C}">
                <a14:useLocalDpi xmlns:a14="http://schemas.microsoft.com/office/drawing/2010/main" val="0"/>
              </a:ext>
            </a:extLst>
          </a:blip>
          <a:stretch>
            <a:fillRect/>
          </a:stretch>
        </p:blipFill>
        <p:spPr>
          <a:xfrm>
            <a:off x="461548" y="3769212"/>
            <a:ext cx="751317" cy="381183"/>
          </a:xfrm>
          <a:prstGeom prst="rect">
            <a:avLst/>
          </a:prstGeom>
        </p:spPr>
      </p:pic>
      <p:sp>
        <p:nvSpPr>
          <p:cNvPr id="180" name="TextBox 290">
            <a:extLst>
              <a:ext uri="{FF2B5EF4-FFF2-40B4-BE49-F238E27FC236}">
                <a16:creationId xmlns:a16="http://schemas.microsoft.com/office/drawing/2014/main" id="{C400206D-B073-4288-AEB9-D29D12510FA6}"/>
              </a:ext>
            </a:extLst>
          </p:cNvPr>
          <p:cNvSpPr txBox="1"/>
          <p:nvPr/>
        </p:nvSpPr>
        <p:spPr>
          <a:xfrm>
            <a:off x="172520" y="4059497"/>
            <a:ext cx="664525" cy="284655"/>
          </a:xfrm>
          <a:prstGeom prst="rect">
            <a:avLst/>
          </a:prstGeom>
          <a:noFill/>
        </p:spPr>
        <p:txBody>
          <a:bodyPr wrap="square" lIns="121883" tIns="60941" rIns="121883" bIns="60941" rtlCol="0">
            <a:spAutoFit/>
          </a:bodyPr>
          <a:lstStyle/>
          <a:p>
            <a:pPr marL="0" marR="0" lvl="0" indent="0" algn="ctr" defTabSz="609397" rtl="0"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err="1">
                <a:ln>
                  <a:noFill/>
                </a:ln>
                <a:solidFill>
                  <a:prstClr val="white"/>
                </a:solidFill>
                <a:effectLst/>
                <a:uLnTx/>
                <a:uFillTx/>
                <a:latin typeface="Arial"/>
                <a:ea typeface="Arial Rounded MT Std" charset="0"/>
                <a:cs typeface="Arial Rounded MT Std" charset="0"/>
              </a:rPr>
              <a:t>Conventionnal</a:t>
            </a:r>
            <a:r>
              <a:rPr kumimoji="0" lang="en-US" sz="525" b="0" i="0" u="none" strike="noStrike" kern="0" cap="none" spc="0" normalizeH="0" baseline="0" noProof="0" dirty="0">
                <a:ln>
                  <a:noFill/>
                </a:ln>
                <a:solidFill>
                  <a:prstClr val="white"/>
                </a:solidFill>
                <a:effectLst/>
                <a:uLnTx/>
                <a:uFillTx/>
                <a:latin typeface="Arial"/>
                <a:ea typeface="Arial Rounded MT Std" charset="0"/>
                <a:cs typeface="Arial Rounded MT Std" charset="0"/>
              </a:rPr>
              <a:t> CT, VT  </a:t>
            </a:r>
          </a:p>
        </p:txBody>
      </p:sp>
      <p:pic>
        <p:nvPicPr>
          <p:cNvPr id="181" name="Image 180">
            <a:extLst>
              <a:ext uri="{FF2B5EF4-FFF2-40B4-BE49-F238E27FC236}">
                <a16:creationId xmlns:a16="http://schemas.microsoft.com/office/drawing/2014/main" id="{6ED5E051-22F5-4925-8B66-7034C20A0EAC}"/>
              </a:ext>
            </a:extLst>
          </p:cNvPr>
          <p:cNvPicPr>
            <a:picLocks noChangeAspect="1"/>
          </p:cNvPicPr>
          <p:nvPr/>
        </p:nvPicPr>
        <p:blipFill>
          <a:blip r:embed="rId27"/>
          <a:stretch>
            <a:fillRect/>
          </a:stretch>
        </p:blipFill>
        <p:spPr>
          <a:xfrm>
            <a:off x="599444" y="4307473"/>
            <a:ext cx="507932" cy="506058"/>
          </a:xfrm>
          <a:prstGeom prst="rect">
            <a:avLst/>
          </a:prstGeom>
        </p:spPr>
      </p:pic>
      <p:sp>
        <p:nvSpPr>
          <p:cNvPr id="183" name="Ellipse 182">
            <a:extLst>
              <a:ext uri="{FF2B5EF4-FFF2-40B4-BE49-F238E27FC236}">
                <a16:creationId xmlns:a16="http://schemas.microsoft.com/office/drawing/2014/main" id="{53A80CF3-16F9-478A-AFF0-3DC57BD762C9}"/>
              </a:ext>
            </a:extLst>
          </p:cNvPr>
          <p:cNvSpPr/>
          <p:nvPr/>
        </p:nvSpPr>
        <p:spPr>
          <a:xfrm>
            <a:off x="728857" y="3410010"/>
            <a:ext cx="2015871" cy="224248"/>
          </a:xfrm>
          <a:prstGeom prst="ellipse">
            <a:avLst/>
          </a:prstGeom>
          <a:noFill/>
          <a:ln w="47625" cmpd="dbl">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84" name="ZoneTexte 183">
            <a:extLst>
              <a:ext uri="{FF2B5EF4-FFF2-40B4-BE49-F238E27FC236}">
                <a16:creationId xmlns:a16="http://schemas.microsoft.com/office/drawing/2014/main" id="{B2C14D8E-9855-449A-90C7-1D258F03DF79}"/>
              </a:ext>
            </a:extLst>
          </p:cNvPr>
          <p:cNvSpPr txBox="1"/>
          <p:nvPr/>
        </p:nvSpPr>
        <p:spPr>
          <a:xfrm>
            <a:off x="793165" y="3387427"/>
            <a:ext cx="1851278" cy="253916"/>
          </a:xfrm>
          <a:prstGeom prst="rect">
            <a:avLst/>
          </a:prstGeom>
          <a:noFill/>
        </p:spPr>
        <p:txBody>
          <a:bodyPr wrap="square" rtlCol="0">
            <a:spAutoFit/>
          </a:bodyPr>
          <a:lstStyle/>
          <a:p>
            <a:pPr marL="0" marR="0" lvl="0" indent="0" algn="ctr" defTabSz="457184"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0000"/>
                </a:solidFill>
                <a:effectLst/>
                <a:uLnTx/>
                <a:uFillTx/>
                <a:latin typeface="Arial"/>
                <a:ea typeface="+mn-ea"/>
                <a:cs typeface="+mn-cs"/>
              </a:rPr>
              <a:t>IEC61869 Process Bus</a:t>
            </a:r>
          </a:p>
        </p:txBody>
      </p:sp>
      <p:cxnSp>
        <p:nvCxnSpPr>
          <p:cNvPr id="185" name="Connecteur droit 184">
            <a:extLst>
              <a:ext uri="{FF2B5EF4-FFF2-40B4-BE49-F238E27FC236}">
                <a16:creationId xmlns:a16="http://schemas.microsoft.com/office/drawing/2014/main" id="{BD00F246-8D68-4541-B82E-3B694EACC944}"/>
              </a:ext>
            </a:extLst>
          </p:cNvPr>
          <p:cNvCxnSpPr>
            <a:cxnSpLocks/>
            <a:endCxn id="151" idx="2"/>
          </p:cNvCxnSpPr>
          <p:nvPr/>
        </p:nvCxnSpPr>
        <p:spPr>
          <a:xfrm flipV="1">
            <a:off x="2077210" y="3026851"/>
            <a:ext cx="85521" cy="369918"/>
          </a:xfrm>
          <a:prstGeom prst="line">
            <a:avLst/>
          </a:prstGeom>
          <a:noFill/>
          <a:ln w="47625" cmpd="dbl">
            <a:solidFill>
              <a:srgbClr val="FF0000"/>
            </a:solidFill>
          </a:ln>
          <a:effectLst/>
        </p:spPr>
        <p:style>
          <a:lnRef idx="1">
            <a:schemeClr val="accent1"/>
          </a:lnRef>
          <a:fillRef idx="3">
            <a:schemeClr val="accent1"/>
          </a:fillRef>
          <a:effectRef idx="2">
            <a:schemeClr val="accent1"/>
          </a:effectRef>
          <a:fontRef idx="minor">
            <a:schemeClr val="lt1"/>
          </a:fontRef>
        </p:style>
      </p:cxnSp>
      <p:cxnSp>
        <p:nvCxnSpPr>
          <p:cNvPr id="186" name="Connecteur droit 185">
            <a:extLst>
              <a:ext uri="{FF2B5EF4-FFF2-40B4-BE49-F238E27FC236}">
                <a16:creationId xmlns:a16="http://schemas.microsoft.com/office/drawing/2014/main" id="{F183620C-6822-4CF2-9382-6DA6E171F53F}"/>
              </a:ext>
            </a:extLst>
          </p:cNvPr>
          <p:cNvCxnSpPr>
            <a:cxnSpLocks/>
          </p:cNvCxnSpPr>
          <p:nvPr/>
        </p:nvCxnSpPr>
        <p:spPr>
          <a:xfrm flipH="1" flipV="1">
            <a:off x="1253679" y="3113487"/>
            <a:ext cx="109628" cy="296523"/>
          </a:xfrm>
          <a:prstGeom prst="line">
            <a:avLst/>
          </a:prstGeom>
          <a:noFill/>
          <a:ln w="47625" cmpd="dbl">
            <a:solidFill>
              <a:srgbClr val="FF0000"/>
            </a:solidFill>
          </a:ln>
          <a:effectLst/>
        </p:spPr>
        <p:style>
          <a:lnRef idx="1">
            <a:schemeClr val="accent1"/>
          </a:lnRef>
          <a:fillRef idx="3">
            <a:schemeClr val="accent1"/>
          </a:fillRef>
          <a:effectRef idx="2">
            <a:schemeClr val="accent1"/>
          </a:effectRef>
          <a:fontRef idx="minor">
            <a:schemeClr val="lt1"/>
          </a:fontRef>
        </p:style>
      </p:cxnSp>
      <p:pic>
        <p:nvPicPr>
          <p:cNvPr id="152" name="Image 151">
            <a:extLst>
              <a:ext uri="{FF2B5EF4-FFF2-40B4-BE49-F238E27FC236}">
                <a16:creationId xmlns:a16="http://schemas.microsoft.com/office/drawing/2014/main" id="{B0EA7BC5-7090-4A94-A9B7-26C7544B06F6}"/>
              </a:ext>
            </a:extLst>
          </p:cNvPr>
          <p:cNvPicPr>
            <a:picLocks noChangeAspect="1"/>
          </p:cNvPicPr>
          <p:nvPr/>
        </p:nvPicPr>
        <p:blipFill>
          <a:blip r:embed="rId15"/>
          <a:stretch>
            <a:fillRect/>
          </a:stretch>
        </p:blipFill>
        <p:spPr>
          <a:xfrm>
            <a:off x="979919" y="2735884"/>
            <a:ext cx="433445" cy="377602"/>
          </a:xfrm>
          <a:prstGeom prst="rect">
            <a:avLst/>
          </a:prstGeom>
        </p:spPr>
      </p:pic>
      <p:pic>
        <p:nvPicPr>
          <p:cNvPr id="187" name="Image 186">
            <a:extLst>
              <a:ext uri="{FF2B5EF4-FFF2-40B4-BE49-F238E27FC236}">
                <a16:creationId xmlns:a16="http://schemas.microsoft.com/office/drawing/2014/main" id="{F52CEBF5-74BA-4DF8-8943-A1333ED426B0}"/>
              </a:ext>
            </a:extLst>
          </p:cNvPr>
          <p:cNvPicPr>
            <a:picLocks noChangeAspect="1"/>
          </p:cNvPicPr>
          <p:nvPr/>
        </p:nvPicPr>
        <p:blipFill>
          <a:blip r:embed="rId22"/>
          <a:stretch>
            <a:fillRect/>
          </a:stretch>
        </p:blipFill>
        <p:spPr>
          <a:xfrm>
            <a:off x="3229823" y="2568807"/>
            <a:ext cx="54869" cy="463336"/>
          </a:xfrm>
          <a:prstGeom prst="rect">
            <a:avLst/>
          </a:prstGeom>
        </p:spPr>
      </p:pic>
      <p:pic>
        <p:nvPicPr>
          <p:cNvPr id="91" name="Image 90">
            <a:extLst>
              <a:ext uri="{FF2B5EF4-FFF2-40B4-BE49-F238E27FC236}">
                <a16:creationId xmlns:a16="http://schemas.microsoft.com/office/drawing/2014/main" id="{1AF1FDB9-CE0A-4672-96D1-4C355524220D}"/>
              </a:ext>
            </a:extLst>
          </p:cNvPr>
          <p:cNvPicPr>
            <a:picLocks noChangeAspect="1"/>
          </p:cNvPicPr>
          <p:nvPr/>
        </p:nvPicPr>
        <p:blipFill>
          <a:blip r:embed="rId28" cstate="email">
            <a:extLst>
              <a:ext uri="{28A0092B-C50C-407E-A947-70E740481C1C}">
                <a14:useLocalDpi xmlns:a14="http://schemas.microsoft.com/office/drawing/2010/main" val="0"/>
              </a:ext>
            </a:extLst>
          </a:blip>
          <a:stretch>
            <a:fillRect/>
          </a:stretch>
        </p:blipFill>
        <p:spPr>
          <a:xfrm>
            <a:off x="3862390" y="2756133"/>
            <a:ext cx="400280" cy="365397"/>
          </a:xfrm>
          <a:prstGeom prst="rect">
            <a:avLst/>
          </a:prstGeom>
        </p:spPr>
      </p:pic>
      <p:pic>
        <p:nvPicPr>
          <p:cNvPr id="192" name="Image 191">
            <a:extLst>
              <a:ext uri="{FF2B5EF4-FFF2-40B4-BE49-F238E27FC236}">
                <a16:creationId xmlns:a16="http://schemas.microsoft.com/office/drawing/2014/main" id="{DF40AD89-3B8F-40D0-99DF-B5FBCBF52C4A}"/>
              </a:ext>
            </a:extLst>
          </p:cNvPr>
          <p:cNvPicPr>
            <a:picLocks noChangeAspect="1"/>
          </p:cNvPicPr>
          <p:nvPr/>
        </p:nvPicPr>
        <p:blipFill>
          <a:blip r:embed="rId29"/>
          <a:stretch>
            <a:fillRect/>
          </a:stretch>
        </p:blipFill>
        <p:spPr>
          <a:xfrm>
            <a:off x="6461419" y="4035985"/>
            <a:ext cx="311512" cy="213412"/>
          </a:xfrm>
          <a:prstGeom prst="rect">
            <a:avLst/>
          </a:prstGeom>
        </p:spPr>
      </p:pic>
      <p:pic>
        <p:nvPicPr>
          <p:cNvPr id="193" name="Image 192">
            <a:extLst>
              <a:ext uri="{FF2B5EF4-FFF2-40B4-BE49-F238E27FC236}">
                <a16:creationId xmlns:a16="http://schemas.microsoft.com/office/drawing/2014/main" id="{4477642B-4DDC-4E2B-99F1-4EEC141F4EFA}"/>
              </a:ext>
            </a:extLst>
          </p:cNvPr>
          <p:cNvPicPr>
            <a:picLocks noChangeAspect="1"/>
          </p:cNvPicPr>
          <p:nvPr/>
        </p:nvPicPr>
        <p:blipFill>
          <a:blip r:embed="rId30"/>
          <a:stretch>
            <a:fillRect/>
          </a:stretch>
        </p:blipFill>
        <p:spPr>
          <a:xfrm>
            <a:off x="587876" y="1130715"/>
            <a:ext cx="531737" cy="419667"/>
          </a:xfrm>
          <a:prstGeom prst="rect">
            <a:avLst/>
          </a:prstGeom>
        </p:spPr>
      </p:pic>
      <p:sp>
        <p:nvSpPr>
          <p:cNvPr id="194" name="TextBox 98">
            <a:extLst>
              <a:ext uri="{FF2B5EF4-FFF2-40B4-BE49-F238E27FC236}">
                <a16:creationId xmlns:a16="http://schemas.microsoft.com/office/drawing/2014/main" id="{1278B566-AF02-4A5C-9EDF-466710899D5E}"/>
              </a:ext>
            </a:extLst>
          </p:cNvPr>
          <p:cNvSpPr txBox="1"/>
          <p:nvPr/>
        </p:nvSpPr>
        <p:spPr>
          <a:xfrm>
            <a:off x="236798" y="892252"/>
            <a:ext cx="1245608" cy="334707"/>
          </a:xfrm>
          <a:prstGeom prst="rect">
            <a:avLst/>
          </a:prstGeom>
          <a:noFill/>
        </p:spPr>
        <p:txBody>
          <a:bodyPr wrap="square" rtlCol="0">
            <a:spAutoFit/>
          </a:bodyPr>
          <a:lstStyle/>
          <a:p>
            <a:pPr marL="0" marR="0" lvl="0" indent="0" algn="ctr" defTabSz="457178"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err="1">
                <a:ln>
                  <a:noFill/>
                </a:ln>
                <a:solidFill>
                  <a:prstClr val="white"/>
                </a:solidFill>
                <a:effectLst/>
                <a:uLnTx/>
                <a:uFillTx/>
              </a:rPr>
              <a:t>EcoStruxure</a:t>
            </a:r>
            <a:r>
              <a:rPr kumimoji="0" lang="en-US" sz="525" b="0" i="0" u="none" strike="noStrike" kern="0" cap="none" spc="0" normalizeH="0" baseline="0" noProof="0" dirty="0">
                <a:ln>
                  <a:noFill/>
                </a:ln>
                <a:solidFill>
                  <a:srgbClr val="FFFFFF"/>
                </a:solidFill>
                <a:effectLst/>
                <a:uLnTx/>
                <a:uFillTx/>
              </a:rPr>
              <a:t>™</a:t>
            </a:r>
            <a:r>
              <a:rPr kumimoji="0" lang="en-US" sz="525" b="0" i="0" u="none" strike="noStrike" kern="0" cap="none" spc="0" normalizeH="0" baseline="0" noProof="0" dirty="0">
                <a:ln>
                  <a:noFill/>
                </a:ln>
                <a:solidFill>
                  <a:prstClr val="white"/>
                </a:solidFill>
                <a:effectLst/>
                <a:uLnTx/>
                <a:uFillTx/>
              </a:rPr>
              <a:t> </a:t>
            </a:r>
          </a:p>
          <a:p>
            <a:pPr marL="0" marR="0" lvl="0" indent="0" algn="ctr" defTabSz="457178"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rPr>
              <a:t>Grid Engineering Advisor</a:t>
            </a:r>
          </a:p>
          <a:p>
            <a:pPr marL="0" marR="0" lvl="0" indent="0" defTabSz="457178" eaLnBrk="1" fontAlgn="auto" latinLnBrk="0" hangingPunct="1">
              <a:lnSpc>
                <a:spcPct val="100000"/>
              </a:lnSpc>
              <a:spcBef>
                <a:spcPts val="0"/>
              </a:spcBef>
              <a:spcAft>
                <a:spcPts val="0"/>
              </a:spcAft>
              <a:buClrTx/>
              <a:buSzTx/>
              <a:buFontTx/>
              <a:buNone/>
              <a:tabLst/>
              <a:defRPr/>
            </a:pPr>
            <a:endParaRPr kumimoji="0" lang="en-US" sz="525" b="0" i="0" u="none" strike="noStrike" kern="0" cap="none" spc="0" normalizeH="0" baseline="0" noProof="0" dirty="0">
              <a:ln>
                <a:noFill/>
              </a:ln>
              <a:solidFill>
                <a:prstClr val="white"/>
              </a:solidFill>
              <a:effectLst/>
              <a:uLnTx/>
              <a:uFillTx/>
            </a:endParaRPr>
          </a:p>
        </p:txBody>
      </p:sp>
      <p:sp>
        <p:nvSpPr>
          <p:cNvPr id="148" name="Ellipse 147">
            <a:extLst>
              <a:ext uri="{FF2B5EF4-FFF2-40B4-BE49-F238E27FC236}">
                <a16:creationId xmlns:a16="http://schemas.microsoft.com/office/drawing/2014/main" id="{9376F019-D240-4AD5-897B-4C0BE14FF3DA}"/>
              </a:ext>
            </a:extLst>
          </p:cNvPr>
          <p:cNvSpPr/>
          <p:nvPr/>
        </p:nvSpPr>
        <p:spPr>
          <a:xfrm>
            <a:off x="1145115" y="2369480"/>
            <a:ext cx="5769159" cy="217666"/>
          </a:xfrm>
          <a:prstGeom prst="ellipse">
            <a:avLst/>
          </a:prstGeom>
          <a:noFill/>
          <a:ln w="41275" cmpd="dbl">
            <a:solidFill>
              <a:srgbClr val="0070C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189"/>
            <a:endParaRPr lang="en-US">
              <a:solidFill>
                <a:prstClr val="white"/>
              </a:solidFill>
              <a:latin typeface="Arial"/>
            </a:endParaRPr>
          </a:p>
        </p:txBody>
      </p:sp>
      <p:sp>
        <p:nvSpPr>
          <p:cNvPr id="149" name="ZoneTexte 148">
            <a:extLst>
              <a:ext uri="{FF2B5EF4-FFF2-40B4-BE49-F238E27FC236}">
                <a16:creationId xmlns:a16="http://schemas.microsoft.com/office/drawing/2014/main" id="{1B1B917A-FFDA-4512-8773-38FA0325CF10}"/>
              </a:ext>
            </a:extLst>
          </p:cNvPr>
          <p:cNvSpPr txBox="1"/>
          <p:nvPr/>
        </p:nvSpPr>
        <p:spPr>
          <a:xfrm>
            <a:off x="2157111" y="2359357"/>
            <a:ext cx="1851278" cy="253916"/>
          </a:xfrm>
          <a:prstGeom prst="rect">
            <a:avLst/>
          </a:prstGeom>
          <a:noFill/>
        </p:spPr>
        <p:txBody>
          <a:bodyPr wrap="square" rtlCol="0">
            <a:spAutoFit/>
          </a:bodyPr>
          <a:lstStyle/>
          <a:p>
            <a:pPr marL="0" marR="0" lvl="0" indent="0" algn="ctr" defTabSz="457184" rtl="0" eaLnBrk="1" fontAlgn="auto" latinLnBrk="0" hangingPunct="1">
              <a:lnSpc>
                <a:spcPct val="100000"/>
              </a:lnSpc>
              <a:spcBef>
                <a:spcPts val="0"/>
              </a:spcBef>
              <a:spcAft>
                <a:spcPts val="0"/>
              </a:spcAft>
              <a:buClrTx/>
              <a:buSzTx/>
              <a:buFontTx/>
              <a:buNone/>
              <a:tabLst/>
              <a:defRPr/>
            </a:pPr>
            <a:r>
              <a:rPr lang="en-US" sz="1050" dirty="0">
                <a:solidFill>
                  <a:srgbClr val="0070C0"/>
                </a:solidFill>
                <a:latin typeface="Arial"/>
              </a:rPr>
              <a:t>Station</a:t>
            </a:r>
            <a:r>
              <a:rPr kumimoji="0" lang="en-US" sz="1050" b="0" i="0" u="none" strike="noStrike" kern="1200" cap="none" spc="0" normalizeH="0" baseline="0" noProof="0" dirty="0">
                <a:ln>
                  <a:noFill/>
                </a:ln>
                <a:solidFill>
                  <a:srgbClr val="0070C0"/>
                </a:solidFill>
                <a:effectLst/>
                <a:uLnTx/>
                <a:uFillTx/>
                <a:latin typeface="Arial"/>
                <a:ea typeface="+mn-ea"/>
                <a:cs typeface="+mn-cs"/>
              </a:rPr>
              <a:t> Bus</a:t>
            </a:r>
          </a:p>
        </p:txBody>
      </p:sp>
      <p:sp>
        <p:nvSpPr>
          <p:cNvPr id="158" name="TextBox 290">
            <a:extLst>
              <a:ext uri="{FF2B5EF4-FFF2-40B4-BE49-F238E27FC236}">
                <a16:creationId xmlns:a16="http://schemas.microsoft.com/office/drawing/2014/main" id="{C7316AA9-EF5D-43F4-A81F-3D0773EF7CDC}"/>
              </a:ext>
            </a:extLst>
          </p:cNvPr>
          <p:cNvSpPr txBox="1"/>
          <p:nvPr/>
        </p:nvSpPr>
        <p:spPr>
          <a:xfrm>
            <a:off x="1349924" y="2957198"/>
            <a:ext cx="551844" cy="284655"/>
          </a:xfrm>
          <a:prstGeom prst="rect">
            <a:avLst/>
          </a:prstGeom>
          <a:noFill/>
        </p:spPr>
        <p:txBody>
          <a:bodyPr wrap="square" lIns="121883" tIns="60941" rIns="121883" bIns="60941" rtlCol="0">
            <a:spAutoFit/>
          </a:bodyPr>
          <a:lstStyle/>
          <a:p>
            <a:pPr defTabSz="609397">
              <a:defRPr/>
            </a:pPr>
            <a:r>
              <a:rPr lang="en-US" sz="525" kern="0" dirty="0">
                <a:solidFill>
                  <a:prstClr val="white"/>
                </a:solidFill>
                <a:ea typeface="Arial Rounded MT Std" charset="0"/>
                <a:cs typeface="Arial Rounded MT Std" charset="0"/>
              </a:rPr>
              <a:t>Protection </a:t>
            </a:r>
          </a:p>
          <a:p>
            <a:pPr defTabSz="609397">
              <a:defRPr/>
            </a:pPr>
            <a:r>
              <a:rPr lang="en-US" sz="525" kern="0" dirty="0">
                <a:solidFill>
                  <a:prstClr val="white"/>
                </a:solidFill>
                <a:ea typeface="Arial Rounded MT Std" charset="0"/>
                <a:cs typeface="Arial Rounded MT Std" charset="0"/>
              </a:rPr>
              <a:t>Relay</a:t>
            </a:r>
            <a:endParaRPr lang="en-US" sz="525" b="1" kern="0" dirty="0">
              <a:solidFill>
                <a:srgbClr val="B10043"/>
              </a:solidFill>
              <a:ea typeface="Arial Rounded MT Std" charset="0"/>
              <a:cs typeface="Arial Rounded MT Std" charset="0"/>
            </a:endParaRPr>
          </a:p>
        </p:txBody>
      </p:sp>
      <p:pic>
        <p:nvPicPr>
          <p:cNvPr id="159" name="Image 158">
            <a:extLst>
              <a:ext uri="{FF2B5EF4-FFF2-40B4-BE49-F238E27FC236}">
                <a16:creationId xmlns:a16="http://schemas.microsoft.com/office/drawing/2014/main" id="{B118D8C8-B684-4025-B79E-40DA596062BA}"/>
              </a:ext>
            </a:extLst>
          </p:cNvPr>
          <p:cNvPicPr>
            <a:picLocks noChangeAspect="1"/>
          </p:cNvPicPr>
          <p:nvPr/>
        </p:nvPicPr>
        <p:blipFill>
          <a:blip r:embed="rId29"/>
          <a:stretch>
            <a:fillRect/>
          </a:stretch>
        </p:blipFill>
        <p:spPr>
          <a:xfrm>
            <a:off x="3035012" y="2753476"/>
            <a:ext cx="433530" cy="297004"/>
          </a:xfrm>
          <a:prstGeom prst="rect">
            <a:avLst/>
          </a:prstGeom>
        </p:spPr>
      </p:pic>
      <p:sp>
        <p:nvSpPr>
          <p:cNvPr id="182" name="Right Brace 25">
            <a:extLst>
              <a:ext uri="{FF2B5EF4-FFF2-40B4-BE49-F238E27FC236}">
                <a16:creationId xmlns:a16="http://schemas.microsoft.com/office/drawing/2014/main" id="{BAAA3C04-C507-4FCE-9144-86078DA849AC}"/>
              </a:ext>
            </a:extLst>
          </p:cNvPr>
          <p:cNvSpPr/>
          <p:nvPr/>
        </p:nvSpPr>
        <p:spPr>
          <a:xfrm rot="16200000">
            <a:off x="5959559" y="2577730"/>
            <a:ext cx="153684" cy="2229278"/>
          </a:xfrm>
          <a:prstGeom prst="rightBrace">
            <a:avLst>
              <a:gd name="adj1" fmla="val 8333"/>
              <a:gd name="adj2" fmla="val 31237"/>
            </a:avLst>
          </a:prstGeom>
          <a:noFill/>
          <a:ln w="12700" cap="rnd" cmpd="sng" algn="ctr">
            <a:solidFill>
              <a:srgbClr val="4F5156"/>
            </a:solidFill>
            <a:prstDash val="solid"/>
          </a:ln>
          <a:effectLst/>
        </p:spPr>
        <p:txBody>
          <a:bodyPr rtlCol="0" anchor="ctr"/>
          <a:lstStyle/>
          <a:p>
            <a:pPr marL="0" marR="0" lvl="0" indent="0" algn="ctr" defTabSz="45718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mn-ea"/>
              <a:cs typeface="+mn-cs"/>
            </a:endParaRPr>
          </a:p>
        </p:txBody>
      </p:sp>
      <p:cxnSp>
        <p:nvCxnSpPr>
          <p:cNvPr id="188" name="Connecteur droit 187">
            <a:extLst>
              <a:ext uri="{FF2B5EF4-FFF2-40B4-BE49-F238E27FC236}">
                <a16:creationId xmlns:a16="http://schemas.microsoft.com/office/drawing/2014/main" id="{FDBE8DDD-818B-4BDD-8E72-C9E697075115}"/>
              </a:ext>
            </a:extLst>
          </p:cNvPr>
          <p:cNvCxnSpPr>
            <a:cxnSpLocks/>
          </p:cNvCxnSpPr>
          <p:nvPr/>
        </p:nvCxnSpPr>
        <p:spPr>
          <a:xfrm flipV="1">
            <a:off x="6862720" y="3340216"/>
            <a:ext cx="10258" cy="437974"/>
          </a:xfrm>
          <a:prstGeom prst="line">
            <a:avLst/>
          </a:prstGeom>
          <a:noFill/>
          <a:ln w="34925" cap="rnd" cmpd="sng" algn="ctr">
            <a:solidFill>
              <a:srgbClr val="0070C0"/>
            </a:solidFill>
            <a:prstDash val="solid"/>
          </a:ln>
          <a:effectLst/>
        </p:spPr>
      </p:cxnSp>
      <p:cxnSp>
        <p:nvCxnSpPr>
          <p:cNvPr id="33" name="Connecteur droit 32">
            <a:extLst>
              <a:ext uri="{FF2B5EF4-FFF2-40B4-BE49-F238E27FC236}">
                <a16:creationId xmlns:a16="http://schemas.microsoft.com/office/drawing/2014/main" id="{99BD910A-33BD-4098-928C-CDD3D6416E24}"/>
              </a:ext>
            </a:extLst>
          </p:cNvPr>
          <p:cNvCxnSpPr/>
          <p:nvPr/>
        </p:nvCxnSpPr>
        <p:spPr>
          <a:xfrm>
            <a:off x="2503991" y="4022853"/>
            <a:ext cx="0" cy="302856"/>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35" name="Connecteur droit 34">
            <a:extLst>
              <a:ext uri="{FF2B5EF4-FFF2-40B4-BE49-F238E27FC236}">
                <a16:creationId xmlns:a16="http://schemas.microsoft.com/office/drawing/2014/main" id="{F9D78E74-43DB-48B4-8886-80C6D5BDBFB7}"/>
              </a:ext>
            </a:extLst>
          </p:cNvPr>
          <p:cNvCxnSpPr>
            <a:cxnSpLocks/>
          </p:cNvCxnSpPr>
          <p:nvPr/>
        </p:nvCxnSpPr>
        <p:spPr>
          <a:xfrm>
            <a:off x="853410" y="4038933"/>
            <a:ext cx="0" cy="294667"/>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AB5EFA83-C2DE-46DF-B6BD-5BA687A5DC3F}"/>
              </a:ext>
            </a:extLst>
          </p:cNvPr>
          <p:cNvSpPr/>
          <p:nvPr/>
        </p:nvSpPr>
        <p:spPr>
          <a:xfrm>
            <a:off x="209701" y="503049"/>
            <a:ext cx="8129965" cy="584775"/>
          </a:xfrm>
          <a:prstGeom prst="rect">
            <a:avLst/>
          </a:prstGeom>
        </p:spPr>
        <p:txBody>
          <a:bodyPr wrap="square">
            <a:spAutoFit/>
          </a:bodyPr>
          <a:lstStyle/>
          <a:p>
            <a:r>
              <a:rPr lang="fr-FR" sz="1400" dirty="0" err="1">
                <a:solidFill>
                  <a:srgbClr val="0070C0"/>
                </a:solidFill>
                <a:ea typeface="+mj-ea"/>
                <a:cs typeface="Arial"/>
              </a:rPr>
              <a:t>Powered</a:t>
            </a:r>
            <a:r>
              <a:rPr lang="fr-FR" sz="1400" dirty="0">
                <a:solidFill>
                  <a:srgbClr val="0070C0"/>
                </a:solidFill>
                <a:ea typeface="+mj-ea"/>
                <a:cs typeface="Arial"/>
              </a:rPr>
              <a:t> by </a:t>
            </a:r>
            <a:r>
              <a:rPr lang="fr-FR" sz="1400" dirty="0" err="1">
                <a:solidFill>
                  <a:srgbClr val="0070C0"/>
                </a:solidFill>
                <a:ea typeface="+mj-ea"/>
                <a:cs typeface="Arial"/>
              </a:rPr>
              <a:t>EcoStruxure</a:t>
            </a:r>
            <a:r>
              <a:rPr lang="fr-FR" sz="1400" dirty="0">
                <a:solidFill>
                  <a:srgbClr val="0070C0"/>
                </a:solidFill>
                <a:ea typeface="+mj-ea"/>
                <a:cs typeface="Arial"/>
              </a:rPr>
              <a:t>™ </a:t>
            </a:r>
            <a:r>
              <a:rPr lang="fr-FR" sz="1400" dirty="0" err="1">
                <a:solidFill>
                  <a:srgbClr val="0070C0"/>
                </a:solidFill>
                <a:ea typeface="+mj-ea"/>
                <a:cs typeface="Arial"/>
              </a:rPr>
              <a:t>Substation</a:t>
            </a:r>
            <a:r>
              <a:rPr lang="fr-FR" sz="1400" dirty="0">
                <a:solidFill>
                  <a:srgbClr val="0070C0"/>
                </a:solidFill>
                <a:ea typeface="+mj-ea"/>
                <a:cs typeface="Arial"/>
              </a:rPr>
              <a:t> </a:t>
            </a:r>
            <a:r>
              <a:rPr lang="fr-FR" sz="1400" dirty="0" err="1">
                <a:solidFill>
                  <a:srgbClr val="0070C0"/>
                </a:solidFill>
                <a:ea typeface="+mj-ea"/>
                <a:cs typeface="Arial"/>
              </a:rPr>
              <a:t>Operation</a:t>
            </a:r>
            <a:r>
              <a:rPr lang="fr-FR" sz="1400" dirty="0">
                <a:solidFill>
                  <a:srgbClr val="0070C0"/>
                </a:solidFill>
                <a:ea typeface="+mj-ea"/>
                <a:cs typeface="Arial"/>
              </a:rPr>
              <a:t>, </a:t>
            </a:r>
            <a:r>
              <a:rPr lang="fr-FR" sz="1400" dirty="0" err="1">
                <a:solidFill>
                  <a:srgbClr val="0070C0"/>
                </a:solidFill>
                <a:ea typeface="+mj-ea"/>
                <a:cs typeface="Arial"/>
              </a:rPr>
              <a:t>Relays</a:t>
            </a:r>
            <a:r>
              <a:rPr lang="fr-FR" sz="1400" dirty="0">
                <a:solidFill>
                  <a:srgbClr val="0070C0"/>
                </a:solidFill>
                <a:ea typeface="+mj-ea"/>
                <a:cs typeface="Arial"/>
              </a:rPr>
              <a:t>, </a:t>
            </a:r>
            <a:r>
              <a:rPr lang="fr-FR" sz="1400" dirty="0" err="1">
                <a:solidFill>
                  <a:srgbClr val="0070C0"/>
                </a:solidFill>
                <a:ea typeface="+mj-ea"/>
                <a:cs typeface="Arial"/>
              </a:rPr>
              <a:t>Controllers</a:t>
            </a:r>
            <a:r>
              <a:rPr lang="fr-FR" sz="1400" dirty="0">
                <a:solidFill>
                  <a:srgbClr val="0070C0"/>
                </a:solidFill>
                <a:ea typeface="+mj-ea"/>
                <a:cs typeface="Arial"/>
              </a:rPr>
              <a:t> &amp; Intelligent </a:t>
            </a:r>
            <a:r>
              <a:rPr lang="fr-FR" sz="1400" dirty="0" err="1">
                <a:solidFill>
                  <a:srgbClr val="0070C0"/>
                </a:solidFill>
                <a:ea typeface="+mj-ea"/>
                <a:cs typeface="Arial"/>
              </a:rPr>
              <a:t>Swtichgear</a:t>
            </a:r>
            <a:br>
              <a:rPr lang="fr-FR" sz="2000" dirty="0">
                <a:solidFill>
                  <a:srgbClr val="0070C0"/>
                </a:solidFill>
                <a:ea typeface="+mj-ea"/>
                <a:cs typeface="Arial"/>
              </a:rPr>
            </a:br>
            <a:endParaRPr lang="en-US" dirty="0"/>
          </a:p>
        </p:txBody>
      </p:sp>
    </p:spTree>
    <p:extLst>
      <p:ext uri="{BB962C8B-B14F-4D97-AF65-F5344CB8AC3E}">
        <p14:creationId xmlns:p14="http://schemas.microsoft.com/office/powerpoint/2010/main" val="2310215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ontent Placeholder 4">
            <a:extLst>
              <a:ext uri="{FF2B5EF4-FFF2-40B4-BE49-F238E27FC236}">
                <a16:creationId xmlns:a16="http://schemas.microsoft.com/office/drawing/2014/main" id="{F33234E3-08B0-4FB9-980A-15ACAFCECB68}"/>
              </a:ext>
            </a:extLst>
          </p:cNvPr>
          <p:cNvSpPr txBox="1">
            <a:spLocks/>
          </p:cNvSpPr>
          <p:nvPr/>
        </p:nvSpPr>
        <p:spPr>
          <a:xfrm>
            <a:off x="339710" y="297661"/>
            <a:ext cx="8553450" cy="690455"/>
          </a:xfrm>
          <a:prstGeom prst="rect">
            <a:avLst/>
          </a:prstGeom>
        </p:spPr>
        <p:txBody>
          <a:bodyPr lIns="0" tIns="0" rIns="0" bIns="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400" i="0" u="none" strike="noStrike" kern="1200" cap="none" spc="0" normalizeH="0" baseline="0" noProof="0" dirty="0">
                <a:ln>
                  <a:noFill/>
                </a:ln>
                <a:solidFill>
                  <a:srgbClr val="3DCD58"/>
                </a:solidFill>
                <a:effectLst/>
                <a:uLnTx/>
                <a:uFillTx/>
                <a:latin typeface="Arial"/>
                <a:ea typeface="+mn-ea"/>
                <a:cs typeface="Arial"/>
              </a:rPr>
              <a:t>What Outcomes do we Sell to Our Customers?</a:t>
            </a:r>
          </a:p>
        </p:txBody>
      </p:sp>
      <p:sp>
        <p:nvSpPr>
          <p:cNvPr id="48" name="Rectangle 47">
            <a:extLst>
              <a:ext uri="{FF2B5EF4-FFF2-40B4-BE49-F238E27FC236}">
                <a16:creationId xmlns:a16="http://schemas.microsoft.com/office/drawing/2014/main" id="{E7D72DF0-FC5F-4B0D-A666-29E0BFF0B313}"/>
              </a:ext>
            </a:extLst>
          </p:cNvPr>
          <p:cNvSpPr/>
          <p:nvPr/>
        </p:nvSpPr>
        <p:spPr>
          <a:xfrm>
            <a:off x="368928" y="1036124"/>
            <a:ext cx="1454666" cy="1105254"/>
          </a:xfrm>
          <a:prstGeom prst="rect">
            <a:avLst/>
          </a:prstGeom>
          <a:solidFill>
            <a:srgbClr val="3DCD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9" name="Rectangle 48">
            <a:extLst>
              <a:ext uri="{FF2B5EF4-FFF2-40B4-BE49-F238E27FC236}">
                <a16:creationId xmlns:a16="http://schemas.microsoft.com/office/drawing/2014/main" id="{95C3683F-CE68-4037-B04A-4C339F1BDEDF}"/>
              </a:ext>
            </a:extLst>
          </p:cNvPr>
          <p:cNvSpPr/>
          <p:nvPr/>
        </p:nvSpPr>
        <p:spPr>
          <a:xfrm>
            <a:off x="367776" y="2196543"/>
            <a:ext cx="1454666" cy="1175634"/>
          </a:xfrm>
          <a:prstGeom prst="rect">
            <a:avLst/>
          </a:prstGeom>
          <a:solidFill>
            <a:srgbClr val="3DCD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0" name="Rectangle 49">
            <a:extLst>
              <a:ext uri="{FF2B5EF4-FFF2-40B4-BE49-F238E27FC236}">
                <a16:creationId xmlns:a16="http://schemas.microsoft.com/office/drawing/2014/main" id="{3E7CC580-44C7-47B9-90BB-628DEBFB8699}"/>
              </a:ext>
            </a:extLst>
          </p:cNvPr>
          <p:cNvSpPr/>
          <p:nvPr/>
        </p:nvSpPr>
        <p:spPr>
          <a:xfrm>
            <a:off x="353963" y="3419443"/>
            <a:ext cx="1454665" cy="1111702"/>
          </a:xfrm>
          <a:prstGeom prst="rect">
            <a:avLst/>
          </a:prstGeom>
          <a:solidFill>
            <a:srgbClr val="3DCD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6" name="TextBox 32">
            <a:extLst>
              <a:ext uri="{FF2B5EF4-FFF2-40B4-BE49-F238E27FC236}">
                <a16:creationId xmlns:a16="http://schemas.microsoft.com/office/drawing/2014/main" id="{81C05EDD-EF33-4A3F-BB30-2299D08A7ECE}"/>
              </a:ext>
            </a:extLst>
          </p:cNvPr>
          <p:cNvSpPr txBox="1"/>
          <p:nvPr/>
        </p:nvSpPr>
        <p:spPr>
          <a:xfrm>
            <a:off x="513573" y="1348310"/>
            <a:ext cx="1211706" cy="446276"/>
          </a:xfrm>
          <a:prstGeom prst="rect">
            <a:avLst/>
          </a:prstGeom>
          <a:noFill/>
        </p:spPr>
        <p:txBody>
          <a:bodyPr wrap="square" lIns="0" tIns="0" rIns="0" bIns="0" rtlCol="0">
            <a:spAutoFit/>
          </a:body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Apps, Analytics &amp; Services </a:t>
            </a:r>
            <a:r>
              <a:rPr kumimoji="0" lang="en-US" sz="1500" b="1" i="0" u="none" strike="noStrike" kern="1200" cap="none" spc="0" normalizeH="0" baseline="0" noProof="0" dirty="0">
                <a:ln>
                  <a:noFill/>
                </a:ln>
                <a:solidFill>
                  <a:srgbClr val="FFFFFF"/>
                </a:solidFill>
                <a:effectLst/>
                <a:uLnTx/>
                <a:uFillTx/>
                <a:latin typeface="Arial"/>
                <a:ea typeface="+mn-ea"/>
                <a:cs typeface="Arial"/>
              </a:rPr>
              <a:t>	</a:t>
            </a:r>
          </a:p>
        </p:txBody>
      </p:sp>
      <p:sp>
        <p:nvSpPr>
          <p:cNvPr id="94" name="TextBox 33">
            <a:extLst>
              <a:ext uri="{FF2B5EF4-FFF2-40B4-BE49-F238E27FC236}">
                <a16:creationId xmlns:a16="http://schemas.microsoft.com/office/drawing/2014/main" id="{48184BBB-BC54-42B0-B2DF-9619D1A31AF6}"/>
              </a:ext>
            </a:extLst>
          </p:cNvPr>
          <p:cNvSpPr txBox="1"/>
          <p:nvPr/>
        </p:nvSpPr>
        <p:spPr>
          <a:xfrm>
            <a:off x="472093" y="2632256"/>
            <a:ext cx="1350349" cy="215444"/>
          </a:xfrm>
          <a:prstGeom prst="rect">
            <a:avLst/>
          </a:prstGeom>
          <a:noFill/>
        </p:spPr>
        <p:txBody>
          <a:bodyPr wrap="square" lIns="0" tIns="0" rIns="0" bIns="0" rtlCol="0">
            <a:spAutoFit/>
          </a:body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Edge Control </a:t>
            </a:r>
            <a:endParaRPr kumimoji="0" lang="en-US" sz="1400" b="1" i="0" u="none" strike="noStrike" kern="1200" cap="none" spc="0" normalizeH="0" baseline="0" noProof="0" dirty="0">
              <a:ln>
                <a:noFill/>
              </a:ln>
              <a:solidFill>
                <a:srgbClr val="FFFFFF"/>
              </a:solidFill>
              <a:effectLst/>
              <a:uLnTx/>
              <a:uFillTx/>
              <a:latin typeface="Arial"/>
              <a:ea typeface="+mn-ea"/>
              <a:cs typeface="Arial"/>
            </a:endParaRPr>
          </a:p>
        </p:txBody>
      </p:sp>
      <p:sp>
        <p:nvSpPr>
          <p:cNvPr id="95" name="TextBox 34">
            <a:extLst>
              <a:ext uri="{FF2B5EF4-FFF2-40B4-BE49-F238E27FC236}">
                <a16:creationId xmlns:a16="http://schemas.microsoft.com/office/drawing/2014/main" id="{ACBD2AA8-C5E7-4EA0-AE26-5552CF09C86E}"/>
              </a:ext>
            </a:extLst>
          </p:cNvPr>
          <p:cNvSpPr txBox="1"/>
          <p:nvPr/>
        </p:nvSpPr>
        <p:spPr>
          <a:xfrm>
            <a:off x="601119" y="3741059"/>
            <a:ext cx="983850" cy="446276"/>
          </a:xfrm>
          <a:prstGeom prst="rect">
            <a:avLst/>
          </a:prstGeom>
          <a:noFill/>
        </p:spPr>
        <p:txBody>
          <a:bodyPr wrap="square" lIns="0" tIns="0" rIns="0" bIns="0" rtlCol="0">
            <a:spAutoFit/>
          </a:body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Connected Products</a:t>
            </a:r>
            <a:r>
              <a:rPr kumimoji="0" lang="en-US" sz="1500" b="1" i="0" u="none" strike="noStrike" kern="1200" cap="none" spc="0" normalizeH="0" baseline="0" noProof="0" dirty="0">
                <a:ln>
                  <a:noFill/>
                </a:ln>
                <a:solidFill>
                  <a:srgbClr val="FFFFFF"/>
                </a:solidFill>
                <a:effectLst/>
                <a:uLnTx/>
                <a:uFillTx/>
                <a:latin typeface="Arial"/>
                <a:ea typeface="+mn-ea"/>
                <a:cs typeface="Arial"/>
              </a:rPr>
              <a:t>	</a:t>
            </a:r>
          </a:p>
        </p:txBody>
      </p:sp>
      <p:sp>
        <p:nvSpPr>
          <p:cNvPr id="96" name="Rectangle 95">
            <a:extLst>
              <a:ext uri="{FF2B5EF4-FFF2-40B4-BE49-F238E27FC236}">
                <a16:creationId xmlns:a16="http://schemas.microsoft.com/office/drawing/2014/main" id="{D789EA21-6B48-4A11-A9EC-32BF29CE4C18}"/>
              </a:ext>
            </a:extLst>
          </p:cNvPr>
          <p:cNvSpPr/>
          <p:nvPr/>
        </p:nvSpPr>
        <p:spPr>
          <a:xfrm>
            <a:off x="5157730" y="1036125"/>
            <a:ext cx="1137317" cy="1442351"/>
          </a:xfrm>
          <a:prstGeom prst="rect">
            <a:avLst/>
          </a:prstGeom>
          <a:solidFill>
            <a:srgbClr val="EC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97" name="Rectangle 96">
            <a:extLst>
              <a:ext uri="{FF2B5EF4-FFF2-40B4-BE49-F238E27FC236}">
                <a16:creationId xmlns:a16="http://schemas.microsoft.com/office/drawing/2014/main" id="{F847784A-76DC-4CEB-9453-0091C9363129}"/>
              </a:ext>
            </a:extLst>
          </p:cNvPr>
          <p:cNvSpPr/>
          <p:nvPr/>
        </p:nvSpPr>
        <p:spPr>
          <a:xfrm>
            <a:off x="6436865" y="1036126"/>
            <a:ext cx="1137317" cy="1442350"/>
          </a:xfrm>
          <a:prstGeom prst="rect">
            <a:avLst/>
          </a:prstGeom>
          <a:solidFill>
            <a:srgbClr val="EC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98" name="Rectangle 97">
            <a:extLst>
              <a:ext uri="{FF2B5EF4-FFF2-40B4-BE49-F238E27FC236}">
                <a16:creationId xmlns:a16="http://schemas.microsoft.com/office/drawing/2014/main" id="{57B64D7D-4246-4334-B224-F93465788036}"/>
              </a:ext>
            </a:extLst>
          </p:cNvPr>
          <p:cNvSpPr/>
          <p:nvPr/>
        </p:nvSpPr>
        <p:spPr>
          <a:xfrm>
            <a:off x="7695334" y="1036127"/>
            <a:ext cx="1137317" cy="1442349"/>
          </a:xfrm>
          <a:prstGeom prst="rect">
            <a:avLst/>
          </a:prstGeom>
          <a:solidFill>
            <a:srgbClr val="EC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9" name="Connecteur droit 98">
            <a:extLst>
              <a:ext uri="{FF2B5EF4-FFF2-40B4-BE49-F238E27FC236}">
                <a16:creationId xmlns:a16="http://schemas.microsoft.com/office/drawing/2014/main" id="{3942DA5C-CDF5-480D-A7DB-A2035E7C542D}"/>
              </a:ext>
            </a:extLst>
          </p:cNvPr>
          <p:cNvCxnSpPr/>
          <p:nvPr/>
        </p:nvCxnSpPr>
        <p:spPr>
          <a:xfrm flipH="1">
            <a:off x="3643371" y="2119576"/>
            <a:ext cx="1" cy="2026316"/>
          </a:xfrm>
          <a:prstGeom prst="line">
            <a:avLst/>
          </a:prstGeom>
          <a:ln w="12700">
            <a:solidFill>
              <a:srgbClr val="00B0F0"/>
            </a:solidFill>
          </a:ln>
          <a:effectLst/>
        </p:spPr>
        <p:style>
          <a:lnRef idx="2">
            <a:schemeClr val="accent1"/>
          </a:lnRef>
          <a:fillRef idx="0">
            <a:schemeClr val="accent1"/>
          </a:fillRef>
          <a:effectRef idx="1">
            <a:schemeClr val="accent1"/>
          </a:effectRef>
          <a:fontRef idx="minor">
            <a:schemeClr val="tx1"/>
          </a:fontRef>
        </p:style>
      </p:cxnSp>
      <p:sp>
        <p:nvSpPr>
          <p:cNvPr id="100" name="Rectangle 99">
            <a:extLst>
              <a:ext uri="{FF2B5EF4-FFF2-40B4-BE49-F238E27FC236}">
                <a16:creationId xmlns:a16="http://schemas.microsoft.com/office/drawing/2014/main" id="{4074718C-61AD-4D4D-AAA8-5F2E534FA77D}"/>
              </a:ext>
            </a:extLst>
          </p:cNvPr>
          <p:cNvSpPr/>
          <p:nvPr/>
        </p:nvSpPr>
        <p:spPr>
          <a:xfrm>
            <a:off x="2132969" y="1018351"/>
            <a:ext cx="2725417" cy="3509994"/>
          </a:xfrm>
          <a:prstGeom prst="rect">
            <a:avLst/>
          </a:prstGeom>
          <a:solidFill>
            <a:srgbClr val="3DCD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102" name="Picture 2" descr="C:\Users\SESA161269\Desktop\Easergy\PNG\SMART SENSOR TH110 3-4.png">
            <a:extLst>
              <a:ext uri="{FF2B5EF4-FFF2-40B4-BE49-F238E27FC236}">
                <a16:creationId xmlns:a16="http://schemas.microsoft.com/office/drawing/2014/main" id="{93CE6EB0-8617-4D98-8770-077BEFB0D644}"/>
              </a:ext>
            </a:extLst>
          </p:cNvPr>
          <p:cNvPicPr>
            <a:picLocks noChangeAspect="1" noChangeArrowheads="1"/>
          </p:cNvPicPr>
          <p:nvPr/>
        </p:nvPicPr>
        <p:blipFill>
          <a:blip r:embed="rId3" cstate="screen"/>
          <a:srcRect/>
          <a:stretch>
            <a:fillRect/>
          </a:stretch>
        </p:blipFill>
        <p:spPr bwMode="auto">
          <a:xfrm>
            <a:off x="4255537" y="3798600"/>
            <a:ext cx="286194" cy="280582"/>
          </a:xfrm>
          <a:prstGeom prst="rect">
            <a:avLst/>
          </a:prstGeom>
          <a:noFill/>
        </p:spPr>
      </p:pic>
      <p:pic>
        <p:nvPicPr>
          <p:cNvPr id="103" name="Picture 4" descr="C:\Users\SESA161269\Desktop\Photo PACiS\PM106052_PACiS_EcoSUI_PCScreenlr.png">
            <a:extLst>
              <a:ext uri="{FF2B5EF4-FFF2-40B4-BE49-F238E27FC236}">
                <a16:creationId xmlns:a16="http://schemas.microsoft.com/office/drawing/2014/main" id="{158FAE89-7B08-42F4-94BE-F4A97A10B08F}"/>
              </a:ext>
            </a:extLst>
          </p:cNvPr>
          <p:cNvPicPr>
            <a:picLocks noChangeAspect="1" noChangeArrowheads="1"/>
          </p:cNvPicPr>
          <p:nvPr/>
        </p:nvPicPr>
        <p:blipFill>
          <a:blip r:embed="rId4" cstate="print"/>
          <a:srcRect/>
          <a:stretch>
            <a:fillRect/>
          </a:stretch>
        </p:blipFill>
        <p:spPr bwMode="auto">
          <a:xfrm>
            <a:off x="3078775" y="2511883"/>
            <a:ext cx="790336" cy="546656"/>
          </a:xfrm>
          <a:prstGeom prst="rect">
            <a:avLst/>
          </a:prstGeom>
          <a:noFill/>
        </p:spPr>
      </p:pic>
      <p:sp>
        <p:nvSpPr>
          <p:cNvPr id="104" name="Triangle isocèle 103">
            <a:extLst>
              <a:ext uri="{FF2B5EF4-FFF2-40B4-BE49-F238E27FC236}">
                <a16:creationId xmlns:a16="http://schemas.microsoft.com/office/drawing/2014/main" id="{0F20D9DB-5B78-4E0A-9B23-1F596DEC58CE}"/>
              </a:ext>
            </a:extLst>
          </p:cNvPr>
          <p:cNvSpPr/>
          <p:nvPr/>
        </p:nvSpPr>
        <p:spPr>
          <a:xfrm rot="5400000">
            <a:off x="4646100" y="2728969"/>
            <a:ext cx="553209" cy="140840"/>
          </a:xfrm>
          <a:prstGeom prst="triangl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05" name="object 17">
            <a:extLst>
              <a:ext uri="{FF2B5EF4-FFF2-40B4-BE49-F238E27FC236}">
                <a16:creationId xmlns:a16="http://schemas.microsoft.com/office/drawing/2014/main" id="{1EFC5A55-73E1-4389-A35C-0250CE33C686}"/>
              </a:ext>
            </a:extLst>
          </p:cNvPr>
          <p:cNvSpPr txBox="1"/>
          <p:nvPr/>
        </p:nvSpPr>
        <p:spPr>
          <a:xfrm>
            <a:off x="2143962" y="2293810"/>
            <a:ext cx="657054" cy="184666"/>
          </a:xfrm>
          <a:prstGeom prst="rect">
            <a:avLst/>
          </a:prstGeom>
        </p:spPr>
        <p:txBody>
          <a:bodyPr vert="horz" wrap="square" lIns="0" tIns="0" rIns="0" bIns="0" rtlCol="0">
            <a:spAutoFit/>
          </a:bodyPr>
          <a:lstStyle/>
          <a:p>
            <a:pPr marL="0" marR="0" lvl="0" indent="0" algn="ctr" defTabSz="457037" rtl="0" eaLnBrk="1" fontAlgn="auto" latinLnBrk="0" hangingPunct="1">
              <a:lnSpc>
                <a:spcPct val="100000"/>
              </a:lnSpc>
              <a:spcBef>
                <a:spcPts val="0"/>
              </a:spcBef>
              <a:spcAft>
                <a:spcPts val="0"/>
              </a:spcAft>
              <a:buClrTx/>
              <a:buSzTx/>
              <a:buFontTx/>
              <a:buNone/>
              <a:tabLst/>
              <a:defRPr/>
            </a:pPr>
            <a:r>
              <a:rPr kumimoji="0" lang="fr-FR" altLang="zh-CN" sz="600" b="0" i="0" u="none" strike="noStrike" kern="1200" cap="none" spc="0" normalizeH="0" baseline="0" noProof="0" dirty="0" err="1">
                <a:ln>
                  <a:noFill/>
                </a:ln>
                <a:solidFill>
                  <a:prstClr val="white"/>
                </a:solidFill>
                <a:effectLst/>
                <a:uLnTx/>
                <a:uFillTx/>
                <a:latin typeface="Arial Rounded MT Std" charset="0"/>
                <a:ea typeface="Arial Rounded MT Std" charset="0"/>
                <a:cs typeface="Arial Rounded MT Std" charset="0"/>
              </a:rPr>
              <a:t>Substation</a:t>
            </a:r>
            <a:r>
              <a:rPr kumimoji="0" lang="fr-FR" altLang="zh-CN" sz="600" b="0" i="0" u="none" strike="noStrike" kern="1200" cap="none" spc="0" normalizeH="0" baseline="0" noProof="0" dirty="0">
                <a:ln>
                  <a:noFill/>
                </a:ln>
                <a:solidFill>
                  <a:prstClr val="white"/>
                </a:solidFill>
                <a:effectLst/>
                <a:uLnTx/>
                <a:uFillTx/>
                <a:latin typeface="Arial Rounded MT Std" charset="0"/>
                <a:ea typeface="Arial Rounded MT Std" charset="0"/>
                <a:cs typeface="Arial Rounded MT Std" charset="0"/>
              </a:rPr>
              <a:t> Front End</a:t>
            </a:r>
            <a:endParaRPr kumimoji="0" lang="en-US" altLang="zh-CN" sz="600" b="0" i="0" u="none" strike="noStrike" kern="1200" cap="none" spc="0" normalizeH="0" baseline="0" noProof="0" dirty="0">
              <a:ln>
                <a:noFill/>
              </a:ln>
              <a:solidFill>
                <a:prstClr val="white"/>
              </a:solidFill>
              <a:effectLst/>
              <a:uLnTx/>
              <a:uFillTx/>
              <a:latin typeface="Arial Rounded MT Std" charset="0"/>
              <a:ea typeface="Arial Rounded MT Std" charset="0"/>
              <a:cs typeface="Arial Rounded MT Std" charset="0"/>
            </a:endParaRPr>
          </a:p>
        </p:txBody>
      </p:sp>
      <p:sp>
        <p:nvSpPr>
          <p:cNvPr id="106" name="object 17">
            <a:extLst>
              <a:ext uri="{FF2B5EF4-FFF2-40B4-BE49-F238E27FC236}">
                <a16:creationId xmlns:a16="http://schemas.microsoft.com/office/drawing/2014/main" id="{3FF4ECA8-D1FB-4D50-B644-10070CEA1921}"/>
              </a:ext>
            </a:extLst>
          </p:cNvPr>
          <p:cNvSpPr txBox="1"/>
          <p:nvPr/>
        </p:nvSpPr>
        <p:spPr>
          <a:xfrm>
            <a:off x="3180574" y="2306283"/>
            <a:ext cx="657054" cy="184666"/>
          </a:xfrm>
          <a:prstGeom prst="rect">
            <a:avLst/>
          </a:prstGeom>
        </p:spPr>
        <p:txBody>
          <a:bodyPr vert="horz" wrap="square" lIns="0" tIns="0" rIns="0" bIns="0" rtlCol="0">
            <a:spAutoFit/>
          </a:bodyPr>
          <a:lstStyle/>
          <a:p>
            <a:pPr marL="0" marR="0" lvl="0" indent="0" algn="ctr" defTabSz="457037" rtl="0" eaLnBrk="1" fontAlgn="auto" latinLnBrk="0" hangingPunct="1">
              <a:lnSpc>
                <a:spcPct val="100000"/>
              </a:lnSpc>
              <a:spcBef>
                <a:spcPts val="0"/>
              </a:spcBef>
              <a:spcAft>
                <a:spcPts val="0"/>
              </a:spcAft>
              <a:buClrTx/>
              <a:buSzTx/>
              <a:buFontTx/>
              <a:buNone/>
              <a:tabLst/>
              <a:defRPr/>
            </a:pPr>
            <a:r>
              <a:rPr kumimoji="0" lang="fr-FR" altLang="zh-CN" sz="600" b="0" i="0" u="none" strike="noStrike" kern="1200" cap="none" spc="0" normalizeH="0" baseline="0" noProof="0" dirty="0" err="1">
                <a:ln>
                  <a:noFill/>
                </a:ln>
                <a:solidFill>
                  <a:prstClr val="white"/>
                </a:solidFill>
                <a:effectLst/>
                <a:uLnTx/>
                <a:uFillTx/>
                <a:latin typeface="Arial Rounded MT Std" charset="0"/>
                <a:ea typeface="Arial Rounded MT Std" charset="0"/>
                <a:cs typeface="Arial Rounded MT Std" charset="0"/>
              </a:rPr>
              <a:t>Substation</a:t>
            </a:r>
            <a:r>
              <a:rPr kumimoji="0" lang="fr-FR" altLang="zh-CN" sz="600" b="0" i="0" u="none" strike="noStrike" kern="1200" cap="none" spc="0" normalizeH="0" baseline="0" noProof="0" dirty="0">
                <a:ln>
                  <a:noFill/>
                </a:ln>
                <a:solidFill>
                  <a:prstClr val="white"/>
                </a:solidFill>
                <a:effectLst/>
                <a:uLnTx/>
                <a:uFillTx/>
                <a:latin typeface="Arial Rounded MT Std" charset="0"/>
                <a:ea typeface="Arial Rounded MT Std" charset="0"/>
                <a:cs typeface="Arial Rounded MT Std" charset="0"/>
              </a:rPr>
              <a:t> </a:t>
            </a:r>
            <a:r>
              <a:rPr kumimoji="0" lang="pl-PL" altLang="zh-CN" sz="600" b="0" i="0" u="none" strike="noStrike" kern="1200" cap="none" spc="0" normalizeH="0" baseline="0" noProof="0" dirty="0">
                <a:ln>
                  <a:noFill/>
                </a:ln>
                <a:solidFill>
                  <a:prstClr val="white"/>
                </a:solidFill>
                <a:effectLst/>
                <a:uLnTx/>
                <a:uFillTx/>
                <a:latin typeface="Arial Rounded MT Std" charset="0"/>
                <a:ea typeface="Arial Rounded MT Std" charset="0"/>
                <a:cs typeface="Arial Rounded MT Std" charset="0"/>
              </a:rPr>
              <a:t>SCADA</a:t>
            </a:r>
            <a:endParaRPr kumimoji="0" lang="fr-FR" altLang="zh-CN" sz="600" b="0" i="0" u="none" strike="noStrike" kern="1200" cap="none" spc="0" normalizeH="0" baseline="0" noProof="0" dirty="0">
              <a:ln>
                <a:noFill/>
              </a:ln>
              <a:solidFill>
                <a:prstClr val="white"/>
              </a:solidFill>
              <a:effectLst/>
              <a:uLnTx/>
              <a:uFillTx/>
              <a:latin typeface="Arial Rounded MT Std" charset="0"/>
              <a:ea typeface="Arial Rounded MT Std" charset="0"/>
              <a:cs typeface="Arial Rounded MT Std" charset="0"/>
            </a:endParaRPr>
          </a:p>
        </p:txBody>
      </p:sp>
      <p:grpSp>
        <p:nvGrpSpPr>
          <p:cNvPr id="107" name="Groupe 106">
            <a:extLst>
              <a:ext uri="{FF2B5EF4-FFF2-40B4-BE49-F238E27FC236}">
                <a16:creationId xmlns:a16="http://schemas.microsoft.com/office/drawing/2014/main" id="{F521FF54-5525-4A97-A742-4ECD651907BF}"/>
              </a:ext>
            </a:extLst>
          </p:cNvPr>
          <p:cNvGrpSpPr/>
          <p:nvPr/>
        </p:nvGrpSpPr>
        <p:grpSpPr>
          <a:xfrm>
            <a:off x="7765080" y="1157766"/>
            <a:ext cx="992171" cy="1320710"/>
            <a:chOff x="6500584" y="1749763"/>
            <a:chExt cx="992171" cy="1320710"/>
          </a:xfrm>
        </p:grpSpPr>
        <p:sp>
          <p:nvSpPr>
            <p:cNvPr id="108" name="TextBox 17">
              <a:extLst>
                <a:ext uri="{FF2B5EF4-FFF2-40B4-BE49-F238E27FC236}">
                  <a16:creationId xmlns:a16="http://schemas.microsoft.com/office/drawing/2014/main" id="{8AFF5C27-08D3-4DCB-B7F6-B5B99E76D512}"/>
                </a:ext>
              </a:extLst>
            </p:cNvPr>
            <p:cNvSpPr txBox="1"/>
            <p:nvPr/>
          </p:nvSpPr>
          <p:spPr>
            <a:xfrm>
              <a:off x="6500584" y="2578030"/>
              <a:ext cx="992171" cy="492443"/>
            </a:xfrm>
            <a:prstGeom prst="rect">
              <a:avLst/>
            </a:prstGeom>
            <a:noFill/>
          </p:spPr>
          <p:txBody>
            <a:bodyPr wrap="square" lIns="0" tIns="0" rIns="0" bIns="0" rtlCol="0">
              <a:spAutoFit/>
            </a:bodyPr>
            <a:lstStyle/>
            <a:p>
              <a:pPr marL="0" marR="0" lvl="0" indent="0" algn="ctr" defTabSz="457184"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36C746"/>
                  </a:solidFill>
                  <a:effectLst/>
                  <a:uLnTx/>
                  <a:uFillTx/>
                  <a:latin typeface="Arial"/>
                  <a:ea typeface="+mn-ea"/>
                  <a:cs typeface="Arial"/>
                </a:rPr>
                <a:t>Extend cybersecurity</a:t>
              </a:r>
            </a:p>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36C746"/>
                </a:solidFill>
                <a:effectLst/>
                <a:uLnTx/>
                <a:uFillTx/>
                <a:latin typeface="Arial"/>
                <a:ea typeface="+mn-ea"/>
                <a:cs typeface="Arial"/>
              </a:endParaRPr>
            </a:p>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black"/>
                </a:solidFill>
                <a:effectLst/>
                <a:uLnTx/>
                <a:uFillTx/>
                <a:latin typeface="Arial"/>
                <a:ea typeface="+mn-ea"/>
                <a:cs typeface="Arial"/>
              </a:endParaRPr>
            </a:p>
          </p:txBody>
        </p:sp>
        <p:grpSp>
          <p:nvGrpSpPr>
            <p:cNvPr id="109" name="Group 12">
              <a:extLst>
                <a:ext uri="{FF2B5EF4-FFF2-40B4-BE49-F238E27FC236}">
                  <a16:creationId xmlns:a16="http://schemas.microsoft.com/office/drawing/2014/main" id="{CA27A735-36E5-4079-A81D-DB980827B4D9}"/>
                </a:ext>
              </a:extLst>
            </p:cNvPr>
            <p:cNvGrpSpPr/>
            <p:nvPr/>
          </p:nvGrpSpPr>
          <p:grpSpPr>
            <a:xfrm>
              <a:off x="6731372" y="1749763"/>
              <a:ext cx="611302" cy="615412"/>
              <a:chOff x="2286828" y="1078287"/>
              <a:chExt cx="653452" cy="657845"/>
            </a:xfrm>
            <a:effectLst/>
          </p:grpSpPr>
          <p:grpSp>
            <p:nvGrpSpPr>
              <p:cNvPr id="112" name="Group 10">
                <a:extLst>
                  <a:ext uri="{FF2B5EF4-FFF2-40B4-BE49-F238E27FC236}">
                    <a16:creationId xmlns:a16="http://schemas.microsoft.com/office/drawing/2014/main" id="{42B36271-8B20-4667-83C9-D32063CD7096}"/>
                  </a:ext>
                </a:extLst>
              </p:cNvPr>
              <p:cNvGrpSpPr/>
              <p:nvPr/>
            </p:nvGrpSpPr>
            <p:grpSpPr>
              <a:xfrm>
                <a:off x="2286828" y="1078287"/>
                <a:ext cx="653452" cy="657845"/>
                <a:chOff x="3033454" y="870704"/>
                <a:chExt cx="653452" cy="657845"/>
              </a:xfrm>
            </p:grpSpPr>
            <p:sp>
              <p:nvSpPr>
                <p:cNvPr id="114" name="Chord 3">
                  <a:extLst>
                    <a:ext uri="{FF2B5EF4-FFF2-40B4-BE49-F238E27FC236}">
                      <a16:creationId xmlns:a16="http://schemas.microsoft.com/office/drawing/2014/main" id="{CA7C1A0F-569E-48CB-A7C9-44805AE68438}"/>
                    </a:ext>
                  </a:extLst>
                </p:cNvPr>
                <p:cNvSpPr/>
                <p:nvPr/>
              </p:nvSpPr>
              <p:spPr>
                <a:xfrm rot="4527102">
                  <a:off x="3033454" y="870704"/>
                  <a:ext cx="640080" cy="640080"/>
                </a:xfrm>
                <a:prstGeom prst="chord">
                  <a:avLst>
                    <a:gd name="adj1" fmla="val 4113331"/>
                    <a:gd name="adj2" fmla="val 16200000"/>
                  </a:avLst>
                </a:prstGeom>
                <a:solidFill>
                  <a:schemeClr val="bg2"/>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5" name="Chord 28">
                  <a:extLst>
                    <a:ext uri="{FF2B5EF4-FFF2-40B4-BE49-F238E27FC236}">
                      <a16:creationId xmlns:a16="http://schemas.microsoft.com/office/drawing/2014/main" id="{0C560B29-FAB0-4F2E-A348-39C5A61BBE0E}"/>
                    </a:ext>
                  </a:extLst>
                </p:cNvPr>
                <p:cNvSpPr/>
                <p:nvPr/>
              </p:nvSpPr>
              <p:spPr>
                <a:xfrm rot="15322934">
                  <a:off x="3055798" y="897441"/>
                  <a:ext cx="622136" cy="640080"/>
                </a:xfrm>
                <a:prstGeom prst="chord">
                  <a:avLst>
                    <a:gd name="adj1" fmla="val 4505980"/>
                    <a:gd name="adj2" fmla="val 15858273"/>
                  </a:avLst>
                </a:prstGeom>
                <a:solidFill>
                  <a:schemeClr val="bg1">
                    <a:lumMod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6" name="AutoShape 3">
                  <a:extLst>
                    <a:ext uri="{FF2B5EF4-FFF2-40B4-BE49-F238E27FC236}">
                      <a16:creationId xmlns:a16="http://schemas.microsoft.com/office/drawing/2014/main" id="{A7FA74E1-192F-4DFF-AE89-49D879C0B6C0}"/>
                    </a:ext>
                  </a:extLst>
                </p:cNvPr>
                <p:cNvSpPr>
                  <a:spLocks noChangeAspect="1" noChangeArrowheads="1" noTextEdit="1"/>
                </p:cNvSpPr>
                <p:nvPr/>
              </p:nvSpPr>
              <p:spPr bwMode="auto">
                <a:xfrm>
                  <a:off x="3148966" y="928297"/>
                  <a:ext cx="274320" cy="213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13" name="Rectangle 112">
                <a:extLst>
                  <a:ext uri="{FF2B5EF4-FFF2-40B4-BE49-F238E27FC236}">
                    <a16:creationId xmlns:a16="http://schemas.microsoft.com/office/drawing/2014/main" id="{1514CE12-1492-4F5B-93A2-07A49DE851D3}"/>
                  </a:ext>
                </a:extLst>
              </p:cNvPr>
              <p:cNvSpPr/>
              <p:nvPr/>
            </p:nvSpPr>
            <p:spPr>
              <a:xfrm>
                <a:off x="2348507" y="1484530"/>
                <a:ext cx="184731" cy="246221"/>
              </a:xfrm>
              <a:prstGeom prst="rect">
                <a:avLst/>
              </a:prstGeom>
            </p:spPr>
            <p:txBody>
              <a:bodyPr wrap="none">
                <a:spAutoFit/>
              </a:bodyPr>
              <a:lstStyle/>
              <a:p>
                <a:pPr marL="0" marR="0" lvl="0" indent="0" algn="l" defTabSz="457184"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110" name="Freeform 608">
              <a:extLst>
                <a:ext uri="{FF2B5EF4-FFF2-40B4-BE49-F238E27FC236}">
                  <a16:creationId xmlns:a16="http://schemas.microsoft.com/office/drawing/2014/main" id="{C5F27492-A163-4ED6-A237-FA74E2B6B08F}"/>
                </a:ext>
              </a:extLst>
            </p:cNvPr>
            <p:cNvSpPr>
              <a:spLocks/>
            </p:cNvSpPr>
            <p:nvPr/>
          </p:nvSpPr>
          <p:spPr bwMode="auto">
            <a:xfrm>
              <a:off x="6925278" y="1768851"/>
              <a:ext cx="153775" cy="221093"/>
            </a:xfrm>
            <a:custGeom>
              <a:avLst/>
              <a:gdLst/>
              <a:ahLst/>
              <a:cxnLst>
                <a:cxn ang="0">
                  <a:pos x="163" y="454"/>
                </a:cxn>
                <a:cxn ang="0">
                  <a:pos x="13" y="261"/>
                </a:cxn>
                <a:cxn ang="0">
                  <a:pos x="2" y="77"/>
                </a:cxn>
                <a:cxn ang="0">
                  <a:pos x="15" y="58"/>
                </a:cxn>
                <a:cxn ang="0">
                  <a:pos x="62" y="29"/>
                </a:cxn>
                <a:cxn ang="0">
                  <a:pos x="252" y="24"/>
                </a:cxn>
                <a:cxn ang="0">
                  <a:pos x="318" y="83"/>
                </a:cxn>
                <a:cxn ang="0">
                  <a:pos x="295" y="80"/>
                </a:cxn>
                <a:cxn ang="0">
                  <a:pos x="163" y="27"/>
                </a:cxn>
                <a:cxn ang="0">
                  <a:pos x="31" y="80"/>
                </a:cxn>
                <a:cxn ang="0">
                  <a:pos x="28" y="84"/>
                </a:cxn>
                <a:cxn ang="0">
                  <a:pos x="115" y="405"/>
                </a:cxn>
                <a:cxn ang="0">
                  <a:pos x="162" y="427"/>
                </a:cxn>
                <a:cxn ang="0">
                  <a:pos x="211" y="405"/>
                </a:cxn>
                <a:cxn ang="0">
                  <a:pos x="296" y="165"/>
                </a:cxn>
                <a:cxn ang="0">
                  <a:pos x="264" y="216"/>
                </a:cxn>
                <a:cxn ang="0">
                  <a:pos x="253" y="319"/>
                </a:cxn>
                <a:cxn ang="0">
                  <a:pos x="72" y="320"/>
                </a:cxn>
                <a:cxn ang="0">
                  <a:pos x="58" y="225"/>
                </a:cxn>
                <a:cxn ang="0">
                  <a:pos x="93" y="177"/>
                </a:cxn>
                <a:cxn ang="0">
                  <a:pos x="94" y="134"/>
                </a:cxn>
                <a:cxn ang="0">
                  <a:pos x="162" y="78"/>
                </a:cxn>
                <a:cxn ang="0">
                  <a:pos x="229" y="127"/>
                </a:cxn>
                <a:cxn ang="0">
                  <a:pos x="229" y="197"/>
                </a:cxn>
                <a:cxn ang="0">
                  <a:pos x="205" y="212"/>
                </a:cxn>
                <a:cxn ang="0">
                  <a:pos x="177" y="183"/>
                </a:cxn>
                <a:cxn ang="0">
                  <a:pos x="173" y="139"/>
                </a:cxn>
                <a:cxn ang="0">
                  <a:pos x="153" y="140"/>
                </a:cxn>
                <a:cxn ang="0">
                  <a:pos x="149" y="191"/>
                </a:cxn>
                <a:cxn ang="0">
                  <a:pos x="168" y="223"/>
                </a:cxn>
                <a:cxn ang="0">
                  <a:pos x="195" y="241"/>
                </a:cxn>
                <a:cxn ang="0">
                  <a:pos x="185" y="285"/>
                </a:cxn>
                <a:cxn ang="0">
                  <a:pos x="145" y="288"/>
                </a:cxn>
                <a:cxn ang="0">
                  <a:pos x="139" y="244"/>
                </a:cxn>
                <a:cxn ang="0">
                  <a:pos x="153" y="261"/>
                </a:cxn>
                <a:cxn ang="0">
                  <a:pos x="167" y="264"/>
                </a:cxn>
                <a:cxn ang="0">
                  <a:pos x="172" y="257"/>
                </a:cxn>
                <a:cxn ang="0">
                  <a:pos x="162" y="249"/>
                </a:cxn>
                <a:cxn ang="0">
                  <a:pos x="144" y="239"/>
                </a:cxn>
                <a:cxn ang="0">
                  <a:pos x="141" y="217"/>
                </a:cxn>
                <a:cxn ang="0">
                  <a:pos x="126" y="209"/>
                </a:cxn>
                <a:cxn ang="0">
                  <a:pos x="122" y="153"/>
                </a:cxn>
                <a:cxn ang="0">
                  <a:pos x="144" y="113"/>
                </a:cxn>
                <a:cxn ang="0">
                  <a:pos x="204" y="153"/>
                </a:cxn>
                <a:cxn ang="0">
                  <a:pos x="204" y="186"/>
                </a:cxn>
                <a:cxn ang="0">
                  <a:pos x="206" y="183"/>
                </a:cxn>
                <a:cxn ang="0">
                  <a:pos x="201" y="128"/>
                </a:cxn>
                <a:cxn ang="0">
                  <a:pos x="134" y="115"/>
                </a:cxn>
                <a:cxn ang="0">
                  <a:pos x="119" y="147"/>
                </a:cxn>
                <a:cxn ang="0">
                  <a:pos x="114" y="197"/>
                </a:cxn>
                <a:cxn ang="0">
                  <a:pos x="97" y="205"/>
                </a:cxn>
                <a:cxn ang="0">
                  <a:pos x="84" y="287"/>
                </a:cxn>
                <a:cxn ang="0">
                  <a:pos x="106" y="309"/>
                </a:cxn>
                <a:cxn ang="0">
                  <a:pos x="238" y="287"/>
                </a:cxn>
                <a:cxn ang="0">
                  <a:pos x="242" y="189"/>
                </a:cxn>
                <a:cxn ang="0">
                  <a:pos x="313" y="117"/>
                </a:cxn>
                <a:cxn ang="0">
                  <a:pos x="313" y="261"/>
                </a:cxn>
                <a:cxn ang="0">
                  <a:pos x="193" y="448"/>
                </a:cxn>
              </a:cxnLst>
              <a:rect l="0" t="0" r="r" b="b"/>
              <a:pathLst>
                <a:path w="325" h="454">
                  <a:moveTo>
                    <a:pt x="163" y="454"/>
                  </a:moveTo>
                  <a:cubicBezTo>
                    <a:pt x="163" y="454"/>
                    <a:pt x="163" y="454"/>
                    <a:pt x="163" y="454"/>
                  </a:cubicBezTo>
                  <a:cubicBezTo>
                    <a:pt x="163" y="454"/>
                    <a:pt x="163" y="454"/>
                    <a:pt x="163" y="454"/>
                  </a:cubicBezTo>
                  <a:cubicBezTo>
                    <a:pt x="163" y="454"/>
                    <a:pt x="163" y="454"/>
                    <a:pt x="163" y="454"/>
                  </a:cubicBezTo>
                  <a:cubicBezTo>
                    <a:pt x="163" y="454"/>
                    <a:pt x="163" y="454"/>
                    <a:pt x="163" y="454"/>
                  </a:cubicBezTo>
                  <a:cubicBezTo>
                    <a:pt x="154" y="454"/>
                    <a:pt x="144" y="452"/>
                    <a:pt x="133" y="448"/>
                  </a:cubicBezTo>
                  <a:cubicBezTo>
                    <a:pt x="133" y="448"/>
                    <a:pt x="133" y="448"/>
                    <a:pt x="133" y="448"/>
                  </a:cubicBezTo>
                  <a:cubicBezTo>
                    <a:pt x="122" y="443"/>
                    <a:pt x="110" y="436"/>
                    <a:pt x="97" y="425"/>
                  </a:cubicBezTo>
                  <a:cubicBezTo>
                    <a:pt x="97" y="425"/>
                    <a:pt x="97" y="425"/>
                    <a:pt x="97" y="425"/>
                  </a:cubicBezTo>
                  <a:cubicBezTo>
                    <a:pt x="67" y="399"/>
                    <a:pt x="26" y="348"/>
                    <a:pt x="13" y="261"/>
                  </a:cubicBezTo>
                  <a:cubicBezTo>
                    <a:pt x="13" y="261"/>
                    <a:pt x="13" y="261"/>
                    <a:pt x="13" y="261"/>
                  </a:cubicBezTo>
                  <a:cubicBezTo>
                    <a:pt x="8" y="229"/>
                    <a:pt x="0" y="145"/>
                    <a:pt x="0" y="101"/>
                  </a:cubicBezTo>
                  <a:cubicBezTo>
                    <a:pt x="0" y="101"/>
                    <a:pt x="0" y="101"/>
                    <a:pt x="0" y="101"/>
                  </a:cubicBezTo>
                  <a:cubicBezTo>
                    <a:pt x="0" y="91"/>
                    <a:pt x="1" y="83"/>
                    <a:pt x="2" y="77"/>
                  </a:cubicBezTo>
                  <a:cubicBezTo>
                    <a:pt x="2" y="77"/>
                    <a:pt x="2" y="77"/>
                    <a:pt x="2" y="77"/>
                  </a:cubicBezTo>
                  <a:cubicBezTo>
                    <a:pt x="2" y="74"/>
                    <a:pt x="3" y="72"/>
                    <a:pt x="4" y="70"/>
                  </a:cubicBezTo>
                  <a:cubicBezTo>
                    <a:pt x="4" y="70"/>
                    <a:pt x="4" y="70"/>
                    <a:pt x="4" y="70"/>
                  </a:cubicBezTo>
                  <a:cubicBezTo>
                    <a:pt x="4" y="68"/>
                    <a:pt x="5" y="67"/>
                    <a:pt x="7" y="65"/>
                  </a:cubicBezTo>
                  <a:cubicBezTo>
                    <a:pt x="7" y="65"/>
                    <a:pt x="7" y="65"/>
                    <a:pt x="7" y="65"/>
                  </a:cubicBezTo>
                  <a:cubicBezTo>
                    <a:pt x="9" y="63"/>
                    <a:pt x="11" y="61"/>
                    <a:pt x="15" y="58"/>
                  </a:cubicBezTo>
                  <a:cubicBezTo>
                    <a:pt x="15" y="58"/>
                    <a:pt x="15" y="58"/>
                    <a:pt x="15" y="58"/>
                  </a:cubicBezTo>
                  <a:cubicBezTo>
                    <a:pt x="18" y="56"/>
                    <a:pt x="22" y="53"/>
                    <a:pt x="26" y="50"/>
                  </a:cubicBezTo>
                  <a:cubicBezTo>
                    <a:pt x="26" y="50"/>
                    <a:pt x="26" y="50"/>
                    <a:pt x="26" y="50"/>
                  </a:cubicBezTo>
                  <a:cubicBezTo>
                    <a:pt x="36" y="44"/>
                    <a:pt x="48" y="36"/>
                    <a:pt x="62" y="29"/>
                  </a:cubicBezTo>
                  <a:cubicBezTo>
                    <a:pt x="62" y="29"/>
                    <a:pt x="62" y="29"/>
                    <a:pt x="62" y="29"/>
                  </a:cubicBezTo>
                  <a:cubicBezTo>
                    <a:pt x="91" y="14"/>
                    <a:pt x="127" y="1"/>
                    <a:pt x="163" y="0"/>
                  </a:cubicBezTo>
                  <a:cubicBezTo>
                    <a:pt x="163" y="0"/>
                    <a:pt x="163" y="0"/>
                    <a:pt x="163" y="0"/>
                  </a:cubicBezTo>
                  <a:cubicBezTo>
                    <a:pt x="163" y="0"/>
                    <a:pt x="163" y="0"/>
                    <a:pt x="163" y="0"/>
                  </a:cubicBezTo>
                  <a:cubicBezTo>
                    <a:pt x="195" y="0"/>
                    <a:pt x="226" y="11"/>
                    <a:pt x="252" y="24"/>
                  </a:cubicBezTo>
                  <a:cubicBezTo>
                    <a:pt x="252" y="24"/>
                    <a:pt x="252" y="24"/>
                    <a:pt x="252" y="24"/>
                  </a:cubicBezTo>
                  <a:cubicBezTo>
                    <a:pt x="279" y="36"/>
                    <a:pt x="300" y="50"/>
                    <a:pt x="311" y="58"/>
                  </a:cubicBezTo>
                  <a:cubicBezTo>
                    <a:pt x="311" y="58"/>
                    <a:pt x="311" y="58"/>
                    <a:pt x="311" y="58"/>
                  </a:cubicBezTo>
                  <a:cubicBezTo>
                    <a:pt x="314" y="61"/>
                    <a:pt x="317" y="63"/>
                    <a:pt x="318" y="65"/>
                  </a:cubicBezTo>
                  <a:cubicBezTo>
                    <a:pt x="318" y="65"/>
                    <a:pt x="318" y="65"/>
                    <a:pt x="318" y="65"/>
                  </a:cubicBezTo>
                  <a:cubicBezTo>
                    <a:pt x="324" y="70"/>
                    <a:pt x="324" y="78"/>
                    <a:pt x="318" y="83"/>
                  </a:cubicBezTo>
                  <a:cubicBezTo>
                    <a:pt x="318" y="83"/>
                    <a:pt x="318" y="83"/>
                    <a:pt x="318" y="83"/>
                  </a:cubicBezTo>
                  <a:cubicBezTo>
                    <a:pt x="313" y="89"/>
                    <a:pt x="305" y="89"/>
                    <a:pt x="300" y="83"/>
                  </a:cubicBezTo>
                  <a:cubicBezTo>
                    <a:pt x="300" y="83"/>
                    <a:pt x="300" y="83"/>
                    <a:pt x="300" y="83"/>
                  </a:cubicBezTo>
                  <a:cubicBezTo>
                    <a:pt x="300" y="83"/>
                    <a:pt x="298" y="82"/>
                    <a:pt x="295" y="80"/>
                  </a:cubicBezTo>
                  <a:cubicBezTo>
                    <a:pt x="295" y="80"/>
                    <a:pt x="295" y="80"/>
                    <a:pt x="295" y="80"/>
                  </a:cubicBezTo>
                  <a:cubicBezTo>
                    <a:pt x="292" y="78"/>
                    <a:pt x="289" y="75"/>
                    <a:pt x="285" y="72"/>
                  </a:cubicBezTo>
                  <a:cubicBezTo>
                    <a:pt x="285" y="72"/>
                    <a:pt x="285" y="72"/>
                    <a:pt x="285" y="72"/>
                  </a:cubicBezTo>
                  <a:cubicBezTo>
                    <a:pt x="276" y="66"/>
                    <a:pt x="264" y="59"/>
                    <a:pt x="251" y="53"/>
                  </a:cubicBezTo>
                  <a:cubicBezTo>
                    <a:pt x="251" y="53"/>
                    <a:pt x="251" y="53"/>
                    <a:pt x="251" y="53"/>
                  </a:cubicBezTo>
                  <a:cubicBezTo>
                    <a:pt x="225" y="39"/>
                    <a:pt x="192" y="27"/>
                    <a:pt x="163" y="27"/>
                  </a:cubicBezTo>
                  <a:cubicBezTo>
                    <a:pt x="163" y="27"/>
                    <a:pt x="163" y="27"/>
                    <a:pt x="163" y="27"/>
                  </a:cubicBezTo>
                  <a:cubicBezTo>
                    <a:pt x="163" y="27"/>
                    <a:pt x="163" y="27"/>
                    <a:pt x="163" y="27"/>
                  </a:cubicBezTo>
                  <a:cubicBezTo>
                    <a:pt x="137" y="27"/>
                    <a:pt x="109" y="36"/>
                    <a:pt x="85" y="48"/>
                  </a:cubicBezTo>
                  <a:cubicBezTo>
                    <a:pt x="85" y="48"/>
                    <a:pt x="85" y="48"/>
                    <a:pt x="85" y="48"/>
                  </a:cubicBezTo>
                  <a:cubicBezTo>
                    <a:pt x="60" y="59"/>
                    <a:pt x="40" y="73"/>
                    <a:pt x="31" y="80"/>
                  </a:cubicBezTo>
                  <a:cubicBezTo>
                    <a:pt x="31" y="80"/>
                    <a:pt x="31" y="80"/>
                    <a:pt x="31" y="80"/>
                  </a:cubicBezTo>
                  <a:cubicBezTo>
                    <a:pt x="30" y="80"/>
                    <a:pt x="29" y="81"/>
                    <a:pt x="28" y="82"/>
                  </a:cubicBezTo>
                  <a:cubicBezTo>
                    <a:pt x="28" y="82"/>
                    <a:pt x="28" y="82"/>
                    <a:pt x="28" y="82"/>
                  </a:cubicBezTo>
                  <a:cubicBezTo>
                    <a:pt x="28" y="82"/>
                    <a:pt x="28" y="83"/>
                    <a:pt x="28" y="84"/>
                  </a:cubicBezTo>
                  <a:cubicBezTo>
                    <a:pt x="28" y="84"/>
                    <a:pt x="28" y="84"/>
                    <a:pt x="28" y="84"/>
                  </a:cubicBezTo>
                  <a:cubicBezTo>
                    <a:pt x="27" y="88"/>
                    <a:pt x="27" y="94"/>
                    <a:pt x="27" y="101"/>
                  </a:cubicBezTo>
                  <a:cubicBezTo>
                    <a:pt x="27" y="101"/>
                    <a:pt x="27" y="101"/>
                    <a:pt x="27" y="101"/>
                  </a:cubicBezTo>
                  <a:cubicBezTo>
                    <a:pt x="27" y="143"/>
                    <a:pt x="34" y="227"/>
                    <a:pt x="39" y="257"/>
                  </a:cubicBezTo>
                  <a:cubicBezTo>
                    <a:pt x="39" y="257"/>
                    <a:pt x="39" y="257"/>
                    <a:pt x="39" y="257"/>
                  </a:cubicBezTo>
                  <a:cubicBezTo>
                    <a:pt x="51" y="337"/>
                    <a:pt x="88" y="382"/>
                    <a:pt x="115" y="405"/>
                  </a:cubicBezTo>
                  <a:cubicBezTo>
                    <a:pt x="115" y="405"/>
                    <a:pt x="115" y="405"/>
                    <a:pt x="115" y="405"/>
                  </a:cubicBezTo>
                  <a:cubicBezTo>
                    <a:pt x="126" y="415"/>
                    <a:pt x="135" y="420"/>
                    <a:pt x="143" y="423"/>
                  </a:cubicBezTo>
                  <a:cubicBezTo>
                    <a:pt x="143" y="423"/>
                    <a:pt x="143" y="423"/>
                    <a:pt x="143" y="423"/>
                  </a:cubicBezTo>
                  <a:cubicBezTo>
                    <a:pt x="150" y="426"/>
                    <a:pt x="156" y="427"/>
                    <a:pt x="162" y="427"/>
                  </a:cubicBezTo>
                  <a:cubicBezTo>
                    <a:pt x="162" y="427"/>
                    <a:pt x="162" y="427"/>
                    <a:pt x="162" y="427"/>
                  </a:cubicBezTo>
                  <a:cubicBezTo>
                    <a:pt x="162" y="427"/>
                    <a:pt x="163" y="427"/>
                    <a:pt x="164" y="427"/>
                  </a:cubicBezTo>
                  <a:cubicBezTo>
                    <a:pt x="164" y="427"/>
                    <a:pt x="164" y="427"/>
                    <a:pt x="164" y="427"/>
                  </a:cubicBezTo>
                  <a:cubicBezTo>
                    <a:pt x="170" y="427"/>
                    <a:pt x="176" y="426"/>
                    <a:pt x="183" y="423"/>
                  </a:cubicBezTo>
                  <a:cubicBezTo>
                    <a:pt x="183" y="423"/>
                    <a:pt x="183" y="423"/>
                    <a:pt x="183" y="423"/>
                  </a:cubicBezTo>
                  <a:cubicBezTo>
                    <a:pt x="191" y="420"/>
                    <a:pt x="200" y="415"/>
                    <a:pt x="211" y="405"/>
                  </a:cubicBezTo>
                  <a:cubicBezTo>
                    <a:pt x="211" y="405"/>
                    <a:pt x="211" y="405"/>
                    <a:pt x="211" y="405"/>
                  </a:cubicBezTo>
                  <a:cubicBezTo>
                    <a:pt x="238" y="382"/>
                    <a:pt x="275" y="337"/>
                    <a:pt x="287" y="257"/>
                  </a:cubicBezTo>
                  <a:cubicBezTo>
                    <a:pt x="287" y="257"/>
                    <a:pt x="287" y="257"/>
                    <a:pt x="287" y="257"/>
                  </a:cubicBezTo>
                  <a:cubicBezTo>
                    <a:pt x="289" y="239"/>
                    <a:pt x="293" y="201"/>
                    <a:pt x="296" y="165"/>
                  </a:cubicBezTo>
                  <a:cubicBezTo>
                    <a:pt x="296" y="165"/>
                    <a:pt x="296" y="165"/>
                    <a:pt x="296" y="165"/>
                  </a:cubicBezTo>
                  <a:cubicBezTo>
                    <a:pt x="288" y="173"/>
                    <a:pt x="280" y="180"/>
                    <a:pt x="276" y="184"/>
                  </a:cubicBezTo>
                  <a:cubicBezTo>
                    <a:pt x="276" y="184"/>
                    <a:pt x="276" y="184"/>
                    <a:pt x="276" y="184"/>
                  </a:cubicBezTo>
                  <a:cubicBezTo>
                    <a:pt x="271" y="189"/>
                    <a:pt x="269" y="193"/>
                    <a:pt x="267" y="198"/>
                  </a:cubicBezTo>
                  <a:cubicBezTo>
                    <a:pt x="267" y="198"/>
                    <a:pt x="267" y="198"/>
                    <a:pt x="267" y="198"/>
                  </a:cubicBezTo>
                  <a:cubicBezTo>
                    <a:pt x="265" y="203"/>
                    <a:pt x="264" y="208"/>
                    <a:pt x="264" y="216"/>
                  </a:cubicBezTo>
                  <a:cubicBezTo>
                    <a:pt x="264" y="216"/>
                    <a:pt x="264" y="216"/>
                    <a:pt x="264" y="216"/>
                  </a:cubicBezTo>
                  <a:cubicBezTo>
                    <a:pt x="264" y="233"/>
                    <a:pt x="264" y="270"/>
                    <a:pt x="264" y="287"/>
                  </a:cubicBezTo>
                  <a:cubicBezTo>
                    <a:pt x="264" y="287"/>
                    <a:pt x="264" y="287"/>
                    <a:pt x="264" y="287"/>
                  </a:cubicBezTo>
                  <a:cubicBezTo>
                    <a:pt x="264" y="299"/>
                    <a:pt x="260" y="310"/>
                    <a:pt x="253" y="319"/>
                  </a:cubicBezTo>
                  <a:cubicBezTo>
                    <a:pt x="253" y="319"/>
                    <a:pt x="253" y="319"/>
                    <a:pt x="253" y="319"/>
                  </a:cubicBezTo>
                  <a:cubicBezTo>
                    <a:pt x="245" y="329"/>
                    <a:pt x="233" y="335"/>
                    <a:pt x="219" y="335"/>
                  </a:cubicBezTo>
                  <a:cubicBezTo>
                    <a:pt x="219" y="335"/>
                    <a:pt x="219" y="335"/>
                    <a:pt x="219" y="335"/>
                  </a:cubicBezTo>
                  <a:cubicBezTo>
                    <a:pt x="205" y="335"/>
                    <a:pt x="121" y="335"/>
                    <a:pt x="106" y="335"/>
                  </a:cubicBezTo>
                  <a:cubicBezTo>
                    <a:pt x="106" y="335"/>
                    <a:pt x="106" y="335"/>
                    <a:pt x="106" y="335"/>
                  </a:cubicBezTo>
                  <a:cubicBezTo>
                    <a:pt x="92" y="335"/>
                    <a:pt x="81" y="329"/>
                    <a:pt x="72" y="320"/>
                  </a:cubicBezTo>
                  <a:cubicBezTo>
                    <a:pt x="72" y="320"/>
                    <a:pt x="72" y="320"/>
                    <a:pt x="72" y="320"/>
                  </a:cubicBezTo>
                  <a:cubicBezTo>
                    <a:pt x="64" y="311"/>
                    <a:pt x="58" y="300"/>
                    <a:pt x="58" y="287"/>
                  </a:cubicBezTo>
                  <a:cubicBezTo>
                    <a:pt x="58" y="287"/>
                    <a:pt x="58" y="287"/>
                    <a:pt x="58" y="287"/>
                  </a:cubicBezTo>
                  <a:cubicBezTo>
                    <a:pt x="58" y="274"/>
                    <a:pt x="58" y="241"/>
                    <a:pt x="58" y="225"/>
                  </a:cubicBezTo>
                  <a:cubicBezTo>
                    <a:pt x="58" y="225"/>
                    <a:pt x="58" y="225"/>
                    <a:pt x="58" y="225"/>
                  </a:cubicBezTo>
                  <a:cubicBezTo>
                    <a:pt x="58" y="213"/>
                    <a:pt x="61" y="202"/>
                    <a:pt x="68" y="193"/>
                  </a:cubicBezTo>
                  <a:cubicBezTo>
                    <a:pt x="68" y="193"/>
                    <a:pt x="68" y="193"/>
                    <a:pt x="68" y="193"/>
                  </a:cubicBezTo>
                  <a:cubicBezTo>
                    <a:pt x="74" y="186"/>
                    <a:pt x="82" y="180"/>
                    <a:pt x="93" y="179"/>
                  </a:cubicBezTo>
                  <a:cubicBezTo>
                    <a:pt x="93" y="179"/>
                    <a:pt x="93" y="179"/>
                    <a:pt x="93" y="179"/>
                  </a:cubicBezTo>
                  <a:cubicBezTo>
                    <a:pt x="93" y="178"/>
                    <a:pt x="93" y="178"/>
                    <a:pt x="93" y="177"/>
                  </a:cubicBezTo>
                  <a:cubicBezTo>
                    <a:pt x="93" y="177"/>
                    <a:pt x="93" y="177"/>
                    <a:pt x="93" y="177"/>
                  </a:cubicBezTo>
                  <a:cubicBezTo>
                    <a:pt x="93" y="170"/>
                    <a:pt x="93" y="161"/>
                    <a:pt x="93" y="147"/>
                  </a:cubicBezTo>
                  <a:cubicBezTo>
                    <a:pt x="93" y="147"/>
                    <a:pt x="93" y="147"/>
                    <a:pt x="93" y="147"/>
                  </a:cubicBezTo>
                  <a:cubicBezTo>
                    <a:pt x="93" y="143"/>
                    <a:pt x="93" y="139"/>
                    <a:pt x="94" y="134"/>
                  </a:cubicBezTo>
                  <a:cubicBezTo>
                    <a:pt x="94" y="134"/>
                    <a:pt x="94" y="134"/>
                    <a:pt x="94" y="134"/>
                  </a:cubicBezTo>
                  <a:cubicBezTo>
                    <a:pt x="96" y="129"/>
                    <a:pt x="98" y="123"/>
                    <a:pt x="100" y="118"/>
                  </a:cubicBezTo>
                  <a:cubicBezTo>
                    <a:pt x="100" y="118"/>
                    <a:pt x="100" y="118"/>
                    <a:pt x="100" y="118"/>
                  </a:cubicBezTo>
                  <a:cubicBezTo>
                    <a:pt x="106" y="106"/>
                    <a:pt x="114" y="94"/>
                    <a:pt x="129" y="87"/>
                  </a:cubicBezTo>
                  <a:cubicBezTo>
                    <a:pt x="129" y="87"/>
                    <a:pt x="129" y="87"/>
                    <a:pt x="129" y="87"/>
                  </a:cubicBezTo>
                  <a:cubicBezTo>
                    <a:pt x="138" y="81"/>
                    <a:pt x="149" y="78"/>
                    <a:pt x="162" y="78"/>
                  </a:cubicBezTo>
                  <a:cubicBezTo>
                    <a:pt x="162" y="78"/>
                    <a:pt x="162" y="78"/>
                    <a:pt x="162" y="78"/>
                  </a:cubicBezTo>
                  <a:cubicBezTo>
                    <a:pt x="182" y="78"/>
                    <a:pt x="198" y="85"/>
                    <a:pt x="209" y="94"/>
                  </a:cubicBezTo>
                  <a:cubicBezTo>
                    <a:pt x="209" y="94"/>
                    <a:pt x="209" y="94"/>
                    <a:pt x="209" y="94"/>
                  </a:cubicBezTo>
                  <a:cubicBezTo>
                    <a:pt x="220" y="104"/>
                    <a:pt x="226" y="116"/>
                    <a:pt x="229" y="127"/>
                  </a:cubicBezTo>
                  <a:cubicBezTo>
                    <a:pt x="229" y="127"/>
                    <a:pt x="229" y="127"/>
                    <a:pt x="229" y="127"/>
                  </a:cubicBezTo>
                  <a:cubicBezTo>
                    <a:pt x="232" y="134"/>
                    <a:pt x="233" y="141"/>
                    <a:pt x="233" y="147"/>
                  </a:cubicBezTo>
                  <a:cubicBezTo>
                    <a:pt x="233" y="147"/>
                    <a:pt x="233" y="147"/>
                    <a:pt x="233" y="147"/>
                  </a:cubicBezTo>
                  <a:cubicBezTo>
                    <a:pt x="233" y="160"/>
                    <a:pt x="233" y="175"/>
                    <a:pt x="233" y="183"/>
                  </a:cubicBezTo>
                  <a:cubicBezTo>
                    <a:pt x="233" y="183"/>
                    <a:pt x="233" y="183"/>
                    <a:pt x="233" y="183"/>
                  </a:cubicBezTo>
                  <a:cubicBezTo>
                    <a:pt x="233" y="187"/>
                    <a:pt x="232" y="192"/>
                    <a:pt x="229" y="197"/>
                  </a:cubicBezTo>
                  <a:cubicBezTo>
                    <a:pt x="229" y="197"/>
                    <a:pt x="229" y="197"/>
                    <a:pt x="229" y="197"/>
                  </a:cubicBezTo>
                  <a:cubicBezTo>
                    <a:pt x="227" y="202"/>
                    <a:pt x="223" y="207"/>
                    <a:pt x="217" y="210"/>
                  </a:cubicBezTo>
                  <a:cubicBezTo>
                    <a:pt x="217" y="210"/>
                    <a:pt x="217" y="210"/>
                    <a:pt x="217" y="210"/>
                  </a:cubicBezTo>
                  <a:cubicBezTo>
                    <a:pt x="213" y="212"/>
                    <a:pt x="209" y="212"/>
                    <a:pt x="205" y="212"/>
                  </a:cubicBezTo>
                  <a:cubicBezTo>
                    <a:pt x="205" y="212"/>
                    <a:pt x="205" y="212"/>
                    <a:pt x="205" y="212"/>
                  </a:cubicBezTo>
                  <a:cubicBezTo>
                    <a:pt x="200" y="212"/>
                    <a:pt x="196" y="212"/>
                    <a:pt x="192" y="210"/>
                  </a:cubicBezTo>
                  <a:cubicBezTo>
                    <a:pt x="192" y="210"/>
                    <a:pt x="192" y="210"/>
                    <a:pt x="192" y="210"/>
                  </a:cubicBezTo>
                  <a:cubicBezTo>
                    <a:pt x="188" y="208"/>
                    <a:pt x="185" y="205"/>
                    <a:pt x="183" y="202"/>
                  </a:cubicBezTo>
                  <a:cubicBezTo>
                    <a:pt x="183" y="202"/>
                    <a:pt x="183" y="202"/>
                    <a:pt x="183" y="202"/>
                  </a:cubicBezTo>
                  <a:cubicBezTo>
                    <a:pt x="178" y="196"/>
                    <a:pt x="177" y="189"/>
                    <a:pt x="177" y="183"/>
                  </a:cubicBezTo>
                  <a:cubicBezTo>
                    <a:pt x="177" y="183"/>
                    <a:pt x="177" y="183"/>
                    <a:pt x="177" y="183"/>
                  </a:cubicBezTo>
                  <a:cubicBezTo>
                    <a:pt x="177" y="177"/>
                    <a:pt x="177" y="171"/>
                    <a:pt x="177" y="153"/>
                  </a:cubicBezTo>
                  <a:cubicBezTo>
                    <a:pt x="177" y="153"/>
                    <a:pt x="177" y="153"/>
                    <a:pt x="177" y="153"/>
                  </a:cubicBezTo>
                  <a:cubicBezTo>
                    <a:pt x="177" y="147"/>
                    <a:pt x="175" y="142"/>
                    <a:pt x="173" y="139"/>
                  </a:cubicBezTo>
                  <a:cubicBezTo>
                    <a:pt x="173" y="139"/>
                    <a:pt x="173" y="139"/>
                    <a:pt x="173" y="139"/>
                  </a:cubicBezTo>
                  <a:cubicBezTo>
                    <a:pt x="170" y="136"/>
                    <a:pt x="168" y="135"/>
                    <a:pt x="162" y="135"/>
                  </a:cubicBezTo>
                  <a:cubicBezTo>
                    <a:pt x="162" y="135"/>
                    <a:pt x="162" y="135"/>
                    <a:pt x="162" y="135"/>
                  </a:cubicBezTo>
                  <a:cubicBezTo>
                    <a:pt x="160" y="135"/>
                    <a:pt x="158" y="135"/>
                    <a:pt x="157" y="136"/>
                  </a:cubicBezTo>
                  <a:cubicBezTo>
                    <a:pt x="157" y="136"/>
                    <a:pt x="157" y="136"/>
                    <a:pt x="157" y="136"/>
                  </a:cubicBezTo>
                  <a:cubicBezTo>
                    <a:pt x="155" y="137"/>
                    <a:pt x="154" y="138"/>
                    <a:pt x="153" y="140"/>
                  </a:cubicBezTo>
                  <a:cubicBezTo>
                    <a:pt x="153" y="140"/>
                    <a:pt x="153" y="140"/>
                    <a:pt x="153" y="140"/>
                  </a:cubicBezTo>
                  <a:cubicBezTo>
                    <a:pt x="150" y="143"/>
                    <a:pt x="148" y="148"/>
                    <a:pt x="149" y="153"/>
                  </a:cubicBezTo>
                  <a:cubicBezTo>
                    <a:pt x="149" y="153"/>
                    <a:pt x="149" y="153"/>
                    <a:pt x="149" y="153"/>
                  </a:cubicBezTo>
                  <a:cubicBezTo>
                    <a:pt x="149" y="167"/>
                    <a:pt x="149" y="182"/>
                    <a:pt x="149" y="191"/>
                  </a:cubicBezTo>
                  <a:cubicBezTo>
                    <a:pt x="149" y="191"/>
                    <a:pt x="149" y="191"/>
                    <a:pt x="149" y="191"/>
                  </a:cubicBezTo>
                  <a:cubicBezTo>
                    <a:pt x="153" y="191"/>
                    <a:pt x="157" y="193"/>
                    <a:pt x="161" y="197"/>
                  </a:cubicBezTo>
                  <a:cubicBezTo>
                    <a:pt x="161" y="197"/>
                    <a:pt x="161" y="197"/>
                    <a:pt x="161" y="197"/>
                  </a:cubicBezTo>
                  <a:cubicBezTo>
                    <a:pt x="165" y="201"/>
                    <a:pt x="168" y="207"/>
                    <a:pt x="168" y="213"/>
                  </a:cubicBezTo>
                  <a:cubicBezTo>
                    <a:pt x="168" y="213"/>
                    <a:pt x="168" y="213"/>
                    <a:pt x="168" y="213"/>
                  </a:cubicBezTo>
                  <a:cubicBezTo>
                    <a:pt x="168" y="220"/>
                    <a:pt x="168" y="218"/>
                    <a:pt x="168" y="223"/>
                  </a:cubicBezTo>
                  <a:cubicBezTo>
                    <a:pt x="168" y="223"/>
                    <a:pt x="168" y="223"/>
                    <a:pt x="168" y="223"/>
                  </a:cubicBezTo>
                  <a:cubicBezTo>
                    <a:pt x="171" y="223"/>
                    <a:pt x="175" y="224"/>
                    <a:pt x="179" y="226"/>
                  </a:cubicBezTo>
                  <a:cubicBezTo>
                    <a:pt x="179" y="226"/>
                    <a:pt x="179" y="226"/>
                    <a:pt x="179" y="226"/>
                  </a:cubicBezTo>
                  <a:cubicBezTo>
                    <a:pt x="185" y="229"/>
                    <a:pt x="191" y="234"/>
                    <a:pt x="195" y="241"/>
                  </a:cubicBezTo>
                  <a:cubicBezTo>
                    <a:pt x="195" y="241"/>
                    <a:pt x="195" y="241"/>
                    <a:pt x="195" y="241"/>
                  </a:cubicBezTo>
                  <a:cubicBezTo>
                    <a:pt x="197" y="246"/>
                    <a:pt x="198" y="251"/>
                    <a:pt x="198" y="257"/>
                  </a:cubicBezTo>
                  <a:cubicBezTo>
                    <a:pt x="198" y="257"/>
                    <a:pt x="198" y="257"/>
                    <a:pt x="198" y="257"/>
                  </a:cubicBezTo>
                  <a:cubicBezTo>
                    <a:pt x="198" y="263"/>
                    <a:pt x="197" y="269"/>
                    <a:pt x="194" y="273"/>
                  </a:cubicBezTo>
                  <a:cubicBezTo>
                    <a:pt x="194" y="273"/>
                    <a:pt x="194" y="273"/>
                    <a:pt x="194" y="273"/>
                  </a:cubicBezTo>
                  <a:cubicBezTo>
                    <a:pt x="192" y="278"/>
                    <a:pt x="189" y="282"/>
                    <a:pt x="185" y="285"/>
                  </a:cubicBezTo>
                  <a:cubicBezTo>
                    <a:pt x="185" y="285"/>
                    <a:pt x="185" y="285"/>
                    <a:pt x="185" y="285"/>
                  </a:cubicBezTo>
                  <a:cubicBezTo>
                    <a:pt x="177" y="290"/>
                    <a:pt x="169" y="292"/>
                    <a:pt x="162" y="292"/>
                  </a:cubicBezTo>
                  <a:cubicBezTo>
                    <a:pt x="162" y="292"/>
                    <a:pt x="162" y="292"/>
                    <a:pt x="162" y="292"/>
                  </a:cubicBezTo>
                  <a:cubicBezTo>
                    <a:pt x="157" y="292"/>
                    <a:pt x="151" y="291"/>
                    <a:pt x="145" y="288"/>
                  </a:cubicBezTo>
                  <a:cubicBezTo>
                    <a:pt x="145" y="288"/>
                    <a:pt x="145" y="288"/>
                    <a:pt x="145" y="288"/>
                  </a:cubicBezTo>
                  <a:cubicBezTo>
                    <a:pt x="140" y="286"/>
                    <a:pt x="134" y="281"/>
                    <a:pt x="130" y="274"/>
                  </a:cubicBezTo>
                  <a:cubicBezTo>
                    <a:pt x="130" y="274"/>
                    <a:pt x="130" y="274"/>
                    <a:pt x="130" y="274"/>
                  </a:cubicBezTo>
                  <a:cubicBezTo>
                    <a:pt x="127" y="269"/>
                    <a:pt x="126" y="263"/>
                    <a:pt x="126" y="257"/>
                  </a:cubicBezTo>
                  <a:cubicBezTo>
                    <a:pt x="126" y="257"/>
                    <a:pt x="126" y="257"/>
                    <a:pt x="126" y="257"/>
                  </a:cubicBezTo>
                  <a:cubicBezTo>
                    <a:pt x="126" y="250"/>
                    <a:pt x="132" y="244"/>
                    <a:pt x="139" y="244"/>
                  </a:cubicBezTo>
                  <a:cubicBezTo>
                    <a:pt x="139" y="244"/>
                    <a:pt x="139" y="244"/>
                    <a:pt x="139" y="244"/>
                  </a:cubicBezTo>
                  <a:cubicBezTo>
                    <a:pt x="146" y="244"/>
                    <a:pt x="152" y="250"/>
                    <a:pt x="152" y="257"/>
                  </a:cubicBezTo>
                  <a:cubicBezTo>
                    <a:pt x="152" y="257"/>
                    <a:pt x="152" y="257"/>
                    <a:pt x="152" y="257"/>
                  </a:cubicBezTo>
                  <a:cubicBezTo>
                    <a:pt x="152" y="259"/>
                    <a:pt x="153" y="260"/>
                    <a:pt x="153" y="261"/>
                  </a:cubicBezTo>
                  <a:cubicBezTo>
                    <a:pt x="153" y="261"/>
                    <a:pt x="153" y="261"/>
                    <a:pt x="153" y="261"/>
                  </a:cubicBezTo>
                  <a:cubicBezTo>
                    <a:pt x="154" y="262"/>
                    <a:pt x="154" y="263"/>
                    <a:pt x="155" y="263"/>
                  </a:cubicBezTo>
                  <a:cubicBezTo>
                    <a:pt x="155" y="263"/>
                    <a:pt x="155" y="263"/>
                    <a:pt x="155" y="263"/>
                  </a:cubicBezTo>
                  <a:cubicBezTo>
                    <a:pt x="157" y="265"/>
                    <a:pt x="161" y="266"/>
                    <a:pt x="162" y="266"/>
                  </a:cubicBezTo>
                  <a:cubicBezTo>
                    <a:pt x="162" y="266"/>
                    <a:pt x="162" y="266"/>
                    <a:pt x="162" y="266"/>
                  </a:cubicBezTo>
                  <a:cubicBezTo>
                    <a:pt x="163" y="266"/>
                    <a:pt x="166" y="265"/>
                    <a:pt x="167" y="264"/>
                  </a:cubicBezTo>
                  <a:cubicBezTo>
                    <a:pt x="167" y="264"/>
                    <a:pt x="167" y="264"/>
                    <a:pt x="167" y="264"/>
                  </a:cubicBezTo>
                  <a:cubicBezTo>
                    <a:pt x="169" y="263"/>
                    <a:pt x="170" y="262"/>
                    <a:pt x="171" y="261"/>
                  </a:cubicBezTo>
                  <a:cubicBezTo>
                    <a:pt x="171" y="261"/>
                    <a:pt x="171" y="261"/>
                    <a:pt x="171" y="261"/>
                  </a:cubicBezTo>
                  <a:cubicBezTo>
                    <a:pt x="171" y="260"/>
                    <a:pt x="172" y="259"/>
                    <a:pt x="172" y="257"/>
                  </a:cubicBezTo>
                  <a:cubicBezTo>
                    <a:pt x="172" y="257"/>
                    <a:pt x="172" y="257"/>
                    <a:pt x="172" y="257"/>
                  </a:cubicBezTo>
                  <a:cubicBezTo>
                    <a:pt x="172" y="255"/>
                    <a:pt x="171" y="254"/>
                    <a:pt x="171" y="253"/>
                  </a:cubicBezTo>
                  <a:cubicBezTo>
                    <a:pt x="171" y="253"/>
                    <a:pt x="171" y="253"/>
                    <a:pt x="171" y="253"/>
                  </a:cubicBezTo>
                  <a:cubicBezTo>
                    <a:pt x="170" y="252"/>
                    <a:pt x="170" y="252"/>
                    <a:pt x="169" y="251"/>
                  </a:cubicBezTo>
                  <a:cubicBezTo>
                    <a:pt x="169" y="251"/>
                    <a:pt x="169" y="251"/>
                    <a:pt x="169" y="251"/>
                  </a:cubicBezTo>
                  <a:cubicBezTo>
                    <a:pt x="168" y="250"/>
                    <a:pt x="164" y="249"/>
                    <a:pt x="162" y="249"/>
                  </a:cubicBezTo>
                  <a:cubicBezTo>
                    <a:pt x="162" y="249"/>
                    <a:pt x="162" y="249"/>
                    <a:pt x="162" y="249"/>
                  </a:cubicBezTo>
                  <a:cubicBezTo>
                    <a:pt x="159" y="249"/>
                    <a:pt x="156" y="249"/>
                    <a:pt x="152" y="247"/>
                  </a:cubicBezTo>
                  <a:cubicBezTo>
                    <a:pt x="152" y="247"/>
                    <a:pt x="152" y="247"/>
                    <a:pt x="152" y="247"/>
                  </a:cubicBezTo>
                  <a:cubicBezTo>
                    <a:pt x="149" y="245"/>
                    <a:pt x="145" y="242"/>
                    <a:pt x="144" y="239"/>
                  </a:cubicBezTo>
                  <a:cubicBezTo>
                    <a:pt x="144" y="239"/>
                    <a:pt x="144" y="239"/>
                    <a:pt x="144" y="239"/>
                  </a:cubicBezTo>
                  <a:cubicBezTo>
                    <a:pt x="143" y="236"/>
                    <a:pt x="142" y="234"/>
                    <a:pt x="142" y="232"/>
                  </a:cubicBezTo>
                  <a:cubicBezTo>
                    <a:pt x="142" y="232"/>
                    <a:pt x="142" y="232"/>
                    <a:pt x="142" y="232"/>
                  </a:cubicBezTo>
                  <a:cubicBezTo>
                    <a:pt x="141" y="230"/>
                    <a:pt x="141" y="227"/>
                    <a:pt x="141" y="225"/>
                  </a:cubicBezTo>
                  <a:cubicBezTo>
                    <a:pt x="141" y="225"/>
                    <a:pt x="141" y="225"/>
                    <a:pt x="141" y="225"/>
                  </a:cubicBezTo>
                  <a:cubicBezTo>
                    <a:pt x="141" y="219"/>
                    <a:pt x="141" y="220"/>
                    <a:pt x="141" y="217"/>
                  </a:cubicBezTo>
                  <a:cubicBezTo>
                    <a:pt x="141" y="217"/>
                    <a:pt x="141" y="217"/>
                    <a:pt x="141" y="217"/>
                  </a:cubicBezTo>
                  <a:cubicBezTo>
                    <a:pt x="139" y="217"/>
                    <a:pt x="138" y="216"/>
                    <a:pt x="136" y="216"/>
                  </a:cubicBezTo>
                  <a:cubicBezTo>
                    <a:pt x="136" y="216"/>
                    <a:pt x="136" y="216"/>
                    <a:pt x="136" y="216"/>
                  </a:cubicBezTo>
                  <a:cubicBezTo>
                    <a:pt x="132" y="215"/>
                    <a:pt x="129" y="212"/>
                    <a:pt x="126" y="209"/>
                  </a:cubicBezTo>
                  <a:cubicBezTo>
                    <a:pt x="126" y="209"/>
                    <a:pt x="126" y="209"/>
                    <a:pt x="126" y="209"/>
                  </a:cubicBezTo>
                  <a:cubicBezTo>
                    <a:pt x="124" y="207"/>
                    <a:pt x="123" y="204"/>
                    <a:pt x="123" y="202"/>
                  </a:cubicBezTo>
                  <a:cubicBezTo>
                    <a:pt x="123" y="202"/>
                    <a:pt x="123" y="202"/>
                    <a:pt x="123" y="202"/>
                  </a:cubicBezTo>
                  <a:cubicBezTo>
                    <a:pt x="122" y="199"/>
                    <a:pt x="122" y="196"/>
                    <a:pt x="122" y="194"/>
                  </a:cubicBezTo>
                  <a:cubicBezTo>
                    <a:pt x="122" y="194"/>
                    <a:pt x="122" y="194"/>
                    <a:pt x="122" y="194"/>
                  </a:cubicBezTo>
                  <a:cubicBezTo>
                    <a:pt x="122" y="186"/>
                    <a:pt x="122" y="168"/>
                    <a:pt x="122" y="153"/>
                  </a:cubicBezTo>
                  <a:cubicBezTo>
                    <a:pt x="122" y="153"/>
                    <a:pt x="122" y="153"/>
                    <a:pt x="122" y="153"/>
                  </a:cubicBezTo>
                  <a:cubicBezTo>
                    <a:pt x="122" y="146"/>
                    <a:pt x="124" y="138"/>
                    <a:pt x="127" y="131"/>
                  </a:cubicBezTo>
                  <a:cubicBezTo>
                    <a:pt x="127" y="131"/>
                    <a:pt x="127" y="131"/>
                    <a:pt x="127" y="131"/>
                  </a:cubicBezTo>
                  <a:cubicBezTo>
                    <a:pt x="131" y="123"/>
                    <a:pt x="136" y="117"/>
                    <a:pt x="144" y="113"/>
                  </a:cubicBezTo>
                  <a:cubicBezTo>
                    <a:pt x="144" y="113"/>
                    <a:pt x="144" y="113"/>
                    <a:pt x="144" y="113"/>
                  </a:cubicBezTo>
                  <a:cubicBezTo>
                    <a:pt x="150" y="110"/>
                    <a:pt x="156" y="108"/>
                    <a:pt x="162" y="108"/>
                  </a:cubicBezTo>
                  <a:cubicBezTo>
                    <a:pt x="162" y="108"/>
                    <a:pt x="162" y="108"/>
                    <a:pt x="162" y="108"/>
                  </a:cubicBezTo>
                  <a:cubicBezTo>
                    <a:pt x="175" y="108"/>
                    <a:pt x="186" y="114"/>
                    <a:pt x="193" y="122"/>
                  </a:cubicBezTo>
                  <a:cubicBezTo>
                    <a:pt x="193" y="122"/>
                    <a:pt x="193" y="122"/>
                    <a:pt x="193" y="122"/>
                  </a:cubicBezTo>
                  <a:cubicBezTo>
                    <a:pt x="200" y="131"/>
                    <a:pt x="204" y="142"/>
                    <a:pt x="204" y="153"/>
                  </a:cubicBezTo>
                  <a:cubicBezTo>
                    <a:pt x="204" y="153"/>
                    <a:pt x="204" y="153"/>
                    <a:pt x="204" y="153"/>
                  </a:cubicBezTo>
                  <a:cubicBezTo>
                    <a:pt x="204" y="171"/>
                    <a:pt x="204" y="177"/>
                    <a:pt x="204" y="183"/>
                  </a:cubicBezTo>
                  <a:cubicBezTo>
                    <a:pt x="204" y="183"/>
                    <a:pt x="204" y="183"/>
                    <a:pt x="204" y="183"/>
                  </a:cubicBezTo>
                  <a:cubicBezTo>
                    <a:pt x="204" y="184"/>
                    <a:pt x="204" y="185"/>
                    <a:pt x="204" y="186"/>
                  </a:cubicBezTo>
                  <a:cubicBezTo>
                    <a:pt x="204" y="186"/>
                    <a:pt x="204" y="186"/>
                    <a:pt x="204" y="186"/>
                  </a:cubicBezTo>
                  <a:cubicBezTo>
                    <a:pt x="204" y="186"/>
                    <a:pt x="204" y="186"/>
                    <a:pt x="205" y="186"/>
                  </a:cubicBezTo>
                  <a:cubicBezTo>
                    <a:pt x="205" y="186"/>
                    <a:pt x="205" y="186"/>
                    <a:pt x="205" y="186"/>
                  </a:cubicBezTo>
                  <a:cubicBezTo>
                    <a:pt x="205" y="186"/>
                    <a:pt x="205" y="186"/>
                    <a:pt x="205" y="186"/>
                  </a:cubicBezTo>
                  <a:cubicBezTo>
                    <a:pt x="205" y="186"/>
                    <a:pt x="205" y="186"/>
                    <a:pt x="205" y="186"/>
                  </a:cubicBezTo>
                  <a:cubicBezTo>
                    <a:pt x="206" y="185"/>
                    <a:pt x="206" y="184"/>
                    <a:pt x="206" y="183"/>
                  </a:cubicBezTo>
                  <a:cubicBezTo>
                    <a:pt x="206" y="183"/>
                    <a:pt x="206" y="183"/>
                    <a:pt x="206" y="183"/>
                  </a:cubicBezTo>
                  <a:cubicBezTo>
                    <a:pt x="206" y="175"/>
                    <a:pt x="206" y="160"/>
                    <a:pt x="206" y="147"/>
                  </a:cubicBezTo>
                  <a:cubicBezTo>
                    <a:pt x="206" y="147"/>
                    <a:pt x="206" y="147"/>
                    <a:pt x="206" y="147"/>
                  </a:cubicBezTo>
                  <a:cubicBezTo>
                    <a:pt x="206" y="143"/>
                    <a:pt x="205" y="135"/>
                    <a:pt x="201" y="128"/>
                  </a:cubicBezTo>
                  <a:cubicBezTo>
                    <a:pt x="201" y="128"/>
                    <a:pt x="201" y="128"/>
                    <a:pt x="201" y="128"/>
                  </a:cubicBezTo>
                  <a:cubicBezTo>
                    <a:pt x="197" y="120"/>
                    <a:pt x="192" y="114"/>
                    <a:pt x="184" y="110"/>
                  </a:cubicBezTo>
                  <a:cubicBezTo>
                    <a:pt x="184" y="110"/>
                    <a:pt x="184" y="110"/>
                    <a:pt x="184" y="110"/>
                  </a:cubicBezTo>
                  <a:cubicBezTo>
                    <a:pt x="178" y="107"/>
                    <a:pt x="172" y="105"/>
                    <a:pt x="162" y="105"/>
                  </a:cubicBezTo>
                  <a:cubicBezTo>
                    <a:pt x="162" y="105"/>
                    <a:pt x="162" y="105"/>
                    <a:pt x="162" y="105"/>
                  </a:cubicBezTo>
                  <a:cubicBezTo>
                    <a:pt x="149" y="105"/>
                    <a:pt x="141" y="109"/>
                    <a:pt x="134" y="115"/>
                  </a:cubicBezTo>
                  <a:cubicBezTo>
                    <a:pt x="134" y="115"/>
                    <a:pt x="134" y="115"/>
                    <a:pt x="134" y="115"/>
                  </a:cubicBezTo>
                  <a:cubicBezTo>
                    <a:pt x="128" y="121"/>
                    <a:pt x="124" y="129"/>
                    <a:pt x="121" y="137"/>
                  </a:cubicBezTo>
                  <a:cubicBezTo>
                    <a:pt x="121" y="137"/>
                    <a:pt x="121" y="137"/>
                    <a:pt x="121" y="137"/>
                  </a:cubicBezTo>
                  <a:cubicBezTo>
                    <a:pt x="120" y="141"/>
                    <a:pt x="119" y="146"/>
                    <a:pt x="119" y="147"/>
                  </a:cubicBezTo>
                  <a:cubicBezTo>
                    <a:pt x="119" y="147"/>
                    <a:pt x="119" y="147"/>
                    <a:pt x="119" y="147"/>
                  </a:cubicBezTo>
                  <a:cubicBezTo>
                    <a:pt x="119" y="161"/>
                    <a:pt x="119" y="170"/>
                    <a:pt x="119" y="177"/>
                  </a:cubicBezTo>
                  <a:cubicBezTo>
                    <a:pt x="119" y="177"/>
                    <a:pt x="119" y="177"/>
                    <a:pt x="119" y="177"/>
                  </a:cubicBezTo>
                  <a:cubicBezTo>
                    <a:pt x="119" y="181"/>
                    <a:pt x="119" y="184"/>
                    <a:pt x="118" y="187"/>
                  </a:cubicBezTo>
                  <a:cubicBezTo>
                    <a:pt x="118" y="187"/>
                    <a:pt x="118" y="187"/>
                    <a:pt x="118" y="187"/>
                  </a:cubicBezTo>
                  <a:cubicBezTo>
                    <a:pt x="118" y="191"/>
                    <a:pt x="117" y="194"/>
                    <a:pt x="114" y="197"/>
                  </a:cubicBezTo>
                  <a:cubicBezTo>
                    <a:pt x="114" y="197"/>
                    <a:pt x="114" y="197"/>
                    <a:pt x="114" y="197"/>
                  </a:cubicBezTo>
                  <a:cubicBezTo>
                    <a:pt x="112" y="200"/>
                    <a:pt x="110" y="202"/>
                    <a:pt x="107" y="203"/>
                  </a:cubicBezTo>
                  <a:cubicBezTo>
                    <a:pt x="107" y="203"/>
                    <a:pt x="107" y="203"/>
                    <a:pt x="107" y="203"/>
                  </a:cubicBezTo>
                  <a:cubicBezTo>
                    <a:pt x="104" y="204"/>
                    <a:pt x="100" y="205"/>
                    <a:pt x="97" y="205"/>
                  </a:cubicBezTo>
                  <a:cubicBezTo>
                    <a:pt x="97" y="205"/>
                    <a:pt x="97" y="205"/>
                    <a:pt x="97" y="205"/>
                  </a:cubicBezTo>
                  <a:cubicBezTo>
                    <a:pt x="94" y="205"/>
                    <a:pt x="92" y="206"/>
                    <a:pt x="89" y="210"/>
                  </a:cubicBezTo>
                  <a:cubicBezTo>
                    <a:pt x="89" y="210"/>
                    <a:pt x="89" y="210"/>
                    <a:pt x="89" y="210"/>
                  </a:cubicBezTo>
                  <a:cubicBezTo>
                    <a:pt x="86" y="213"/>
                    <a:pt x="84" y="218"/>
                    <a:pt x="84" y="225"/>
                  </a:cubicBezTo>
                  <a:cubicBezTo>
                    <a:pt x="84" y="225"/>
                    <a:pt x="84" y="225"/>
                    <a:pt x="84" y="225"/>
                  </a:cubicBezTo>
                  <a:cubicBezTo>
                    <a:pt x="84" y="241"/>
                    <a:pt x="84" y="274"/>
                    <a:pt x="84" y="287"/>
                  </a:cubicBezTo>
                  <a:cubicBezTo>
                    <a:pt x="84" y="287"/>
                    <a:pt x="84" y="287"/>
                    <a:pt x="84" y="287"/>
                  </a:cubicBezTo>
                  <a:cubicBezTo>
                    <a:pt x="84" y="291"/>
                    <a:pt x="87" y="297"/>
                    <a:pt x="91" y="301"/>
                  </a:cubicBezTo>
                  <a:cubicBezTo>
                    <a:pt x="91" y="301"/>
                    <a:pt x="91" y="301"/>
                    <a:pt x="91" y="301"/>
                  </a:cubicBezTo>
                  <a:cubicBezTo>
                    <a:pt x="96" y="306"/>
                    <a:pt x="102" y="309"/>
                    <a:pt x="106" y="309"/>
                  </a:cubicBezTo>
                  <a:cubicBezTo>
                    <a:pt x="106" y="309"/>
                    <a:pt x="106" y="309"/>
                    <a:pt x="106" y="309"/>
                  </a:cubicBezTo>
                  <a:cubicBezTo>
                    <a:pt x="121" y="309"/>
                    <a:pt x="205" y="309"/>
                    <a:pt x="219" y="309"/>
                  </a:cubicBezTo>
                  <a:cubicBezTo>
                    <a:pt x="219" y="309"/>
                    <a:pt x="219" y="309"/>
                    <a:pt x="219" y="309"/>
                  </a:cubicBezTo>
                  <a:cubicBezTo>
                    <a:pt x="225" y="309"/>
                    <a:pt x="229" y="306"/>
                    <a:pt x="232" y="302"/>
                  </a:cubicBezTo>
                  <a:cubicBezTo>
                    <a:pt x="232" y="302"/>
                    <a:pt x="232" y="302"/>
                    <a:pt x="232" y="302"/>
                  </a:cubicBezTo>
                  <a:cubicBezTo>
                    <a:pt x="236" y="298"/>
                    <a:pt x="238" y="292"/>
                    <a:pt x="238" y="287"/>
                  </a:cubicBezTo>
                  <a:cubicBezTo>
                    <a:pt x="238" y="287"/>
                    <a:pt x="238" y="287"/>
                    <a:pt x="238" y="287"/>
                  </a:cubicBezTo>
                  <a:cubicBezTo>
                    <a:pt x="238" y="270"/>
                    <a:pt x="238" y="233"/>
                    <a:pt x="238" y="216"/>
                  </a:cubicBezTo>
                  <a:cubicBezTo>
                    <a:pt x="238" y="216"/>
                    <a:pt x="238" y="216"/>
                    <a:pt x="238" y="216"/>
                  </a:cubicBezTo>
                  <a:cubicBezTo>
                    <a:pt x="238" y="207"/>
                    <a:pt x="239" y="198"/>
                    <a:pt x="242" y="189"/>
                  </a:cubicBezTo>
                  <a:cubicBezTo>
                    <a:pt x="242" y="189"/>
                    <a:pt x="242" y="189"/>
                    <a:pt x="242" y="189"/>
                  </a:cubicBezTo>
                  <a:cubicBezTo>
                    <a:pt x="245" y="180"/>
                    <a:pt x="250" y="172"/>
                    <a:pt x="257" y="165"/>
                  </a:cubicBezTo>
                  <a:cubicBezTo>
                    <a:pt x="257" y="165"/>
                    <a:pt x="257" y="165"/>
                    <a:pt x="257" y="165"/>
                  </a:cubicBezTo>
                  <a:cubicBezTo>
                    <a:pt x="266" y="157"/>
                    <a:pt x="288" y="134"/>
                    <a:pt x="302" y="121"/>
                  </a:cubicBezTo>
                  <a:cubicBezTo>
                    <a:pt x="302" y="121"/>
                    <a:pt x="302" y="121"/>
                    <a:pt x="302" y="121"/>
                  </a:cubicBezTo>
                  <a:cubicBezTo>
                    <a:pt x="305" y="118"/>
                    <a:pt x="309" y="117"/>
                    <a:pt x="313" y="117"/>
                  </a:cubicBezTo>
                  <a:cubicBezTo>
                    <a:pt x="313" y="117"/>
                    <a:pt x="313" y="117"/>
                    <a:pt x="313" y="117"/>
                  </a:cubicBezTo>
                  <a:cubicBezTo>
                    <a:pt x="313" y="117"/>
                    <a:pt x="313" y="117"/>
                    <a:pt x="313" y="117"/>
                  </a:cubicBezTo>
                  <a:cubicBezTo>
                    <a:pt x="320" y="118"/>
                    <a:pt x="325" y="124"/>
                    <a:pt x="324" y="131"/>
                  </a:cubicBezTo>
                  <a:cubicBezTo>
                    <a:pt x="324" y="131"/>
                    <a:pt x="324" y="131"/>
                    <a:pt x="324" y="131"/>
                  </a:cubicBezTo>
                  <a:cubicBezTo>
                    <a:pt x="322" y="176"/>
                    <a:pt x="317" y="235"/>
                    <a:pt x="313" y="261"/>
                  </a:cubicBezTo>
                  <a:cubicBezTo>
                    <a:pt x="313" y="261"/>
                    <a:pt x="313" y="261"/>
                    <a:pt x="313" y="261"/>
                  </a:cubicBezTo>
                  <a:cubicBezTo>
                    <a:pt x="300" y="348"/>
                    <a:pt x="259" y="399"/>
                    <a:pt x="228" y="425"/>
                  </a:cubicBezTo>
                  <a:cubicBezTo>
                    <a:pt x="228" y="425"/>
                    <a:pt x="228" y="425"/>
                    <a:pt x="228" y="425"/>
                  </a:cubicBezTo>
                  <a:cubicBezTo>
                    <a:pt x="216" y="436"/>
                    <a:pt x="204" y="443"/>
                    <a:pt x="193" y="448"/>
                  </a:cubicBezTo>
                  <a:cubicBezTo>
                    <a:pt x="193" y="448"/>
                    <a:pt x="193" y="448"/>
                    <a:pt x="193" y="448"/>
                  </a:cubicBezTo>
                  <a:cubicBezTo>
                    <a:pt x="182" y="452"/>
                    <a:pt x="172" y="454"/>
                    <a:pt x="163" y="454"/>
                  </a:cubicBezTo>
                  <a:cubicBezTo>
                    <a:pt x="163" y="454"/>
                    <a:pt x="163" y="454"/>
                    <a:pt x="163" y="454"/>
                  </a:cubicBezTo>
                  <a:cubicBezTo>
                    <a:pt x="163" y="454"/>
                    <a:pt x="163" y="454"/>
                    <a:pt x="163" y="454"/>
                  </a:cubicBezTo>
                  <a:close/>
                </a:path>
              </a:pathLst>
            </a:custGeom>
            <a:solidFill>
              <a:schemeClr val="bg1"/>
            </a:solidFill>
            <a:ln w="9525">
              <a:noFill/>
              <a:round/>
              <a:headEnd/>
              <a:tailEnd/>
            </a:ln>
          </p:spPr>
          <p:txBody>
            <a:bodyPr vert="horz" wrap="square" lIns="91436" tIns="45718" rIns="91436" bIns="45718" numCol="1" anchor="t" anchorCtr="0" compatLnSpc="1">
              <a:prstTxWarp prst="textNoShape">
                <a:avLst/>
              </a:prstTxWarp>
            </a:bodyPr>
            <a:lstStyle/>
            <a:p>
              <a:pPr marL="0" marR="0" lvl="0" indent="0" algn="l" defTabSz="457146"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prstClr val="black"/>
                </a:solidFill>
                <a:effectLst/>
                <a:uLnTx/>
                <a:uFillTx/>
                <a:latin typeface="Arial"/>
                <a:ea typeface="+mn-ea"/>
                <a:cs typeface="+mn-cs"/>
              </a:endParaRPr>
            </a:p>
          </p:txBody>
        </p:sp>
        <p:sp>
          <p:nvSpPr>
            <p:cNvPr id="111" name="ZoneTexte 110">
              <a:extLst>
                <a:ext uri="{FF2B5EF4-FFF2-40B4-BE49-F238E27FC236}">
                  <a16:creationId xmlns:a16="http://schemas.microsoft.com/office/drawing/2014/main" id="{F4181A1A-7221-4DD0-9B0A-F4FFE487F763}"/>
                </a:ext>
              </a:extLst>
            </p:cNvPr>
            <p:cNvSpPr txBox="1"/>
            <p:nvPr/>
          </p:nvSpPr>
          <p:spPr>
            <a:xfrm>
              <a:off x="6753435" y="2072699"/>
              <a:ext cx="629895" cy="261610"/>
            </a:xfrm>
            <a:prstGeom prst="rect">
              <a:avLst/>
            </a:prstGeom>
            <a:noFill/>
          </p:spPr>
          <p:txBody>
            <a:bodyPr wrap="square" rtlCol="0">
              <a:spAutoFit/>
            </a:body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white"/>
                  </a:solidFill>
                  <a:effectLst/>
                  <a:uLnTx/>
                  <a:uFillTx/>
                  <a:latin typeface="Arial"/>
                  <a:ea typeface="+mn-ea"/>
                  <a:cs typeface="+mn-cs"/>
                </a:rPr>
                <a:t>Secure</a:t>
              </a:r>
            </a:p>
          </p:txBody>
        </p:sp>
      </p:grpSp>
      <p:pic>
        <p:nvPicPr>
          <p:cNvPr id="117" name="Picture 2" descr="Résultat de recherche d'images pour &quot;micom range&quot;">
            <a:extLst>
              <a:ext uri="{FF2B5EF4-FFF2-40B4-BE49-F238E27FC236}">
                <a16:creationId xmlns:a16="http://schemas.microsoft.com/office/drawing/2014/main" id="{D8F94C75-BF91-48D5-B3E1-64BB08DED012}"/>
              </a:ext>
            </a:extLst>
          </p:cNvPr>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0861" y="3799883"/>
            <a:ext cx="743983" cy="743983"/>
          </a:xfrm>
          <a:prstGeom prst="rect">
            <a:avLst/>
          </a:prstGeom>
          <a:noFill/>
          <a:extLst>
            <a:ext uri="{909E8E84-426E-40DD-AFC4-6F175D3DCCD1}">
              <a14:hiddenFill xmlns:a14="http://schemas.microsoft.com/office/drawing/2010/main">
                <a:solidFill>
                  <a:srgbClr val="FFFFFF"/>
                </a:solidFill>
              </a14:hiddenFill>
            </a:ext>
          </a:extLst>
        </p:spPr>
      </p:pic>
      <p:sp>
        <p:nvSpPr>
          <p:cNvPr id="118" name="object 16">
            <a:extLst>
              <a:ext uri="{FF2B5EF4-FFF2-40B4-BE49-F238E27FC236}">
                <a16:creationId xmlns:a16="http://schemas.microsoft.com/office/drawing/2014/main" id="{729BCE5A-8867-4598-AFFF-B344F5270370}"/>
              </a:ext>
            </a:extLst>
          </p:cNvPr>
          <p:cNvSpPr txBox="1"/>
          <p:nvPr/>
        </p:nvSpPr>
        <p:spPr>
          <a:xfrm>
            <a:off x="2073228" y="3468109"/>
            <a:ext cx="636937" cy="323165"/>
          </a:xfrm>
          <a:prstGeom prst="rect">
            <a:avLst/>
          </a:prstGeom>
        </p:spPr>
        <p:txBody>
          <a:bodyPr vert="horz" wrap="square" lIns="0" tIns="0" rIns="0" bIns="0" rtlCol="0">
            <a:spAutoFit/>
          </a:bodyPr>
          <a:lstStyle/>
          <a:p>
            <a:pPr marL="0" marR="0" lvl="0" indent="0" algn="ctr" defTabSz="457037" rtl="0" eaLnBrk="1" fontAlgn="auto" latinLnBrk="0" hangingPunct="1">
              <a:lnSpc>
                <a:spcPct val="100000"/>
              </a:lnSpc>
              <a:spcBef>
                <a:spcPts val="0"/>
              </a:spcBef>
              <a:spcAft>
                <a:spcPts val="0"/>
              </a:spcAft>
              <a:buClrTx/>
              <a:buSzTx/>
              <a:buFontTx/>
              <a:buNone/>
              <a:tabLst/>
              <a:defRPr/>
            </a:pPr>
            <a:r>
              <a:rPr kumimoji="0" lang="fr-FR" altLang="zh-CN" sz="700" b="0" i="0" u="none" strike="noStrike" kern="1200" cap="none" spc="0" normalizeH="0" baseline="0" noProof="0" dirty="0">
                <a:ln>
                  <a:noFill/>
                </a:ln>
                <a:solidFill>
                  <a:prstClr val="white"/>
                </a:solidFill>
                <a:effectLst/>
                <a:uLnTx/>
                <a:uFillTx/>
                <a:latin typeface="Arial Rounded MT Std" charset="0"/>
                <a:ea typeface="Arial Rounded MT Std" charset="0"/>
                <a:cs typeface="Arial Rounded MT Std" charset="0"/>
              </a:rPr>
              <a:t>Protection </a:t>
            </a:r>
            <a:r>
              <a:rPr kumimoji="0" lang="fr-FR" altLang="zh-CN" sz="700" b="0" i="0" u="none" strike="noStrike" kern="1200" cap="none" spc="0" normalizeH="0" baseline="0" noProof="0" dirty="0" err="1">
                <a:ln>
                  <a:noFill/>
                </a:ln>
                <a:solidFill>
                  <a:prstClr val="white"/>
                </a:solidFill>
                <a:effectLst/>
                <a:uLnTx/>
                <a:uFillTx/>
                <a:latin typeface="Arial Rounded MT Std" charset="0"/>
                <a:ea typeface="Arial Rounded MT Std" charset="0"/>
                <a:cs typeface="Arial Rounded MT Std" charset="0"/>
              </a:rPr>
              <a:t>relays</a:t>
            </a:r>
            <a:endParaRPr kumimoji="0" lang="fr-FR" altLang="zh-CN" sz="700" b="0" i="0" u="none" strike="noStrike" kern="1200" cap="none" spc="0" normalizeH="0" baseline="0" noProof="0" dirty="0">
              <a:ln>
                <a:noFill/>
              </a:ln>
              <a:solidFill>
                <a:prstClr val="white"/>
              </a:solidFill>
              <a:effectLst/>
              <a:uLnTx/>
              <a:uFillTx/>
              <a:latin typeface="Arial Rounded MT Std" charset="0"/>
              <a:ea typeface="Arial Rounded MT Std" charset="0"/>
              <a:cs typeface="Arial Rounded MT Std" charset="0"/>
            </a:endParaRPr>
          </a:p>
          <a:p>
            <a:pPr marL="0" marR="0" lvl="0" indent="0" algn="ctr" defTabSz="457037" rtl="0" eaLnBrk="1" fontAlgn="auto" latinLnBrk="0" hangingPunct="1">
              <a:lnSpc>
                <a:spcPct val="100000"/>
              </a:lnSpc>
              <a:spcBef>
                <a:spcPts val="0"/>
              </a:spcBef>
              <a:spcAft>
                <a:spcPts val="0"/>
              </a:spcAft>
              <a:buClrTx/>
              <a:buSzTx/>
              <a:buFontTx/>
              <a:buNone/>
              <a:tabLst/>
              <a:defRPr/>
            </a:pPr>
            <a:r>
              <a:rPr kumimoji="0" lang="fr-FR" altLang="zh-CN" sz="700" b="0" i="0" u="none" strike="noStrike" kern="1200" cap="none" spc="0" normalizeH="0" baseline="0" noProof="0" dirty="0" err="1">
                <a:ln>
                  <a:noFill/>
                </a:ln>
                <a:solidFill>
                  <a:prstClr val="white"/>
                </a:solidFill>
                <a:effectLst/>
                <a:uLnTx/>
                <a:uFillTx/>
                <a:latin typeface="Arial Rounded MT Std" charset="0"/>
                <a:ea typeface="Arial Rounded MT Std" charset="0"/>
                <a:cs typeface="Arial Rounded MT Std" charset="0"/>
              </a:rPr>
              <a:t>Controllers</a:t>
            </a:r>
            <a:endParaRPr kumimoji="0" lang="fr-FR" altLang="zh-CN" sz="700" b="0" i="0" u="none" strike="noStrike" kern="1200" cap="none" spc="0" normalizeH="0" baseline="0" noProof="0" dirty="0">
              <a:ln>
                <a:noFill/>
              </a:ln>
              <a:solidFill>
                <a:prstClr val="white"/>
              </a:solidFill>
              <a:effectLst/>
              <a:uLnTx/>
              <a:uFillTx/>
              <a:latin typeface="Arial Rounded MT Std" charset="0"/>
              <a:ea typeface="Arial Rounded MT Std" charset="0"/>
              <a:cs typeface="Arial Rounded MT Std" charset="0"/>
            </a:endParaRPr>
          </a:p>
        </p:txBody>
      </p:sp>
      <p:pic>
        <p:nvPicPr>
          <p:cNvPr id="119" name="Picture 2">
            <a:extLst>
              <a:ext uri="{FF2B5EF4-FFF2-40B4-BE49-F238E27FC236}">
                <a16:creationId xmlns:a16="http://schemas.microsoft.com/office/drawing/2014/main" id="{39D95C88-DB19-4C78-9E02-AE927709C65C}"/>
              </a:ext>
            </a:extLst>
          </p:cNvPr>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201151" y="2594501"/>
            <a:ext cx="882885" cy="373973"/>
          </a:xfrm>
          <a:prstGeom prst="rect">
            <a:avLst/>
          </a:prstGeom>
          <a:noFill/>
          <a:ln w="9525">
            <a:noFill/>
            <a:miter lim="800000"/>
            <a:headEnd/>
            <a:tailEnd/>
          </a:ln>
        </p:spPr>
      </p:pic>
      <p:sp>
        <p:nvSpPr>
          <p:cNvPr id="120" name="Triangle isocèle 9">
            <a:extLst>
              <a:ext uri="{FF2B5EF4-FFF2-40B4-BE49-F238E27FC236}">
                <a16:creationId xmlns:a16="http://schemas.microsoft.com/office/drawing/2014/main" id="{420AF06E-83AB-4DC3-8B72-D132A9DB8327}"/>
              </a:ext>
            </a:extLst>
          </p:cNvPr>
          <p:cNvSpPr/>
          <p:nvPr/>
        </p:nvSpPr>
        <p:spPr>
          <a:xfrm rot="5400000">
            <a:off x="1616639" y="2711068"/>
            <a:ext cx="553209" cy="140840"/>
          </a:xfrm>
          <a:prstGeom prst="triangle">
            <a:avLst/>
          </a:prstGeom>
          <a:solidFill>
            <a:srgbClr val="3DCD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121" name="Straight Arrow Connector 14">
            <a:extLst>
              <a:ext uri="{FF2B5EF4-FFF2-40B4-BE49-F238E27FC236}">
                <a16:creationId xmlns:a16="http://schemas.microsoft.com/office/drawing/2014/main" id="{2A95A43A-03B5-4407-B681-0673599DE294}"/>
              </a:ext>
            </a:extLst>
          </p:cNvPr>
          <p:cNvCxnSpPr/>
          <p:nvPr/>
        </p:nvCxnSpPr>
        <p:spPr>
          <a:xfrm>
            <a:off x="1596104" y="1919757"/>
            <a:ext cx="1" cy="1683478"/>
          </a:xfrm>
          <a:prstGeom prst="straightConnector1">
            <a:avLst/>
          </a:prstGeom>
          <a:ln w="38100">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22" name="Straight Arrow Connector 64">
            <a:extLst>
              <a:ext uri="{FF2B5EF4-FFF2-40B4-BE49-F238E27FC236}">
                <a16:creationId xmlns:a16="http://schemas.microsoft.com/office/drawing/2014/main" id="{16242819-82AC-4A4B-B7B1-281C40CB0A8C}"/>
              </a:ext>
            </a:extLst>
          </p:cNvPr>
          <p:cNvCxnSpPr/>
          <p:nvPr/>
        </p:nvCxnSpPr>
        <p:spPr>
          <a:xfrm flipH="1">
            <a:off x="1383924" y="1919757"/>
            <a:ext cx="1" cy="463988"/>
          </a:xfrm>
          <a:prstGeom prst="straightConnector1">
            <a:avLst/>
          </a:prstGeom>
          <a:ln w="38100">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23" name="Straight Arrow Connector 65">
            <a:extLst>
              <a:ext uri="{FF2B5EF4-FFF2-40B4-BE49-F238E27FC236}">
                <a16:creationId xmlns:a16="http://schemas.microsoft.com/office/drawing/2014/main" id="{AFF99486-3B39-4477-B2BE-7B282BD2FB67}"/>
              </a:ext>
            </a:extLst>
          </p:cNvPr>
          <p:cNvCxnSpPr/>
          <p:nvPr/>
        </p:nvCxnSpPr>
        <p:spPr>
          <a:xfrm flipH="1">
            <a:off x="1383581" y="3201840"/>
            <a:ext cx="343" cy="402981"/>
          </a:xfrm>
          <a:prstGeom prst="straightConnector1">
            <a:avLst/>
          </a:prstGeom>
          <a:ln w="38100">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pic>
        <p:nvPicPr>
          <p:cNvPr id="124" name="Picture 19">
            <a:extLst>
              <a:ext uri="{FF2B5EF4-FFF2-40B4-BE49-F238E27FC236}">
                <a16:creationId xmlns:a16="http://schemas.microsoft.com/office/drawing/2014/main" id="{434E2816-C35D-431E-A3F3-BC2DF2242027}"/>
              </a:ext>
            </a:extLst>
          </p:cNvPr>
          <p:cNvPicPr>
            <a:picLocks noChangeAspect="1"/>
          </p:cNvPicPr>
          <p:nvPr/>
        </p:nvPicPr>
        <p:blipFill>
          <a:blip r:embed="rId7"/>
          <a:stretch>
            <a:fillRect/>
          </a:stretch>
        </p:blipFill>
        <p:spPr>
          <a:xfrm>
            <a:off x="2398921" y="1452597"/>
            <a:ext cx="513876" cy="467160"/>
          </a:xfrm>
          <a:prstGeom prst="rect">
            <a:avLst/>
          </a:prstGeom>
        </p:spPr>
      </p:pic>
      <p:grpSp>
        <p:nvGrpSpPr>
          <p:cNvPr id="125" name="Groupe 124">
            <a:extLst>
              <a:ext uri="{FF2B5EF4-FFF2-40B4-BE49-F238E27FC236}">
                <a16:creationId xmlns:a16="http://schemas.microsoft.com/office/drawing/2014/main" id="{C3E71605-5B9E-47A2-B9EA-95A2CBD8E88E}"/>
              </a:ext>
            </a:extLst>
          </p:cNvPr>
          <p:cNvGrpSpPr/>
          <p:nvPr/>
        </p:nvGrpSpPr>
        <p:grpSpPr>
          <a:xfrm>
            <a:off x="6524374" y="1106933"/>
            <a:ext cx="953262" cy="1174470"/>
            <a:chOff x="5196314" y="1764995"/>
            <a:chExt cx="953262" cy="1174470"/>
          </a:xfrm>
        </p:grpSpPr>
        <p:sp>
          <p:nvSpPr>
            <p:cNvPr id="126" name="TextBox 18">
              <a:extLst>
                <a:ext uri="{FF2B5EF4-FFF2-40B4-BE49-F238E27FC236}">
                  <a16:creationId xmlns:a16="http://schemas.microsoft.com/office/drawing/2014/main" id="{395E19B9-293F-4E6A-B362-C1FA0A4F5EE0}"/>
                </a:ext>
              </a:extLst>
            </p:cNvPr>
            <p:cNvSpPr txBox="1"/>
            <p:nvPr/>
          </p:nvSpPr>
          <p:spPr>
            <a:xfrm>
              <a:off x="5196314" y="2570133"/>
              <a:ext cx="953262" cy="369332"/>
            </a:xfrm>
            <a:prstGeom prst="rect">
              <a:avLst/>
            </a:prstGeom>
            <a:noFill/>
          </p:spPr>
          <p:txBody>
            <a:bodyPr wrap="square" lIns="0" tIns="0" rIns="0" bIns="0" rtlCol="0">
              <a:spAutoFit/>
            </a:bodyPr>
            <a:lstStyle/>
            <a:p>
              <a:pPr marL="0" marR="0" lvl="0" indent="0" algn="ctr" defTabSz="457184"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36C746"/>
                  </a:solidFill>
                  <a:effectLst/>
                  <a:uLnTx/>
                  <a:uFillTx/>
                  <a:latin typeface="Arial"/>
                  <a:ea typeface="+mn-ea"/>
                  <a:cs typeface="Arial"/>
                </a:rPr>
                <a:t>Reduce maintenance costs</a:t>
              </a:r>
            </a:p>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36C746"/>
                </a:solidFill>
                <a:effectLst/>
                <a:uLnTx/>
                <a:uFillTx/>
                <a:latin typeface="Arial"/>
                <a:ea typeface="+mn-ea"/>
                <a:cs typeface="Arial"/>
              </a:endParaRPr>
            </a:p>
          </p:txBody>
        </p:sp>
        <p:grpSp>
          <p:nvGrpSpPr>
            <p:cNvPr id="127" name="Group 12">
              <a:extLst>
                <a:ext uri="{FF2B5EF4-FFF2-40B4-BE49-F238E27FC236}">
                  <a16:creationId xmlns:a16="http://schemas.microsoft.com/office/drawing/2014/main" id="{66EE3375-A753-4B96-A18B-C6EE95BD36A4}"/>
                </a:ext>
              </a:extLst>
            </p:cNvPr>
            <p:cNvGrpSpPr/>
            <p:nvPr/>
          </p:nvGrpSpPr>
          <p:grpSpPr>
            <a:xfrm>
              <a:off x="5430879" y="1764995"/>
              <a:ext cx="611302" cy="615412"/>
              <a:chOff x="2286828" y="1078287"/>
              <a:chExt cx="653452" cy="657845"/>
            </a:xfrm>
          </p:grpSpPr>
          <p:grpSp>
            <p:nvGrpSpPr>
              <p:cNvPr id="130" name="Group 10">
                <a:extLst>
                  <a:ext uri="{FF2B5EF4-FFF2-40B4-BE49-F238E27FC236}">
                    <a16:creationId xmlns:a16="http://schemas.microsoft.com/office/drawing/2014/main" id="{86FD9129-5107-45E1-859F-1CE67B3C5469}"/>
                  </a:ext>
                </a:extLst>
              </p:cNvPr>
              <p:cNvGrpSpPr/>
              <p:nvPr/>
            </p:nvGrpSpPr>
            <p:grpSpPr>
              <a:xfrm>
                <a:off x="2286828" y="1078287"/>
                <a:ext cx="653452" cy="657845"/>
                <a:chOff x="3033454" y="870704"/>
                <a:chExt cx="653452" cy="657845"/>
              </a:xfrm>
            </p:grpSpPr>
            <p:sp>
              <p:nvSpPr>
                <p:cNvPr id="132" name="Chord 3">
                  <a:extLst>
                    <a:ext uri="{FF2B5EF4-FFF2-40B4-BE49-F238E27FC236}">
                      <a16:creationId xmlns:a16="http://schemas.microsoft.com/office/drawing/2014/main" id="{9D910C44-A679-421A-A7B1-0653FF098999}"/>
                    </a:ext>
                  </a:extLst>
                </p:cNvPr>
                <p:cNvSpPr/>
                <p:nvPr/>
              </p:nvSpPr>
              <p:spPr>
                <a:xfrm rot="4527102">
                  <a:off x="3033454" y="870704"/>
                  <a:ext cx="640080" cy="640080"/>
                </a:xfrm>
                <a:prstGeom prst="chord">
                  <a:avLst>
                    <a:gd name="adj1" fmla="val 4113331"/>
                    <a:gd name="adj2" fmla="val 16200000"/>
                  </a:avLst>
                </a:prstGeom>
                <a:solidFill>
                  <a:schemeClr val="bg2"/>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33" name="Chord 28">
                  <a:extLst>
                    <a:ext uri="{FF2B5EF4-FFF2-40B4-BE49-F238E27FC236}">
                      <a16:creationId xmlns:a16="http://schemas.microsoft.com/office/drawing/2014/main" id="{D0711B06-7071-4B4C-9911-5CE53B06B4F1}"/>
                    </a:ext>
                  </a:extLst>
                </p:cNvPr>
                <p:cNvSpPr/>
                <p:nvPr/>
              </p:nvSpPr>
              <p:spPr>
                <a:xfrm rot="15322934">
                  <a:off x="3055798" y="897441"/>
                  <a:ext cx="622136" cy="640080"/>
                </a:xfrm>
                <a:prstGeom prst="chord">
                  <a:avLst>
                    <a:gd name="adj1" fmla="val 4505980"/>
                    <a:gd name="adj2" fmla="val 15858273"/>
                  </a:avLst>
                </a:prstGeom>
                <a:solidFill>
                  <a:schemeClr val="bg1">
                    <a:lumMod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34" name="AutoShape 3">
                  <a:extLst>
                    <a:ext uri="{FF2B5EF4-FFF2-40B4-BE49-F238E27FC236}">
                      <a16:creationId xmlns:a16="http://schemas.microsoft.com/office/drawing/2014/main" id="{6EB40BAB-4064-4C4E-AB9C-F2826D88D2D4}"/>
                    </a:ext>
                  </a:extLst>
                </p:cNvPr>
                <p:cNvSpPr>
                  <a:spLocks noChangeAspect="1" noChangeArrowheads="1" noTextEdit="1"/>
                </p:cNvSpPr>
                <p:nvPr/>
              </p:nvSpPr>
              <p:spPr bwMode="auto">
                <a:xfrm>
                  <a:off x="3148966" y="928297"/>
                  <a:ext cx="274320" cy="213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31" name="Rectangle 130">
                <a:extLst>
                  <a:ext uri="{FF2B5EF4-FFF2-40B4-BE49-F238E27FC236}">
                    <a16:creationId xmlns:a16="http://schemas.microsoft.com/office/drawing/2014/main" id="{BE3B2A2C-EA5D-4B56-8C2E-CBF436079B9B}"/>
                  </a:ext>
                </a:extLst>
              </p:cNvPr>
              <p:cNvSpPr/>
              <p:nvPr/>
            </p:nvSpPr>
            <p:spPr>
              <a:xfrm>
                <a:off x="2348507" y="1484530"/>
                <a:ext cx="184731" cy="246221"/>
              </a:xfrm>
              <a:prstGeom prst="rect">
                <a:avLst/>
              </a:prstGeom>
            </p:spPr>
            <p:txBody>
              <a:bodyPr wrap="none">
                <a:spAutoFit/>
              </a:bodyPr>
              <a:lstStyle/>
              <a:p>
                <a:pPr marL="0" marR="0" lvl="0" indent="0" algn="l" defTabSz="457184"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128" name="ZoneTexte 127">
              <a:extLst>
                <a:ext uri="{FF2B5EF4-FFF2-40B4-BE49-F238E27FC236}">
                  <a16:creationId xmlns:a16="http://schemas.microsoft.com/office/drawing/2014/main" id="{9B226BF9-1DA1-454B-8C3E-167C4CE5A5C1}"/>
                </a:ext>
              </a:extLst>
            </p:cNvPr>
            <p:cNvSpPr txBox="1"/>
            <p:nvPr/>
          </p:nvSpPr>
          <p:spPr>
            <a:xfrm>
              <a:off x="5475921" y="2072698"/>
              <a:ext cx="614046" cy="261610"/>
            </a:xfrm>
            <a:prstGeom prst="rect">
              <a:avLst/>
            </a:prstGeom>
            <a:noFill/>
          </p:spPr>
          <p:txBody>
            <a:bodyPr wrap="square" rtlCol="0">
              <a:spAutoFit/>
            </a:body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white"/>
                  </a:solidFill>
                  <a:effectLst/>
                  <a:uLnTx/>
                  <a:uFillTx/>
                  <a:latin typeface="Arial"/>
                  <a:ea typeface="+mn-ea"/>
                  <a:cs typeface="+mn-cs"/>
                </a:rPr>
                <a:t>&lt; 20%</a:t>
              </a:r>
            </a:p>
          </p:txBody>
        </p:sp>
        <p:pic>
          <p:nvPicPr>
            <p:cNvPr id="129" name="Image 128">
              <a:extLst>
                <a:ext uri="{FF2B5EF4-FFF2-40B4-BE49-F238E27FC236}">
                  <a16:creationId xmlns:a16="http://schemas.microsoft.com/office/drawing/2014/main" id="{C1EEA6B7-E51D-4309-8768-EF8567DC25FD}"/>
                </a:ext>
              </a:extLst>
            </p:cNvPr>
            <p:cNvPicPr>
              <a:picLocks noChangeAspect="1"/>
            </p:cNvPicPr>
            <p:nvPr/>
          </p:nvPicPr>
          <p:blipFill>
            <a:blip r:embed="rId8" cstate="email">
              <a:biLevel thresh="25000"/>
              <a:extLst>
                <a:ext uri="{28A0092B-C50C-407E-A947-70E740481C1C}">
                  <a14:useLocalDpi xmlns:a14="http://schemas.microsoft.com/office/drawing/2010/main" val="0"/>
                </a:ext>
              </a:extLst>
            </a:blip>
            <a:stretch>
              <a:fillRect/>
            </a:stretch>
          </p:blipFill>
          <p:spPr>
            <a:xfrm>
              <a:off x="5583883" y="1809760"/>
              <a:ext cx="268267" cy="156801"/>
            </a:xfrm>
            <a:prstGeom prst="rect">
              <a:avLst/>
            </a:prstGeom>
          </p:spPr>
        </p:pic>
      </p:grpSp>
      <p:grpSp>
        <p:nvGrpSpPr>
          <p:cNvPr id="135" name="Groupe 134">
            <a:extLst>
              <a:ext uri="{FF2B5EF4-FFF2-40B4-BE49-F238E27FC236}">
                <a16:creationId xmlns:a16="http://schemas.microsoft.com/office/drawing/2014/main" id="{90E2C6DF-FCF2-4458-950A-707A3AD4D164}"/>
              </a:ext>
            </a:extLst>
          </p:cNvPr>
          <p:cNvGrpSpPr/>
          <p:nvPr/>
        </p:nvGrpSpPr>
        <p:grpSpPr>
          <a:xfrm>
            <a:off x="5221851" y="1172390"/>
            <a:ext cx="989327" cy="1174470"/>
            <a:chOff x="5231001" y="1699387"/>
            <a:chExt cx="989327" cy="1174470"/>
          </a:xfrm>
        </p:grpSpPr>
        <p:sp>
          <p:nvSpPr>
            <p:cNvPr id="136" name="TextBox 18">
              <a:extLst>
                <a:ext uri="{FF2B5EF4-FFF2-40B4-BE49-F238E27FC236}">
                  <a16:creationId xmlns:a16="http://schemas.microsoft.com/office/drawing/2014/main" id="{5450E194-7BF2-44DA-ABE9-81CE2D8C3276}"/>
                </a:ext>
              </a:extLst>
            </p:cNvPr>
            <p:cNvSpPr txBox="1"/>
            <p:nvPr/>
          </p:nvSpPr>
          <p:spPr>
            <a:xfrm>
              <a:off x="5231001" y="2504525"/>
              <a:ext cx="989327" cy="369332"/>
            </a:xfrm>
            <a:prstGeom prst="rect">
              <a:avLst/>
            </a:prstGeom>
            <a:noFill/>
          </p:spPr>
          <p:txBody>
            <a:bodyPr wrap="square" lIns="0" tIns="0" rIns="0" bIns="0" rtlCol="0">
              <a:spAutoFit/>
            </a:bodyPr>
            <a:lstStyle/>
            <a:p>
              <a:pPr marL="0" marR="0" lvl="0" indent="0" algn="ctr" defTabSz="457184"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36C746"/>
                  </a:solidFill>
                  <a:effectLst/>
                  <a:uLnTx/>
                  <a:uFillTx/>
                  <a:latin typeface="Arial"/>
                  <a:ea typeface="+mn-ea"/>
                  <a:cs typeface="Arial"/>
                </a:rPr>
                <a:t>Reduce deployment costs</a:t>
              </a:r>
            </a:p>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36C746"/>
                </a:solidFill>
                <a:effectLst/>
                <a:uLnTx/>
                <a:uFillTx/>
                <a:latin typeface="Arial"/>
                <a:ea typeface="+mn-ea"/>
                <a:cs typeface="Arial"/>
              </a:endParaRPr>
            </a:p>
          </p:txBody>
        </p:sp>
        <p:grpSp>
          <p:nvGrpSpPr>
            <p:cNvPr id="137" name="Group 12">
              <a:extLst>
                <a:ext uri="{FF2B5EF4-FFF2-40B4-BE49-F238E27FC236}">
                  <a16:creationId xmlns:a16="http://schemas.microsoft.com/office/drawing/2014/main" id="{5A0021C3-016D-4403-9BE9-D935ACB8BF69}"/>
                </a:ext>
              </a:extLst>
            </p:cNvPr>
            <p:cNvGrpSpPr/>
            <p:nvPr/>
          </p:nvGrpSpPr>
          <p:grpSpPr>
            <a:xfrm>
              <a:off x="5430879" y="1699387"/>
              <a:ext cx="611302" cy="615412"/>
              <a:chOff x="2286828" y="1078287"/>
              <a:chExt cx="653452" cy="657845"/>
            </a:xfrm>
          </p:grpSpPr>
          <p:grpSp>
            <p:nvGrpSpPr>
              <p:cNvPr id="140" name="Group 10">
                <a:extLst>
                  <a:ext uri="{FF2B5EF4-FFF2-40B4-BE49-F238E27FC236}">
                    <a16:creationId xmlns:a16="http://schemas.microsoft.com/office/drawing/2014/main" id="{C3B81CA0-6A53-4393-AC6F-EF320337F6C4}"/>
                  </a:ext>
                </a:extLst>
              </p:cNvPr>
              <p:cNvGrpSpPr/>
              <p:nvPr/>
            </p:nvGrpSpPr>
            <p:grpSpPr>
              <a:xfrm>
                <a:off x="2286828" y="1078287"/>
                <a:ext cx="653452" cy="657845"/>
                <a:chOff x="3033454" y="870704"/>
                <a:chExt cx="653452" cy="657845"/>
              </a:xfrm>
            </p:grpSpPr>
            <p:sp>
              <p:nvSpPr>
                <p:cNvPr id="142" name="Chord 3">
                  <a:extLst>
                    <a:ext uri="{FF2B5EF4-FFF2-40B4-BE49-F238E27FC236}">
                      <a16:creationId xmlns:a16="http://schemas.microsoft.com/office/drawing/2014/main" id="{1ABD09BB-CE52-472C-8982-E3AC8BDA8853}"/>
                    </a:ext>
                  </a:extLst>
                </p:cNvPr>
                <p:cNvSpPr/>
                <p:nvPr/>
              </p:nvSpPr>
              <p:spPr>
                <a:xfrm rot="4527102">
                  <a:off x="3033454" y="870704"/>
                  <a:ext cx="640080" cy="640080"/>
                </a:xfrm>
                <a:prstGeom prst="chord">
                  <a:avLst>
                    <a:gd name="adj1" fmla="val 4113331"/>
                    <a:gd name="adj2" fmla="val 16200000"/>
                  </a:avLst>
                </a:prstGeom>
                <a:solidFill>
                  <a:schemeClr val="bg2"/>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43" name="Chord 28">
                  <a:extLst>
                    <a:ext uri="{FF2B5EF4-FFF2-40B4-BE49-F238E27FC236}">
                      <a16:creationId xmlns:a16="http://schemas.microsoft.com/office/drawing/2014/main" id="{3BE6973E-7C8B-4DEB-8721-B5FE3EE0D943}"/>
                    </a:ext>
                  </a:extLst>
                </p:cNvPr>
                <p:cNvSpPr/>
                <p:nvPr/>
              </p:nvSpPr>
              <p:spPr>
                <a:xfrm rot="15322934">
                  <a:off x="3055798" y="897441"/>
                  <a:ext cx="622136" cy="640080"/>
                </a:xfrm>
                <a:prstGeom prst="chord">
                  <a:avLst>
                    <a:gd name="adj1" fmla="val 4505980"/>
                    <a:gd name="adj2" fmla="val 15858273"/>
                  </a:avLst>
                </a:prstGeom>
                <a:solidFill>
                  <a:schemeClr val="bg1">
                    <a:lumMod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44" name="AutoShape 3">
                  <a:extLst>
                    <a:ext uri="{FF2B5EF4-FFF2-40B4-BE49-F238E27FC236}">
                      <a16:creationId xmlns:a16="http://schemas.microsoft.com/office/drawing/2014/main" id="{7D48E479-1D24-4C8D-BBCC-7EAAA8F29F79}"/>
                    </a:ext>
                  </a:extLst>
                </p:cNvPr>
                <p:cNvSpPr>
                  <a:spLocks noChangeAspect="1" noChangeArrowheads="1" noTextEdit="1"/>
                </p:cNvSpPr>
                <p:nvPr/>
              </p:nvSpPr>
              <p:spPr bwMode="auto">
                <a:xfrm>
                  <a:off x="3148966" y="928297"/>
                  <a:ext cx="274320" cy="213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41" name="Rectangle 140">
                <a:extLst>
                  <a:ext uri="{FF2B5EF4-FFF2-40B4-BE49-F238E27FC236}">
                    <a16:creationId xmlns:a16="http://schemas.microsoft.com/office/drawing/2014/main" id="{B58C4D3E-B537-409D-A67D-0F2C8BBBF96D}"/>
                  </a:ext>
                </a:extLst>
              </p:cNvPr>
              <p:cNvSpPr/>
              <p:nvPr/>
            </p:nvSpPr>
            <p:spPr>
              <a:xfrm>
                <a:off x="2348507" y="1484530"/>
                <a:ext cx="184731" cy="246221"/>
              </a:xfrm>
              <a:prstGeom prst="rect">
                <a:avLst/>
              </a:prstGeom>
            </p:spPr>
            <p:txBody>
              <a:bodyPr wrap="none">
                <a:spAutoFit/>
              </a:bodyPr>
              <a:lstStyle/>
              <a:p>
                <a:pPr marL="0" marR="0" lvl="0" indent="0" algn="l" defTabSz="457184"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138" name="ZoneTexte 137">
              <a:extLst>
                <a:ext uri="{FF2B5EF4-FFF2-40B4-BE49-F238E27FC236}">
                  <a16:creationId xmlns:a16="http://schemas.microsoft.com/office/drawing/2014/main" id="{E0CD5FD6-C30C-4F83-84BE-1ACD6AB36FC7}"/>
                </a:ext>
              </a:extLst>
            </p:cNvPr>
            <p:cNvSpPr txBox="1"/>
            <p:nvPr/>
          </p:nvSpPr>
          <p:spPr>
            <a:xfrm>
              <a:off x="5475921" y="2007090"/>
              <a:ext cx="614046" cy="261610"/>
            </a:xfrm>
            <a:prstGeom prst="rect">
              <a:avLst/>
            </a:prstGeom>
            <a:noFill/>
          </p:spPr>
          <p:txBody>
            <a:bodyPr wrap="square" rtlCol="0">
              <a:spAutoFit/>
            </a:body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white"/>
                  </a:solidFill>
                  <a:effectLst/>
                  <a:uLnTx/>
                  <a:uFillTx/>
                  <a:latin typeface="Arial"/>
                  <a:ea typeface="+mn-ea"/>
                  <a:cs typeface="+mn-cs"/>
                </a:rPr>
                <a:t>&lt; 40%</a:t>
              </a:r>
            </a:p>
          </p:txBody>
        </p:sp>
        <p:sp>
          <p:nvSpPr>
            <p:cNvPr id="139" name="Freeform 308">
              <a:extLst>
                <a:ext uri="{FF2B5EF4-FFF2-40B4-BE49-F238E27FC236}">
                  <a16:creationId xmlns:a16="http://schemas.microsoft.com/office/drawing/2014/main" id="{B17ED6CF-266B-43F7-AE81-FBCA153619E5}"/>
                </a:ext>
              </a:extLst>
            </p:cNvPr>
            <p:cNvSpPr>
              <a:spLocks/>
            </p:cNvSpPr>
            <p:nvPr/>
          </p:nvSpPr>
          <p:spPr bwMode="auto">
            <a:xfrm>
              <a:off x="5624080" y="1738797"/>
              <a:ext cx="209703" cy="214219"/>
            </a:xfrm>
            <a:custGeom>
              <a:avLst/>
              <a:gdLst/>
              <a:ahLst/>
              <a:cxnLst>
                <a:cxn ang="0">
                  <a:pos x="409" y="267"/>
                </a:cxn>
                <a:cxn ang="0">
                  <a:pos x="360" y="192"/>
                </a:cxn>
                <a:cxn ang="0">
                  <a:pos x="313" y="178"/>
                </a:cxn>
                <a:cxn ang="0">
                  <a:pos x="239" y="0"/>
                </a:cxn>
                <a:cxn ang="0">
                  <a:pos x="183" y="192"/>
                </a:cxn>
                <a:cxn ang="0">
                  <a:pos x="197" y="169"/>
                </a:cxn>
                <a:cxn ang="0">
                  <a:pos x="239" y="26"/>
                </a:cxn>
                <a:cxn ang="0">
                  <a:pos x="287" y="165"/>
                </a:cxn>
                <a:cxn ang="0">
                  <a:pos x="309" y="220"/>
                </a:cxn>
                <a:cxn ang="0">
                  <a:pos x="348" y="217"/>
                </a:cxn>
                <a:cxn ang="0">
                  <a:pos x="429" y="390"/>
                </a:cxn>
                <a:cxn ang="0">
                  <a:pos x="329" y="392"/>
                </a:cxn>
                <a:cxn ang="0">
                  <a:pos x="235" y="367"/>
                </a:cxn>
                <a:cxn ang="0">
                  <a:pos x="173" y="385"/>
                </a:cxn>
                <a:cxn ang="0">
                  <a:pos x="157" y="352"/>
                </a:cxn>
                <a:cxn ang="0">
                  <a:pos x="207" y="336"/>
                </a:cxn>
                <a:cxn ang="0">
                  <a:pos x="228" y="338"/>
                </a:cxn>
                <a:cxn ang="0">
                  <a:pos x="228" y="339"/>
                </a:cxn>
                <a:cxn ang="0">
                  <a:pos x="229" y="340"/>
                </a:cxn>
                <a:cxn ang="0">
                  <a:pos x="230" y="341"/>
                </a:cxn>
                <a:cxn ang="0">
                  <a:pos x="231" y="341"/>
                </a:cxn>
                <a:cxn ang="0">
                  <a:pos x="241" y="344"/>
                </a:cxn>
                <a:cxn ang="0">
                  <a:pos x="242" y="344"/>
                </a:cxn>
                <a:cxn ang="0">
                  <a:pos x="243" y="344"/>
                </a:cxn>
                <a:cxn ang="0">
                  <a:pos x="244" y="343"/>
                </a:cxn>
                <a:cxn ang="0">
                  <a:pos x="245" y="343"/>
                </a:cxn>
                <a:cxn ang="0">
                  <a:pos x="246" y="342"/>
                </a:cxn>
                <a:cxn ang="0">
                  <a:pos x="247" y="342"/>
                </a:cxn>
                <a:cxn ang="0">
                  <a:pos x="248" y="341"/>
                </a:cxn>
                <a:cxn ang="0">
                  <a:pos x="249" y="340"/>
                </a:cxn>
                <a:cxn ang="0">
                  <a:pos x="249" y="339"/>
                </a:cxn>
                <a:cxn ang="0">
                  <a:pos x="252" y="330"/>
                </a:cxn>
                <a:cxn ang="0">
                  <a:pos x="252" y="329"/>
                </a:cxn>
                <a:cxn ang="0">
                  <a:pos x="252" y="328"/>
                </a:cxn>
                <a:cxn ang="0">
                  <a:pos x="251" y="326"/>
                </a:cxn>
                <a:cxn ang="0">
                  <a:pos x="251" y="325"/>
                </a:cxn>
                <a:cxn ang="0">
                  <a:pos x="187" y="217"/>
                </a:cxn>
                <a:cxn ang="0">
                  <a:pos x="122" y="208"/>
                </a:cxn>
                <a:cxn ang="0">
                  <a:pos x="65" y="231"/>
                </a:cxn>
                <a:cxn ang="0">
                  <a:pos x="2" y="246"/>
                </a:cxn>
                <a:cxn ang="0">
                  <a:pos x="112" y="461"/>
                </a:cxn>
                <a:cxn ang="0">
                  <a:pos x="126" y="467"/>
                </a:cxn>
                <a:cxn ang="0">
                  <a:pos x="215" y="438"/>
                </a:cxn>
                <a:cxn ang="0">
                  <a:pos x="130" y="440"/>
                </a:cxn>
                <a:cxn ang="0">
                  <a:pos x="79" y="256"/>
                </a:cxn>
                <a:cxn ang="0">
                  <a:pos x="99" y="228"/>
                </a:cxn>
                <a:cxn ang="0">
                  <a:pos x="113" y="240"/>
                </a:cxn>
                <a:cxn ang="0">
                  <a:pos x="128" y="251"/>
                </a:cxn>
                <a:cxn ang="0">
                  <a:pos x="208" y="298"/>
                </a:cxn>
                <a:cxn ang="0">
                  <a:pos x="183" y="322"/>
                </a:cxn>
                <a:cxn ang="0">
                  <a:pos x="134" y="340"/>
                </a:cxn>
                <a:cxn ang="0">
                  <a:pos x="159" y="408"/>
                </a:cxn>
                <a:cxn ang="0">
                  <a:pos x="242" y="393"/>
                </a:cxn>
                <a:cxn ang="0">
                  <a:pos x="401" y="430"/>
                </a:cxn>
                <a:cxn ang="0">
                  <a:pos x="455" y="381"/>
                </a:cxn>
              </a:cxnLst>
              <a:rect l="0" t="0" r="r" b="b"/>
              <a:pathLst>
                <a:path w="457" h="468">
                  <a:moveTo>
                    <a:pt x="455" y="381"/>
                  </a:moveTo>
                  <a:cubicBezTo>
                    <a:pt x="451" y="348"/>
                    <a:pt x="428" y="301"/>
                    <a:pt x="409" y="267"/>
                  </a:cubicBezTo>
                  <a:cubicBezTo>
                    <a:pt x="400" y="250"/>
                    <a:pt x="390" y="233"/>
                    <a:pt x="380" y="218"/>
                  </a:cubicBezTo>
                  <a:cubicBezTo>
                    <a:pt x="366" y="195"/>
                    <a:pt x="363" y="194"/>
                    <a:pt x="360" y="192"/>
                  </a:cubicBezTo>
                  <a:cubicBezTo>
                    <a:pt x="357" y="190"/>
                    <a:pt x="350" y="186"/>
                    <a:pt x="325" y="196"/>
                  </a:cubicBezTo>
                  <a:cubicBezTo>
                    <a:pt x="313" y="178"/>
                    <a:pt x="313" y="178"/>
                    <a:pt x="313" y="178"/>
                  </a:cubicBezTo>
                  <a:cubicBezTo>
                    <a:pt x="332" y="158"/>
                    <a:pt x="343" y="132"/>
                    <a:pt x="343" y="104"/>
                  </a:cubicBezTo>
                  <a:cubicBezTo>
                    <a:pt x="343" y="46"/>
                    <a:pt x="297" y="0"/>
                    <a:pt x="239" y="0"/>
                  </a:cubicBezTo>
                  <a:cubicBezTo>
                    <a:pt x="182" y="0"/>
                    <a:pt x="135" y="46"/>
                    <a:pt x="135" y="104"/>
                  </a:cubicBezTo>
                  <a:cubicBezTo>
                    <a:pt x="135" y="140"/>
                    <a:pt x="153" y="172"/>
                    <a:pt x="183" y="192"/>
                  </a:cubicBezTo>
                  <a:cubicBezTo>
                    <a:pt x="189" y="196"/>
                    <a:pt x="197" y="194"/>
                    <a:pt x="201" y="188"/>
                  </a:cubicBezTo>
                  <a:cubicBezTo>
                    <a:pt x="205" y="181"/>
                    <a:pt x="204" y="173"/>
                    <a:pt x="197" y="169"/>
                  </a:cubicBezTo>
                  <a:cubicBezTo>
                    <a:pt x="175" y="155"/>
                    <a:pt x="162" y="131"/>
                    <a:pt x="162" y="104"/>
                  </a:cubicBezTo>
                  <a:cubicBezTo>
                    <a:pt x="162" y="61"/>
                    <a:pt x="196" y="26"/>
                    <a:pt x="239" y="26"/>
                  </a:cubicBezTo>
                  <a:cubicBezTo>
                    <a:pt x="282" y="26"/>
                    <a:pt x="317" y="61"/>
                    <a:pt x="317" y="104"/>
                  </a:cubicBezTo>
                  <a:cubicBezTo>
                    <a:pt x="317" y="128"/>
                    <a:pt x="306" y="150"/>
                    <a:pt x="287" y="165"/>
                  </a:cubicBezTo>
                  <a:cubicBezTo>
                    <a:pt x="282" y="169"/>
                    <a:pt x="281" y="177"/>
                    <a:pt x="284" y="182"/>
                  </a:cubicBezTo>
                  <a:cubicBezTo>
                    <a:pt x="309" y="220"/>
                    <a:pt x="309" y="220"/>
                    <a:pt x="309" y="220"/>
                  </a:cubicBezTo>
                  <a:cubicBezTo>
                    <a:pt x="313" y="226"/>
                    <a:pt x="320" y="228"/>
                    <a:pt x="326" y="225"/>
                  </a:cubicBezTo>
                  <a:cubicBezTo>
                    <a:pt x="334" y="221"/>
                    <a:pt x="343" y="218"/>
                    <a:pt x="348" y="217"/>
                  </a:cubicBezTo>
                  <a:cubicBezTo>
                    <a:pt x="355" y="226"/>
                    <a:pt x="373" y="255"/>
                    <a:pt x="391" y="289"/>
                  </a:cubicBezTo>
                  <a:cubicBezTo>
                    <a:pt x="416" y="335"/>
                    <a:pt x="430" y="371"/>
                    <a:pt x="429" y="390"/>
                  </a:cubicBezTo>
                  <a:cubicBezTo>
                    <a:pt x="429" y="394"/>
                    <a:pt x="428" y="397"/>
                    <a:pt x="427" y="397"/>
                  </a:cubicBezTo>
                  <a:cubicBezTo>
                    <a:pt x="423" y="401"/>
                    <a:pt x="405" y="411"/>
                    <a:pt x="329" y="392"/>
                  </a:cubicBezTo>
                  <a:cubicBezTo>
                    <a:pt x="286" y="381"/>
                    <a:pt x="246" y="366"/>
                    <a:pt x="246" y="366"/>
                  </a:cubicBezTo>
                  <a:cubicBezTo>
                    <a:pt x="242" y="365"/>
                    <a:pt x="239" y="365"/>
                    <a:pt x="235" y="367"/>
                  </a:cubicBezTo>
                  <a:cubicBezTo>
                    <a:pt x="235" y="367"/>
                    <a:pt x="222" y="374"/>
                    <a:pt x="206" y="379"/>
                  </a:cubicBezTo>
                  <a:cubicBezTo>
                    <a:pt x="180" y="388"/>
                    <a:pt x="173" y="385"/>
                    <a:pt x="173" y="385"/>
                  </a:cubicBezTo>
                  <a:cubicBezTo>
                    <a:pt x="169" y="383"/>
                    <a:pt x="164" y="379"/>
                    <a:pt x="159" y="368"/>
                  </a:cubicBezTo>
                  <a:cubicBezTo>
                    <a:pt x="155" y="360"/>
                    <a:pt x="156" y="354"/>
                    <a:pt x="157" y="352"/>
                  </a:cubicBezTo>
                  <a:cubicBezTo>
                    <a:pt x="176" y="349"/>
                    <a:pt x="195" y="347"/>
                    <a:pt x="195" y="347"/>
                  </a:cubicBezTo>
                  <a:cubicBezTo>
                    <a:pt x="201" y="347"/>
                    <a:pt x="206" y="342"/>
                    <a:pt x="207" y="336"/>
                  </a:cubicBezTo>
                  <a:cubicBezTo>
                    <a:pt x="208" y="328"/>
                    <a:pt x="211" y="324"/>
                    <a:pt x="212" y="324"/>
                  </a:cubicBezTo>
                  <a:cubicBezTo>
                    <a:pt x="214" y="323"/>
                    <a:pt x="221" y="327"/>
                    <a:pt x="228" y="338"/>
                  </a:cubicBezTo>
                  <a:cubicBezTo>
                    <a:pt x="228" y="338"/>
                    <a:pt x="228" y="338"/>
                    <a:pt x="228" y="338"/>
                  </a:cubicBezTo>
                  <a:cubicBezTo>
                    <a:pt x="228" y="338"/>
                    <a:pt x="228" y="339"/>
                    <a:pt x="228" y="339"/>
                  </a:cubicBezTo>
                  <a:cubicBezTo>
                    <a:pt x="229" y="339"/>
                    <a:pt x="229" y="339"/>
                    <a:pt x="229" y="339"/>
                  </a:cubicBezTo>
                  <a:cubicBezTo>
                    <a:pt x="229" y="339"/>
                    <a:pt x="229" y="340"/>
                    <a:pt x="229" y="340"/>
                  </a:cubicBezTo>
                  <a:cubicBezTo>
                    <a:pt x="229" y="340"/>
                    <a:pt x="229" y="340"/>
                    <a:pt x="229" y="340"/>
                  </a:cubicBezTo>
                  <a:cubicBezTo>
                    <a:pt x="230" y="340"/>
                    <a:pt x="230" y="341"/>
                    <a:pt x="230" y="341"/>
                  </a:cubicBezTo>
                  <a:cubicBezTo>
                    <a:pt x="230" y="341"/>
                    <a:pt x="230" y="341"/>
                    <a:pt x="230" y="341"/>
                  </a:cubicBezTo>
                  <a:cubicBezTo>
                    <a:pt x="231" y="341"/>
                    <a:pt x="231" y="341"/>
                    <a:pt x="231" y="341"/>
                  </a:cubicBezTo>
                  <a:cubicBezTo>
                    <a:pt x="232" y="342"/>
                    <a:pt x="234" y="343"/>
                    <a:pt x="235" y="344"/>
                  </a:cubicBezTo>
                  <a:cubicBezTo>
                    <a:pt x="237" y="344"/>
                    <a:pt x="239" y="344"/>
                    <a:pt x="241" y="344"/>
                  </a:cubicBezTo>
                  <a:cubicBezTo>
                    <a:pt x="241" y="344"/>
                    <a:pt x="241" y="344"/>
                    <a:pt x="241" y="344"/>
                  </a:cubicBezTo>
                  <a:cubicBezTo>
                    <a:pt x="241" y="344"/>
                    <a:pt x="241" y="344"/>
                    <a:pt x="242" y="344"/>
                  </a:cubicBezTo>
                  <a:cubicBezTo>
                    <a:pt x="242" y="344"/>
                    <a:pt x="242" y="344"/>
                    <a:pt x="242" y="344"/>
                  </a:cubicBezTo>
                  <a:cubicBezTo>
                    <a:pt x="242" y="344"/>
                    <a:pt x="243" y="344"/>
                    <a:pt x="243" y="344"/>
                  </a:cubicBezTo>
                  <a:cubicBezTo>
                    <a:pt x="243" y="344"/>
                    <a:pt x="243" y="344"/>
                    <a:pt x="244" y="343"/>
                  </a:cubicBezTo>
                  <a:cubicBezTo>
                    <a:pt x="244" y="343"/>
                    <a:pt x="244" y="343"/>
                    <a:pt x="244" y="343"/>
                  </a:cubicBezTo>
                  <a:cubicBezTo>
                    <a:pt x="244" y="343"/>
                    <a:pt x="245" y="343"/>
                    <a:pt x="245" y="343"/>
                  </a:cubicBezTo>
                  <a:cubicBezTo>
                    <a:pt x="245" y="343"/>
                    <a:pt x="245" y="343"/>
                    <a:pt x="245" y="343"/>
                  </a:cubicBezTo>
                  <a:cubicBezTo>
                    <a:pt x="245" y="343"/>
                    <a:pt x="245" y="343"/>
                    <a:pt x="245" y="343"/>
                  </a:cubicBezTo>
                  <a:cubicBezTo>
                    <a:pt x="246" y="342"/>
                    <a:pt x="246" y="342"/>
                    <a:pt x="246" y="342"/>
                  </a:cubicBezTo>
                  <a:cubicBezTo>
                    <a:pt x="246" y="342"/>
                    <a:pt x="246" y="342"/>
                    <a:pt x="246" y="342"/>
                  </a:cubicBezTo>
                  <a:cubicBezTo>
                    <a:pt x="246" y="342"/>
                    <a:pt x="247" y="342"/>
                    <a:pt x="247" y="342"/>
                  </a:cubicBezTo>
                  <a:cubicBezTo>
                    <a:pt x="247" y="342"/>
                    <a:pt x="247" y="342"/>
                    <a:pt x="247" y="341"/>
                  </a:cubicBezTo>
                  <a:cubicBezTo>
                    <a:pt x="247" y="341"/>
                    <a:pt x="248" y="341"/>
                    <a:pt x="248" y="341"/>
                  </a:cubicBezTo>
                  <a:cubicBezTo>
                    <a:pt x="248" y="341"/>
                    <a:pt x="248" y="341"/>
                    <a:pt x="248" y="341"/>
                  </a:cubicBezTo>
                  <a:cubicBezTo>
                    <a:pt x="248" y="340"/>
                    <a:pt x="249" y="340"/>
                    <a:pt x="249" y="340"/>
                  </a:cubicBezTo>
                  <a:cubicBezTo>
                    <a:pt x="249" y="340"/>
                    <a:pt x="249" y="340"/>
                    <a:pt x="249" y="340"/>
                  </a:cubicBezTo>
                  <a:cubicBezTo>
                    <a:pt x="249" y="340"/>
                    <a:pt x="249" y="339"/>
                    <a:pt x="249" y="339"/>
                  </a:cubicBezTo>
                  <a:cubicBezTo>
                    <a:pt x="250" y="338"/>
                    <a:pt x="251" y="336"/>
                    <a:pt x="252" y="335"/>
                  </a:cubicBezTo>
                  <a:cubicBezTo>
                    <a:pt x="252" y="333"/>
                    <a:pt x="252" y="331"/>
                    <a:pt x="252" y="330"/>
                  </a:cubicBezTo>
                  <a:cubicBezTo>
                    <a:pt x="252" y="329"/>
                    <a:pt x="252" y="329"/>
                    <a:pt x="252" y="329"/>
                  </a:cubicBezTo>
                  <a:cubicBezTo>
                    <a:pt x="252" y="329"/>
                    <a:pt x="252" y="329"/>
                    <a:pt x="252" y="329"/>
                  </a:cubicBezTo>
                  <a:cubicBezTo>
                    <a:pt x="252" y="328"/>
                    <a:pt x="252" y="328"/>
                    <a:pt x="252" y="328"/>
                  </a:cubicBezTo>
                  <a:cubicBezTo>
                    <a:pt x="252" y="328"/>
                    <a:pt x="252" y="328"/>
                    <a:pt x="252" y="328"/>
                  </a:cubicBezTo>
                  <a:cubicBezTo>
                    <a:pt x="252" y="327"/>
                    <a:pt x="252" y="327"/>
                    <a:pt x="251" y="326"/>
                  </a:cubicBezTo>
                  <a:cubicBezTo>
                    <a:pt x="251" y="326"/>
                    <a:pt x="251" y="326"/>
                    <a:pt x="251" y="326"/>
                  </a:cubicBezTo>
                  <a:cubicBezTo>
                    <a:pt x="251" y="326"/>
                    <a:pt x="251" y="326"/>
                    <a:pt x="251" y="325"/>
                  </a:cubicBezTo>
                  <a:cubicBezTo>
                    <a:pt x="251" y="325"/>
                    <a:pt x="251" y="325"/>
                    <a:pt x="251" y="325"/>
                  </a:cubicBezTo>
                  <a:cubicBezTo>
                    <a:pt x="201" y="224"/>
                    <a:pt x="201" y="224"/>
                    <a:pt x="201" y="224"/>
                  </a:cubicBezTo>
                  <a:cubicBezTo>
                    <a:pt x="198" y="219"/>
                    <a:pt x="193" y="216"/>
                    <a:pt x="187" y="217"/>
                  </a:cubicBezTo>
                  <a:cubicBezTo>
                    <a:pt x="135" y="224"/>
                    <a:pt x="135" y="224"/>
                    <a:pt x="135" y="224"/>
                  </a:cubicBezTo>
                  <a:cubicBezTo>
                    <a:pt x="133" y="218"/>
                    <a:pt x="129" y="212"/>
                    <a:pt x="122" y="208"/>
                  </a:cubicBezTo>
                  <a:cubicBezTo>
                    <a:pt x="117" y="204"/>
                    <a:pt x="107" y="200"/>
                    <a:pt x="93" y="203"/>
                  </a:cubicBezTo>
                  <a:cubicBezTo>
                    <a:pt x="75" y="207"/>
                    <a:pt x="67" y="220"/>
                    <a:pt x="65" y="231"/>
                  </a:cubicBezTo>
                  <a:cubicBezTo>
                    <a:pt x="12" y="239"/>
                    <a:pt x="12" y="239"/>
                    <a:pt x="12" y="239"/>
                  </a:cubicBezTo>
                  <a:cubicBezTo>
                    <a:pt x="7" y="239"/>
                    <a:pt x="4" y="242"/>
                    <a:pt x="2" y="246"/>
                  </a:cubicBezTo>
                  <a:cubicBezTo>
                    <a:pt x="0" y="250"/>
                    <a:pt x="0" y="254"/>
                    <a:pt x="2" y="258"/>
                  </a:cubicBezTo>
                  <a:cubicBezTo>
                    <a:pt x="112" y="461"/>
                    <a:pt x="112" y="461"/>
                    <a:pt x="112" y="461"/>
                  </a:cubicBezTo>
                  <a:cubicBezTo>
                    <a:pt x="114" y="465"/>
                    <a:pt x="119" y="468"/>
                    <a:pt x="123" y="468"/>
                  </a:cubicBezTo>
                  <a:cubicBezTo>
                    <a:pt x="124" y="468"/>
                    <a:pt x="125" y="468"/>
                    <a:pt x="126" y="467"/>
                  </a:cubicBezTo>
                  <a:cubicBezTo>
                    <a:pt x="205" y="453"/>
                    <a:pt x="205" y="453"/>
                    <a:pt x="205" y="453"/>
                  </a:cubicBezTo>
                  <a:cubicBezTo>
                    <a:pt x="212" y="452"/>
                    <a:pt x="217" y="445"/>
                    <a:pt x="215" y="438"/>
                  </a:cubicBezTo>
                  <a:cubicBezTo>
                    <a:pt x="214" y="431"/>
                    <a:pt x="207" y="426"/>
                    <a:pt x="200" y="428"/>
                  </a:cubicBezTo>
                  <a:cubicBezTo>
                    <a:pt x="130" y="440"/>
                    <a:pt x="130" y="440"/>
                    <a:pt x="130" y="440"/>
                  </a:cubicBezTo>
                  <a:cubicBezTo>
                    <a:pt x="34" y="262"/>
                    <a:pt x="34" y="262"/>
                    <a:pt x="34" y="262"/>
                  </a:cubicBezTo>
                  <a:cubicBezTo>
                    <a:pt x="79" y="256"/>
                    <a:pt x="79" y="256"/>
                    <a:pt x="79" y="256"/>
                  </a:cubicBezTo>
                  <a:cubicBezTo>
                    <a:pt x="86" y="255"/>
                    <a:pt x="91" y="249"/>
                    <a:pt x="90" y="242"/>
                  </a:cubicBezTo>
                  <a:cubicBezTo>
                    <a:pt x="90" y="239"/>
                    <a:pt x="90" y="230"/>
                    <a:pt x="99" y="228"/>
                  </a:cubicBezTo>
                  <a:cubicBezTo>
                    <a:pt x="104" y="227"/>
                    <a:pt x="106" y="229"/>
                    <a:pt x="107" y="229"/>
                  </a:cubicBezTo>
                  <a:cubicBezTo>
                    <a:pt x="111" y="232"/>
                    <a:pt x="113" y="238"/>
                    <a:pt x="113" y="240"/>
                  </a:cubicBezTo>
                  <a:cubicBezTo>
                    <a:pt x="114" y="243"/>
                    <a:pt x="115" y="247"/>
                    <a:pt x="118" y="249"/>
                  </a:cubicBezTo>
                  <a:cubicBezTo>
                    <a:pt x="121" y="251"/>
                    <a:pt x="124" y="252"/>
                    <a:pt x="128" y="251"/>
                  </a:cubicBezTo>
                  <a:cubicBezTo>
                    <a:pt x="181" y="244"/>
                    <a:pt x="181" y="244"/>
                    <a:pt x="181" y="244"/>
                  </a:cubicBezTo>
                  <a:cubicBezTo>
                    <a:pt x="208" y="298"/>
                    <a:pt x="208" y="298"/>
                    <a:pt x="208" y="298"/>
                  </a:cubicBezTo>
                  <a:cubicBezTo>
                    <a:pt x="208" y="298"/>
                    <a:pt x="207" y="298"/>
                    <a:pt x="207" y="298"/>
                  </a:cubicBezTo>
                  <a:cubicBezTo>
                    <a:pt x="196" y="300"/>
                    <a:pt x="188" y="309"/>
                    <a:pt x="183" y="322"/>
                  </a:cubicBezTo>
                  <a:cubicBezTo>
                    <a:pt x="176" y="323"/>
                    <a:pt x="164" y="324"/>
                    <a:pt x="152" y="326"/>
                  </a:cubicBezTo>
                  <a:cubicBezTo>
                    <a:pt x="144" y="328"/>
                    <a:pt x="138" y="333"/>
                    <a:pt x="134" y="340"/>
                  </a:cubicBezTo>
                  <a:cubicBezTo>
                    <a:pt x="128" y="351"/>
                    <a:pt x="129" y="365"/>
                    <a:pt x="135" y="379"/>
                  </a:cubicBezTo>
                  <a:cubicBezTo>
                    <a:pt x="141" y="393"/>
                    <a:pt x="149" y="402"/>
                    <a:pt x="159" y="408"/>
                  </a:cubicBezTo>
                  <a:cubicBezTo>
                    <a:pt x="170" y="415"/>
                    <a:pt x="188" y="414"/>
                    <a:pt x="214" y="404"/>
                  </a:cubicBezTo>
                  <a:cubicBezTo>
                    <a:pt x="226" y="400"/>
                    <a:pt x="236" y="396"/>
                    <a:pt x="242" y="393"/>
                  </a:cubicBezTo>
                  <a:cubicBezTo>
                    <a:pt x="254" y="397"/>
                    <a:pt x="287" y="409"/>
                    <a:pt x="323" y="418"/>
                  </a:cubicBezTo>
                  <a:cubicBezTo>
                    <a:pt x="358" y="426"/>
                    <a:pt x="383" y="430"/>
                    <a:pt x="401" y="430"/>
                  </a:cubicBezTo>
                  <a:cubicBezTo>
                    <a:pt x="427" y="430"/>
                    <a:pt x="438" y="423"/>
                    <a:pt x="445" y="417"/>
                  </a:cubicBezTo>
                  <a:cubicBezTo>
                    <a:pt x="453" y="409"/>
                    <a:pt x="457" y="397"/>
                    <a:pt x="455" y="38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pic>
        <p:nvPicPr>
          <p:cNvPr id="145" name="Picture 2" descr="C:\Users\SESA161269\Desktop\Photo PACiS\PM106056_PACiS_SET_LogicalView_LR.png">
            <a:extLst>
              <a:ext uri="{FF2B5EF4-FFF2-40B4-BE49-F238E27FC236}">
                <a16:creationId xmlns:a16="http://schemas.microsoft.com/office/drawing/2014/main" id="{70F89D90-3283-41AD-B675-03623B45BC88}"/>
              </a:ext>
            </a:extLst>
          </p:cNvPr>
          <p:cNvPicPr>
            <a:picLocks noChangeAspect="1" noChangeArrowheads="1"/>
          </p:cNvPicPr>
          <p:nvPr/>
        </p:nvPicPr>
        <p:blipFill>
          <a:blip r:embed="rId9" cstate="print"/>
          <a:srcRect/>
          <a:stretch>
            <a:fillRect/>
          </a:stretch>
        </p:blipFill>
        <p:spPr bwMode="auto">
          <a:xfrm>
            <a:off x="4005190" y="2478476"/>
            <a:ext cx="784819" cy="605880"/>
          </a:xfrm>
          <a:prstGeom prst="rect">
            <a:avLst/>
          </a:prstGeom>
          <a:noFill/>
        </p:spPr>
      </p:pic>
      <p:sp>
        <p:nvSpPr>
          <p:cNvPr id="146" name="object 17">
            <a:extLst>
              <a:ext uri="{FF2B5EF4-FFF2-40B4-BE49-F238E27FC236}">
                <a16:creationId xmlns:a16="http://schemas.microsoft.com/office/drawing/2014/main" id="{64FFC893-099B-4AE4-AC0F-0C5D3516899F}"/>
              </a:ext>
            </a:extLst>
          </p:cNvPr>
          <p:cNvSpPr txBox="1"/>
          <p:nvPr/>
        </p:nvSpPr>
        <p:spPr>
          <a:xfrm>
            <a:off x="4061178" y="2312382"/>
            <a:ext cx="778556" cy="184666"/>
          </a:xfrm>
          <a:prstGeom prst="rect">
            <a:avLst/>
          </a:prstGeom>
        </p:spPr>
        <p:txBody>
          <a:bodyPr vert="horz" wrap="square" lIns="0" tIns="0" rIns="0" bIns="0" rtlCol="0">
            <a:spAutoFit/>
          </a:bodyPr>
          <a:lstStyle/>
          <a:p>
            <a:pPr marL="0" marR="0" lvl="0" indent="0" algn="ctr" defTabSz="457037" rtl="0" eaLnBrk="1" fontAlgn="auto" latinLnBrk="0" hangingPunct="1">
              <a:lnSpc>
                <a:spcPct val="100000"/>
              </a:lnSpc>
              <a:spcBef>
                <a:spcPts val="0"/>
              </a:spcBef>
              <a:spcAft>
                <a:spcPts val="0"/>
              </a:spcAft>
              <a:buClrTx/>
              <a:buSzTx/>
              <a:buFontTx/>
              <a:buNone/>
              <a:tabLst/>
              <a:defRPr/>
            </a:pPr>
            <a:r>
              <a:rPr kumimoji="0" lang="fr-FR" altLang="zh-CN" sz="600" b="0" i="0" u="none" strike="noStrike" kern="1200" cap="none" spc="0" normalizeH="0" baseline="0" noProof="0" dirty="0" err="1">
                <a:ln>
                  <a:noFill/>
                </a:ln>
                <a:solidFill>
                  <a:prstClr val="white"/>
                </a:solidFill>
                <a:effectLst/>
                <a:uLnTx/>
                <a:uFillTx/>
                <a:latin typeface="Arial Rounded MT Std" charset="0"/>
                <a:ea typeface="Arial Rounded MT Std" charset="0"/>
                <a:cs typeface="Arial Rounded MT Std" charset="0"/>
              </a:rPr>
              <a:t>EcoStruxure</a:t>
            </a:r>
            <a:r>
              <a:rPr kumimoji="0" lang="fr-FR" altLang="zh-CN" sz="600" b="0" i="0" u="none" strike="noStrike" kern="1200" cap="none" spc="0" normalizeH="0" baseline="0" noProof="0" dirty="0">
                <a:ln>
                  <a:noFill/>
                </a:ln>
                <a:solidFill>
                  <a:prstClr val="white"/>
                </a:solidFill>
                <a:effectLst/>
                <a:uLnTx/>
                <a:uFillTx/>
                <a:latin typeface="Arial Rounded MT Std" charset="0"/>
                <a:ea typeface="Arial Rounded MT Std" charset="0"/>
                <a:cs typeface="Arial Rounded MT Std" charset="0"/>
              </a:rPr>
              <a:t>™ </a:t>
            </a:r>
            <a:r>
              <a:rPr kumimoji="0" lang="fr-FR" altLang="zh-CN" sz="600" b="0" i="0" u="none" strike="noStrike" kern="1200" cap="none" spc="0" normalizeH="0" baseline="0" noProof="0" dirty="0" err="1">
                <a:ln>
                  <a:noFill/>
                </a:ln>
                <a:solidFill>
                  <a:prstClr val="white"/>
                </a:solidFill>
                <a:effectLst/>
                <a:uLnTx/>
                <a:uFillTx/>
                <a:latin typeface="Arial Rounded MT Std" charset="0"/>
                <a:ea typeface="Arial Rounded MT Std" charset="0"/>
                <a:cs typeface="Arial Rounded MT Std" charset="0"/>
              </a:rPr>
              <a:t>Grid</a:t>
            </a:r>
            <a:r>
              <a:rPr kumimoji="0" lang="fr-FR" altLang="zh-CN" sz="600" b="0" i="0" u="none" strike="noStrike" kern="1200" cap="none" spc="0" normalizeH="0" baseline="0" noProof="0" dirty="0">
                <a:ln>
                  <a:noFill/>
                </a:ln>
                <a:solidFill>
                  <a:prstClr val="white"/>
                </a:solidFill>
                <a:effectLst/>
                <a:uLnTx/>
                <a:uFillTx/>
                <a:latin typeface="Arial Rounded MT Std" charset="0"/>
                <a:ea typeface="Arial Rounded MT Std" charset="0"/>
                <a:cs typeface="Arial Rounded MT Std" charset="0"/>
              </a:rPr>
              <a:t> Engineering Advisor</a:t>
            </a:r>
          </a:p>
        </p:txBody>
      </p:sp>
      <p:sp>
        <p:nvSpPr>
          <p:cNvPr id="147" name="ZoneTexte 146">
            <a:extLst>
              <a:ext uri="{FF2B5EF4-FFF2-40B4-BE49-F238E27FC236}">
                <a16:creationId xmlns:a16="http://schemas.microsoft.com/office/drawing/2014/main" id="{599806D6-5A55-4F98-BD70-B2A068A429FC}"/>
              </a:ext>
            </a:extLst>
          </p:cNvPr>
          <p:cNvSpPr txBox="1"/>
          <p:nvPr/>
        </p:nvSpPr>
        <p:spPr>
          <a:xfrm>
            <a:off x="5088500" y="755918"/>
            <a:ext cx="1926874"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DCD58"/>
                </a:solidFill>
                <a:effectLst/>
                <a:uLnTx/>
                <a:uFillTx/>
                <a:latin typeface="Arial"/>
                <a:ea typeface="+mn-ea"/>
                <a:cs typeface="+mn-cs"/>
              </a:rPr>
              <a:t>Value for Customers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p:txBody>
      </p:sp>
      <p:pic>
        <p:nvPicPr>
          <p:cNvPr id="148" name="Picture 29">
            <a:extLst>
              <a:ext uri="{FF2B5EF4-FFF2-40B4-BE49-F238E27FC236}">
                <a16:creationId xmlns:a16="http://schemas.microsoft.com/office/drawing/2014/main" id="{9293CE54-417E-4FB4-80E0-35E9504A2745}"/>
              </a:ext>
            </a:extLst>
          </p:cNvPr>
          <p:cNvPicPr>
            <a:picLocks noChangeAspect="1"/>
          </p:cNvPicPr>
          <p:nvPr/>
        </p:nvPicPr>
        <p:blipFill>
          <a:blip r:embed="rId10"/>
          <a:stretch>
            <a:fillRect/>
          </a:stretch>
        </p:blipFill>
        <p:spPr>
          <a:xfrm>
            <a:off x="3085997" y="3781332"/>
            <a:ext cx="528965" cy="337296"/>
          </a:xfrm>
          <a:prstGeom prst="rect">
            <a:avLst/>
          </a:prstGeom>
        </p:spPr>
      </p:pic>
      <p:sp>
        <p:nvSpPr>
          <p:cNvPr id="149" name="object 16">
            <a:extLst>
              <a:ext uri="{FF2B5EF4-FFF2-40B4-BE49-F238E27FC236}">
                <a16:creationId xmlns:a16="http://schemas.microsoft.com/office/drawing/2014/main" id="{D52EAA8B-1041-489E-B943-E4E6C32309F9}"/>
              </a:ext>
            </a:extLst>
          </p:cNvPr>
          <p:cNvSpPr txBox="1"/>
          <p:nvPr/>
        </p:nvSpPr>
        <p:spPr>
          <a:xfrm>
            <a:off x="3076237" y="3439756"/>
            <a:ext cx="636937" cy="107722"/>
          </a:xfrm>
          <a:prstGeom prst="rect">
            <a:avLst/>
          </a:prstGeom>
        </p:spPr>
        <p:txBody>
          <a:bodyPr vert="horz" wrap="square" lIns="0" tIns="0" rIns="0" bIns="0" rtlCol="0">
            <a:spAutoFit/>
          </a:bodyPr>
          <a:lstStyle/>
          <a:p>
            <a:pPr marL="0" marR="0" lvl="0" indent="0" algn="ctr" defTabSz="457037" rtl="0" eaLnBrk="1" fontAlgn="auto" latinLnBrk="0" hangingPunct="1">
              <a:lnSpc>
                <a:spcPct val="100000"/>
              </a:lnSpc>
              <a:spcBef>
                <a:spcPts val="0"/>
              </a:spcBef>
              <a:spcAft>
                <a:spcPts val="0"/>
              </a:spcAft>
              <a:buClrTx/>
              <a:buSzTx/>
              <a:buFontTx/>
              <a:buNone/>
              <a:tabLst/>
              <a:defRPr/>
            </a:pPr>
            <a:r>
              <a:rPr kumimoji="0" lang="fr-FR" altLang="zh-CN" sz="700" b="0" i="0" u="none" strike="noStrike" kern="1200" cap="none" spc="0" normalizeH="0" baseline="0" noProof="0" dirty="0">
                <a:ln>
                  <a:noFill/>
                </a:ln>
                <a:solidFill>
                  <a:prstClr val="white"/>
                </a:solidFill>
                <a:effectLst/>
                <a:uLnTx/>
                <a:uFillTx/>
                <a:latin typeface="Arial Rounded MT Std" charset="0"/>
                <a:ea typeface="Arial Rounded MT Std" charset="0"/>
                <a:cs typeface="Arial Rounded MT Std" charset="0"/>
              </a:rPr>
              <a:t>Controller</a:t>
            </a:r>
          </a:p>
        </p:txBody>
      </p:sp>
      <p:sp>
        <p:nvSpPr>
          <p:cNvPr id="150" name="object 16">
            <a:extLst>
              <a:ext uri="{FF2B5EF4-FFF2-40B4-BE49-F238E27FC236}">
                <a16:creationId xmlns:a16="http://schemas.microsoft.com/office/drawing/2014/main" id="{CDC6B448-D779-4710-B19F-F2205790E708}"/>
              </a:ext>
            </a:extLst>
          </p:cNvPr>
          <p:cNvSpPr txBox="1"/>
          <p:nvPr/>
        </p:nvSpPr>
        <p:spPr>
          <a:xfrm>
            <a:off x="4057980" y="3464560"/>
            <a:ext cx="636937" cy="107722"/>
          </a:xfrm>
          <a:prstGeom prst="rect">
            <a:avLst/>
          </a:prstGeom>
        </p:spPr>
        <p:txBody>
          <a:bodyPr vert="horz" wrap="square" lIns="0" tIns="0" rIns="0" bIns="0" rtlCol="0">
            <a:spAutoFit/>
          </a:bodyPr>
          <a:lstStyle/>
          <a:p>
            <a:pPr marL="0" marR="0" lvl="0" indent="0" algn="ctr" defTabSz="457037" rtl="0" eaLnBrk="1" fontAlgn="auto" latinLnBrk="0" hangingPunct="1">
              <a:lnSpc>
                <a:spcPct val="100000"/>
              </a:lnSpc>
              <a:spcBef>
                <a:spcPts val="0"/>
              </a:spcBef>
              <a:spcAft>
                <a:spcPts val="0"/>
              </a:spcAft>
              <a:buClrTx/>
              <a:buSzTx/>
              <a:buFontTx/>
              <a:buNone/>
              <a:tabLst/>
              <a:defRPr/>
            </a:pPr>
            <a:r>
              <a:rPr kumimoji="0" lang="fr-FR" altLang="zh-CN" sz="700" b="0" i="0" u="none" strike="noStrike" kern="1200" cap="none" spc="0" normalizeH="0" baseline="0" noProof="0" dirty="0">
                <a:ln>
                  <a:noFill/>
                </a:ln>
                <a:solidFill>
                  <a:prstClr val="white"/>
                </a:solidFill>
                <a:effectLst/>
                <a:uLnTx/>
                <a:uFillTx/>
                <a:latin typeface="Arial Rounded MT Std" charset="0"/>
                <a:ea typeface="Arial Rounded MT Std" charset="0"/>
                <a:cs typeface="Arial Rounded MT Std" charset="0"/>
              </a:rPr>
              <a:t>Smart </a:t>
            </a:r>
            <a:r>
              <a:rPr kumimoji="0" lang="fr-FR" altLang="zh-CN" sz="700" b="0" i="0" u="none" strike="noStrike" kern="1200" cap="none" spc="0" normalizeH="0" baseline="0" noProof="0" dirty="0" err="1">
                <a:ln>
                  <a:noFill/>
                </a:ln>
                <a:solidFill>
                  <a:prstClr val="white"/>
                </a:solidFill>
                <a:effectLst/>
                <a:uLnTx/>
                <a:uFillTx/>
                <a:latin typeface="Arial Rounded MT Std" charset="0"/>
                <a:ea typeface="Arial Rounded MT Std" charset="0"/>
                <a:cs typeface="Arial Rounded MT Std" charset="0"/>
              </a:rPr>
              <a:t>sensors</a:t>
            </a:r>
            <a:endParaRPr kumimoji="0" lang="fr-FR" altLang="zh-CN" sz="700" b="0" i="0" u="none" strike="noStrike" kern="1200" cap="none" spc="0" normalizeH="0" baseline="0" noProof="0" dirty="0">
              <a:ln>
                <a:noFill/>
              </a:ln>
              <a:solidFill>
                <a:prstClr val="white"/>
              </a:solidFill>
              <a:effectLst/>
              <a:uLnTx/>
              <a:uFillTx/>
              <a:latin typeface="Arial Rounded MT Std" charset="0"/>
              <a:ea typeface="Arial Rounded MT Std" charset="0"/>
              <a:cs typeface="Arial Rounded MT Std" charset="0"/>
            </a:endParaRPr>
          </a:p>
        </p:txBody>
      </p:sp>
      <p:pic>
        <p:nvPicPr>
          <p:cNvPr id="151" name="Image 150">
            <a:extLst>
              <a:ext uri="{FF2B5EF4-FFF2-40B4-BE49-F238E27FC236}">
                <a16:creationId xmlns:a16="http://schemas.microsoft.com/office/drawing/2014/main" id="{082968D1-9612-4CE1-9632-048935CFA94B}"/>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2143962" y="4145892"/>
            <a:ext cx="400280" cy="365397"/>
          </a:xfrm>
          <a:prstGeom prst="rect">
            <a:avLst/>
          </a:prstGeom>
        </p:spPr>
      </p:pic>
      <p:pic>
        <p:nvPicPr>
          <p:cNvPr id="152" name="Picture 15">
            <a:extLst>
              <a:ext uri="{FF2B5EF4-FFF2-40B4-BE49-F238E27FC236}">
                <a16:creationId xmlns:a16="http://schemas.microsoft.com/office/drawing/2014/main" id="{FF76AF70-32DC-487D-A3E1-D12CE9D44A07}"/>
              </a:ext>
            </a:extLst>
          </p:cNvPr>
          <p:cNvPicPr>
            <a:picLocks noChangeAspect="1"/>
          </p:cNvPicPr>
          <p:nvPr/>
        </p:nvPicPr>
        <p:blipFill>
          <a:blip r:embed="rId12" cstate="screen">
            <a:extLst>
              <a:ext uri="{28A0092B-C50C-407E-A947-70E740481C1C}">
                <a14:useLocalDpi xmlns:a14="http://schemas.microsoft.com/office/drawing/2010/main"/>
              </a:ext>
            </a:extLst>
          </a:blip>
          <a:srcRect l="32539" r="32255"/>
          <a:stretch>
            <a:fillRect/>
          </a:stretch>
        </p:blipFill>
        <p:spPr>
          <a:xfrm>
            <a:off x="2771119" y="4118628"/>
            <a:ext cx="232324" cy="389407"/>
          </a:xfrm>
          <a:prstGeom prst="rect">
            <a:avLst/>
          </a:prstGeom>
        </p:spPr>
      </p:pic>
      <p:pic>
        <p:nvPicPr>
          <p:cNvPr id="153" name="Image 152">
            <a:extLst>
              <a:ext uri="{FF2B5EF4-FFF2-40B4-BE49-F238E27FC236}">
                <a16:creationId xmlns:a16="http://schemas.microsoft.com/office/drawing/2014/main" id="{D7A602E7-4328-4B2E-AEF7-64B7BACEDA5A}"/>
              </a:ext>
            </a:extLst>
          </p:cNvPr>
          <p:cNvPicPr>
            <a:picLocks noChangeAspect="1"/>
          </p:cNvPicPr>
          <p:nvPr/>
        </p:nvPicPr>
        <p:blipFill>
          <a:blip r:embed="rId13"/>
          <a:stretch>
            <a:fillRect/>
          </a:stretch>
        </p:blipFill>
        <p:spPr>
          <a:xfrm>
            <a:off x="3265637" y="4072087"/>
            <a:ext cx="530413" cy="260511"/>
          </a:xfrm>
          <a:prstGeom prst="rect">
            <a:avLst/>
          </a:prstGeom>
        </p:spPr>
      </p:pic>
      <p:pic>
        <p:nvPicPr>
          <p:cNvPr id="154" name="Picture 8">
            <a:extLst>
              <a:ext uri="{FF2B5EF4-FFF2-40B4-BE49-F238E27FC236}">
                <a16:creationId xmlns:a16="http://schemas.microsoft.com/office/drawing/2014/main" id="{172CBA5E-519D-432A-BE10-14699EA4924B}"/>
              </a:ext>
            </a:extLst>
          </p:cNvPr>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4541307" y="3904302"/>
            <a:ext cx="304720" cy="21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5" name="Image 154">
            <a:extLst>
              <a:ext uri="{FF2B5EF4-FFF2-40B4-BE49-F238E27FC236}">
                <a16:creationId xmlns:a16="http://schemas.microsoft.com/office/drawing/2014/main" id="{56D13CCE-E801-495F-B013-2533E1093BAA}"/>
              </a:ext>
            </a:extLst>
          </p:cNvPr>
          <p:cNvPicPr>
            <a:picLocks noChangeAspect="1"/>
          </p:cNvPicPr>
          <p:nvPr/>
        </p:nvPicPr>
        <p:blipFill>
          <a:blip r:embed="rId15"/>
          <a:stretch>
            <a:fillRect/>
          </a:stretch>
        </p:blipFill>
        <p:spPr>
          <a:xfrm>
            <a:off x="4407389" y="4175301"/>
            <a:ext cx="311512" cy="246555"/>
          </a:xfrm>
          <a:prstGeom prst="rect">
            <a:avLst/>
          </a:prstGeom>
        </p:spPr>
      </p:pic>
      <p:pic>
        <p:nvPicPr>
          <p:cNvPr id="156" name="Image 155">
            <a:extLst>
              <a:ext uri="{FF2B5EF4-FFF2-40B4-BE49-F238E27FC236}">
                <a16:creationId xmlns:a16="http://schemas.microsoft.com/office/drawing/2014/main" id="{B1278AA4-8F79-4E38-9E63-81CE71B398B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994284" y="4076343"/>
            <a:ext cx="495369" cy="381053"/>
          </a:xfrm>
          <a:prstGeom prst="rect">
            <a:avLst/>
          </a:prstGeom>
        </p:spPr>
      </p:pic>
      <p:sp>
        <p:nvSpPr>
          <p:cNvPr id="157" name="TextBox 98">
            <a:extLst>
              <a:ext uri="{FF2B5EF4-FFF2-40B4-BE49-F238E27FC236}">
                <a16:creationId xmlns:a16="http://schemas.microsoft.com/office/drawing/2014/main" id="{51A65AA3-A98F-4982-8083-9B23B9A472BC}"/>
              </a:ext>
            </a:extLst>
          </p:cNvPr>
          <p:cNvSpPr txBox="1"/>
          <p:nvPr/>
        </p:nvSpPr>
        <p:spPr>
          <a:xfrm>
            <a:off x="1955393" y="1076167"/>
            <a:ext cx="1245608" cy="334707"/>
          </a:xfrm>
          <a:prstGeom prst="rect">
            <a:avLst/>
          </a:prstGeom>
          <a:noFill/>
        </p:spPr>
        <p:txBody>
          <a:bodyPr wrap="square" rtlCol="0">
            <a:sp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err="1">
                <a:ln>
                  <a:noFill/>
                </a:ln>
                <a:solidFill>
                  <a:prstClr val="white"/>
                </a:solidFill>
                <a:effectLst/>
                <a:uLnTx/>
                <a:uFillTx/>
                <a:latin typeface="Arial"/>
                <a:ea typeface="+mn-ea"/>
                <a:cs typeface="+mn-cs"/>
              </a:rPr>
              <a:t>EcoStruxure</a:t>
            </a:r>
            <a:r>
              <a:rPr kumimoji="0" lang="en-US" sz="525" b="0" i="0" u="none" strike="noStrike" kern="0" cap="none" spc="0" normalizeH="0" baseline="0" noProof="0" dirty="0">
                <a:ln>
                  <a:noFill/>
                </a:ln>
                <a:solidFill>
                  <a:srgbClr val="FFFFFF"/>
                </a:solidFill>
                <a:effectLst/>
                <a:uLnTx/>
                <a:uFillTx/>
                <a:latin typeface="Arial"/>
                <a:ea typeface="+mn-ea"/>
                <a:cs typeface="+mn-cs"/>
              </a:rPr>
              <a:t>™</a:t>
            </a:r>
            <a:r>
              <a:rPr kumimoji="0" lang="en-US" sz="525" b="0" i="0" u="none" strike="noStrike" kern="0" cap="none" spc="0" normalizeH="0" baseline="0" noProof="0" dirty="0">
                <a:ln>
                  <a:noFill/>
                </a:ln>
                <a:solidFill>
                  <a:prstClr val="white"/>
                </a:solidFill>
                <a:effectLst/>
                <a:uLnTx/>
                <a:uFillTx/>
                <a:latin typeface="Arial"/>
                <a:ea typeface="+mn-ea"/>
                <a:cs typeface="+mn-cs"/>
              </a:rPr>
              <a:t> </a:t>
            </a:r>
          </a:p>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latin typeface="Arial"/>
                <a:ea typeface="+mn-ea"/>
                <a:cs typeface="+mn-cs"/>
              </a:rPr>
              <a:t>Grid Engineering Advisor</a:t>
            </a:r>
          </a:p>
          <a:p>
            <a:pPr marL="0" marR="0" lvl="0" indent="0" algn="l" defTabSz="457178" rtl="0" eaLnBrk="1" fontAlgn="auto" latinLnBrk="0" hangingPunct="1">
              <a:lnSpc>
                <a:spcPct val="100000"/>
              </a:lnSpc>
              <a:spcBef>
                <a:spcPts val="0"/>
              </a:spcBef>
              <a:spcAft>
                <a:spcPts val="0"/>
              </a:spcAft>
              <a:buClrTx/>
              <a:buSzTx/>
              <a:buFontTx/>
              <a:buNone/>
              <a:tabLst/>
              <a:defRPr/>
            </a:pPr>
            <a:endParaRPr kumimoji="0" lang="en-US" sz="525" b="0" i="0" u="none" strike="noStrike" kern="0" cap="none" spc="0" normalizeH="0" baseline="0" noProof="0" dirty="0">
              <a:ln>
                <a:noFill/>
              </a:ln>
              <a:solidFill>
                <a:prstClr val="white"/>
              </a:solidFill>
              <a:effectLst/>
              <a:uLnTx/>
              <a:uFillTx/>
              <a:latin typeface="Arial"/>
              <a:ea typeface="+mn-ea"/>
              <a:cs typeface="+mn-cs"/>
            </a:endParaRPr>
          </a:p>
        </p:txBody>
      </p:sp>
      <p:pic>
        <p:nvPicPr>
          <p:cNvPr id="158" name="Picture 99">
            <a:extLst>
              <a:ext uri="{FF2B5EF4-FFF2-40B4-BE49-F238E27FC236}">
                <a16:creationId xmlns:a16="http://schemas.microsoft.com/office/drawing/2014/main" id="{E438E904-1159-4D71-B043-AD91D95ACFDA}"/>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3232357" y="1453828"/>
            <a:ext cx="580329" cy="422057"/>
          </a:xfrm>
          <a:prstGeom prst="rect">
            <a:avLst/>
          </a:prstGeom>
        </p:spPr>
      </p:pic>
      <p:sp>
        <p:nvSpPr>
          <p:cNvPr id="159" name="TextBox 97">
            <a:extLst>
              <a:ext uri="{FF2B5EF4-FFF2-40B4-BE49-F238E27FC236}">
                <a16:creationId xmlns:a16="http://schemas.microsoft.com/office/drawing/2014/main" id="{638FF310-5B92-472E-9588-0FEB10F7E736}"/>
              </a:ext>
            </a:extLst>
          </p:cNvPr>
          <p:cNvSpPr txBox="1"/>
          <p:nvPr/>
        </p:nvSpPr>
        <p:spPr>
          <a:xfrm>
            <a:off x="2938256" y="1071500"/>
            <a:ext cx="1071374" cy="253916"/>
          </a:xfrm>
          <a:prstGeom prst="rect">
            <a:avLst/>
          </a:prstGeom>
          <a:noFill/>
        </p:spPr>
        <p:txBody>
          <a:bodyPr wrap="square" rtlCol="0">
            <a:sp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err="1">
                <a:ln>
                  <a:noFill/>
                </a:ln>
                <a:solidFill>
                  <a:prstClr val="white"/>
                </a:solidFill>
                <a:effectLst/>
                <a:uLnTx/>
                <a:uFillTx/>
                <a:latin typeface="Arial"/>
                <a:ea typeface="+mn-ea"/>
                <a:cs typeface="+mn-cs"/>
              </a:rPr>
              <a:t>EcoStruxure</a:t>
            </a:r>
            <a:r>
              <a:rPr kumimoji="0" lang="en-US" sz="525" b="0" i="0" u="none" strike="noStrike" kern="0" cap="none" spc="0" normalizeH="0" baseline="0" noProof="0" dirty="0">
                <a:ln>
                  <a:noFill/>
                </a:ln>
                <a:solidFill>
                  <a:srgbClr val="FFFFFF"/>
                </a:solidFill>
                <a:effectLst/>
                <a:uLnTx/>
                <a:uFillTx/>
                <a:latin typeface="Arial"/>
                <a:ea typeface="+mn-ea"/>
                <a:cs typeface="+mn-cs"/>
              </a:rPr>
              <a:t>™</a:t>
            </a:r>
            <a:r>
              <a:rPr kumimoji="0" lang="en-US" sz="525" b="0" i="0" u="none" strike="noStrike" kern="0" cap="none" spc="0" normalizeH="0" baseline="0" noProof="0" dirty="0">
                <a:ln>
                  <a:noFill/>
                </a:ln>
                <a:solidFill>
                  <a:prstClr val="white"/>
                </a:solidFill>
                <a:effectLst/>
                <a:uLnTx/>
                <a:uFillTx/>
                <a:latin typeface="Arial"/>
                <a:ea typeface="+mn-ea"/>
                <a:cs typeface="+mn-cs"/>
              </a:rPr>
              <a:t> </a:t>
            </a:r>
          </a:p>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latin typeface="Arial"/>
                <a:ea typeface="+mn-ea"/>
                <a:cs typeface="+mn-cs"/>
              </a:rPr>
              <a:t>Asset Advisor</a:t>
            </a:r>
          </a:p>
        </p:txBody>
      </p:sp>
      <p:pic>
        <p:nvPicPr>
          <p:cNvPr id="160" name="Picture 21">
            <a:extLst>
              <a:ext uri="{FF2B5EF4-FFF2-40B4-BE49-F238E27FC236}">
                <a16:creationId xmlns:a16="http://schemas.microsoft.com/office/drawing/2014/main" id="{F383BE6E-C0B8-43DF-B879-EFA9170BB90E}"/>
              </a:ext>
            </a:extLst>
          </p:cNvPr>
          <p:cNvPicPr>
            <a:picLocks noChangeAspect="1"/>
          </p:cNvPicPr>
          <p:nvPr/>
        </p:nvPicPr>
        <p:blipFill>
          <a:blip r:embed="rId18" cstate="email">
            <a:extLst>
              <a:ext uri="{28A0092B-C50C-407E-A947-70E740481C1C}">
                <a14:useLocalDpi xmlns:a14="http://schemas.microsoft.com/office/drawing/2010/main" val="0"/>
              </a:ext>
            </a:extLst>
          </a:blip>
          <a:stretch>
            <a:fillRect/>
          </a:stretch>
        </p:blipFill>
        <p:spPr>
          <a:xfrm>
            <a:off x="4317413" y="1476070"/>
            <a:ext cx="277565" cy="368008"/>
          </a:xfrm>
          <a:prstGeom prst="rect">
            <a:avLst/>
          </a:prstGeom>
        </p:spPr>
      </p:pic>
      <p:sp>
        <p:nvSpPr>
          <p:cNvPr id="161" name="TextBox 97">
            <a:extLst>
              <a:ext uri="{FF2B5EF4-FFF2-40B4-BE49-F238E27FC236}">
                <a16:creationId xmlns:a16="http://schemas.microsoft.com/office/drawing/2014/main" id="{7EF66CA8-672B-4199-BB9E-FB818D713766}"/>
              </a:ext>
            </a:extLst>
          </p:cNvPr>
          <p:cNvSpPr txBox="1"/>
          <p:nvPr/>
        </p:nvSpPr>
        <p:spPr>
          <a:xfrm>
            <a:off x="3898731" y="1096304"/>
            <a:ext cx="1071374" cy="173124"/>
          </a:xfrm>
          <a:prstGeom prst="rect">
            <a:avLst/>
          </a:prstGeom>
          <a:noFill/>
        </p:spPr>
        <p:txBody>
          <a:bodyPr wrap="square" rtlCol="0">
            <a:sp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525" b="0" i="0" u="none" strike="noStrike" kern="0" cap="none" spc="0" normalizeH="0" baseline="0" noProof="0" dirty="0">
                <a:ln>
                  <a:noFill/>
                </a:ln>
                <a:solidFill>
                  <a:prstClr val="white"/>
                </a:solidFill>
                <a:effectLst/>
                <a:uLnTx/>
                <a:uFillTx/>
                <a:latin typeface="Arial"/>
                <a:ea typeface="+mn-ea"/>
                <a:cs typeface="+mn-cs"/>
              </a:rPr>
              <a:t>Services</a:t>
            </a:r>
          </a:p>
        </p:txBody>
      </p:sp>
      <p:sp>
        <p:nvSpPr>
          <p:cNvPr id="74" name="Espace réservé du contenu 51">
            <a:extLst>
              <a:ext uri="{FF2B5EF4-FFF2-40B4-BE49-F238E27FC236}">
                <a16:creationId xmlns:a16="http://schemas.microsoft.com/office/drawing/2014/main" id="{FB123742-FACC-479E-9F43-6FD64C71BBE9}"/>
              </a:ext>
            </a:extLst>
          </p:cNvPr>
          <p:cNvSpPr txBox="1">
            <a:spLocks/>
          </p:cNvSpPr>
          <p:nvPr/>
        </p:nvSpPr>
        <p:spPr>
          <a:xfrm>
            <a:off x="5035016" y="2654031"/>
            <a:ext cx="4068221" cy="1436291"/>
          </a:xfrm>
          <a:prstGeom prst="rect">
            <a:avLst/>
          </a:prstGeom>
        </p:spPr>
        <p:txBody>
          <a:bodyPr/>
          <a:lstStyle>
            <a:lvl1pPr marL="173038" indent="-157163" algn="l" defTabSz="457200" rtl="0" eaLnBrk="1" latinLnBrk="0" hangingPunct="1">
              <a:spcBef>
                <a:spcPts val="500"/>
              </a:spcBef>
              <a:spcAft>
                <a:spcPts val="500"/>
              </a:spcAft>
              <a:buClr>
                <a:schemeClr val="bg2"/>
              </a:buClr>
              <a:buFont typeface="Arial" panose="020B0604020202020204" pitchFamily="34" charset="0"/>
              <a:buChar char="•"/>
              <a:defRPr sz="1400" kern="1200">
                <a:solidFill>
                  <a:schemeClr val="accent1"/>
                </a:solidFill>
                <a:latin typeface="Arial"/>
                <a:ea typeface="+mn-ea"/>
                <a:cs typeface="Arial"/>
              </a:defRPr>
            </a:lvl1pPr>
            <a:lvl2pPr marL="361950" indent="-182563" algn="l" defTabSz="447675" rtl="0" eaLnBrk="1" latinLnBrk="0" hangingPunct="1">
              <a:spcBef>
                <a:spcPts val="500"/>
              </a:spcBef>
              <a:spcAft>
                <a:spcPts val="500"/>
              </a:spcAft>
              <a:buClr>
                <a:srgbClr val="36C746"/>
              </a:buClr>
              <a:buFont typeface="Arial"/>
              <a:buChar char="•"/>
              <a:defRPr sz="1200" kern="1200">
                <a:solidFill>
                  <a:schemeClr val="accent1"/>
                </a:solidFill>
                <a:latin typeface="Arial"/>
                <a:ea typeface="+mn-ea"/>
                <a:cs typeface="Arial"/>
              </a:defRPr>
            </a:lvl2pPr>
            <a:lvl3pPr marL="538163" indent="-179388" algn="l" defTabSz="457200" rtl="0" eaLnBrk="1" latinLnBrk="0" hangingPunct="1">
              <a:spcBef>
                <a:spcPts val="500"/>
              </a:spcBef>
              <a:spcAft>
                <a:spcPts val="500"/>
              </a:spcAft>
              <a:buClr>
                <a:srgbClr val="36C746"/>
              </a:buClr>
              <a:buFont typeface="Arial" panose="020B0604020202020204" pitchFamily="34" charset="0"/>
              <a:buChar char="–"/>
              <a:defRPr sz="1100" kern="1200">
                <a:solidFill>
                  <a:schemeClr val="accent1"/>
                </a:solidFill>
                <a:latin typeface="Arial"/>
                <a:ea typeface="+mn-ea"/>
                <a:cs typeface="Arial"/>
              </a:defRPr>
            </a:lvl3pPr>
            <a:lvl4pPr marL="719138" indent="-179388" algn="l" defTabSz="457200" rtl="0" eaLnBrk="1" latinLnBrk="0" hangingPunct="1">
              <a:spcBef>
                <a:spcPts val="500"/>
              </a:spcBef>
              <a:spcAft>
                <a:spcPts val="500"/>
              </a:spcAft>
              <a:buClr>
                <a:srgbClr val="36C746"/>
              </a:buClr>
              <a:buFont typeface="Arial" panose="020B0604020202020204" pitchFamily="34" charset="0"/>
              <a:buChar char="–"/>
              <a:defRPr sz="1050" kern="1200">
                <a:solidFill>
                  <a:schemeClr val="accent1"/>
                </a:solidFill>
                <a:latin typeface="Arial"/>
                <a:ea typeface="+mn-ea"/>
                <a:cs typeface="Arial"/>
              </a:defRPr>
            </a:lvl4pPr>
            <a:lvl5pPr marL="896938" indent="-185738" algn="l" defTabSz="457200" rtl="0" eaLnBrk="1" latinLnBrk="0" hangingPunct="1">
              <a:spcBef>
                <a:spcPts val="500"/>
              </a:spcBef>
              <a:spcAft>
                <a:spcPts val="500"/>
              </a:spcAft>
              <a:buClr>
                <a:srgbClr val="36C746"/>
              </a:buClr>
              <a:buFont typeface="Arial" panose="020B0604020202020204" pitchFamily="34" charset="0"/>
              <a:buChar char="–"/>
              <a:defRPr sz="1050" kern="1200">
                <a:solidFill>
                  <a:schemeClr val="accent1"/>
                </a:solidFill>
                <a:latin typeface="Arial"/>
                <a:ea typeface="+mn-ea"/>
                <a:cs typeface="Arial"/>
              </a:defRPr>
            </a:lvl5pPr>
            <a:lvl6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baseline="0">
                <a:solidFill>
                  <a:schemeClr val="accent1"/>
                </a:solidFill>
                <a:latin typeface="Arial" panose="020B0604020202020204" pitchFamily="34" charset="0"/>
                <a:ea typeface="+mn-ea"/>
                <a:cs typeface="Arial" panose="020B0604020202020204" pitchFamily="34" charset="0"/>
              </a:defRPr>
            </a:lvl6pPr>
            <a:lvl7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a:solidFill>
                  <a:schemeClr val="accent1"/>
                </a:solidFill>
                <a:latin typeface="Arial" panose="020B0604020202020204" pitchFamily="34" charset="0"/>
                <a:ea typeface="+mn-ea"/>
                <a:cs typeface="Arial" panose="020B0604020202020204" pitchFamily="34" charset="0"/>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3038" marR="0" lvl="0" indent="-157163" algn="l" defTabSz="457200" rtl="0" eaLnBrk="1" fontAlgn="auto" latinLnBrk="0" hangingPunct="1">
              <a:lnSpc>
                <a:spcPct val="100000"/>
              </a:lnSpc>
              <a:spcBef>
                <a:spcPts val="500"/>
              </a:spcBef>
              <a:spcAft>
                <a:spcPts val="500"/>
              </a:spcAft>
              <a:buClr>
                <a:srgbClr val="3DCD58"/>
              </a:buClr>
              <a:buSzTx/>
              <a:buFont typeface="Arial" panose="020B0604020202020204" pitchFamily="34" charset="0"/>
              <a:buChar char="•"/>
              <a:tabLst/>
              <a:defRPr/>
            </a:pPr>
            <a:r>
              <a:rPr kumimoji="0" lang="en-US" sz="1200" b="1" i="0" u="none" strike="noStrike" kern="1200" cap="none" spc="0" normalizeH="0" baseline="0" noProof="0" dirty="0">
                <a:ln>
                  <a:noFill/>
                </a:ln>
                <a:solidFill>
                  <a:srgbClr val="00B050"/>
                </a:solidFill>
                <a:effectLst/>
                <a:uLnTx/>
                <a:uFillTx/>
                <a:latin typeface="Arial"/>
                <a:ea typeface="+mn-ea"/>
                <a:cs typeface="Arial"/>
              </a:rPr>
              <a:t>CAPEX</a:t>
            </a:r>
            <a:r>
              <a:rPr kumimoji="0" lang="en-US" sz="1200" b="0" i="0" u="none" strike="noStrike" kern="1200" cap="none" spc="0" normalizeH="0" baseline="0" noProof="0" dirty="0">
                <a:ln>
                  <a:noFill/>
                </a:ln>
                <a:solidFill>
                  <a:srgbClr val="626469"/>
                </a:solidFill>
                <a:effectLst/>
                <a:uLnTx/>
                <a:uFillTx/>
                <a:latin typeface="Arial"/>
                <a:ea typeface="+mn-ea"/>
                <a:cs typeface="Arial"/>
              </a:rPr>
              <a:t> &amp; </a:t>
            </a:r>
            <a:r>
              <a:rPr kumimoji="0" lang="en-US" sz="1200" b="1" i="0" u="none" strike="noStrike" kern="1200" cap="none" spc="0" normalizeH="0" baseline="0" noProof="0" dirty="0">
                <a:ln>
                  <a:noFill/>
                </a:ln>
                <a:solidFill>
                  <a:srgbClr val="00B050"/>
                </a:solidFill>
                <a:effectLst/>
                <a:uLnTx/>
                <a:uFillTx/>
                <a:latin typeface="Arial"/>
                <a:ea typeface="+mn-ea"/>
                <a:cs typeface="Arial"/>
              </a:rPr>
              <a:t>OPEX</a:t>
            </a:r>
            <a:r>
              <a:rPr kumimoji="0" lang="en-US" sz="1200" b="0" i="0" u="none" strike="noStrike" kern="1200" cap="none" spc="0" normalizeH="0" baseline="0" noProof="0" dirty="0">
                <a:ln>
                  <a:noFill/>
                </a:ln>
                <a:solidFill>
                  <a:srgbClr val="626469"/>
                </a:solidFill>
                <a:effectLst/>
                <a:uLnTx/>
                <a:uFillTx/>
                <a:latin typeface="Arial"/>
                <a:ea typeface="+mn-ea"/>
                <a:cs typeface="Arial"/>
              </a:rPr>
              <a:t> optimization</a:t>
            </a:r>
          </a:p>
          <a:p>
            <a:pPr marL="173038" marR="0" lvl="0" indent="-157163" algn="l" defTabSz="457200" rtl="0" eaLnBrk="1" fontAlgn="auto" latinLnBrk="0" hangingPunct="1">
              <a:lnSpc>
                <a:spcPct val="100000"/>
              </a:lnSpc>
              <a:spcBef>
                <a:spcPts val="500"/>
              </a:spcBef>
              <a:spcAft>
                <a:spcPts val="500"/>
              </a:spcAft>
              <a:buClr>
                <a:srgbClr val="3DCD58"/>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626469"/>
                </a:solidFill>
                <a:effectLst/>
                <a:uLnTx/>
                <a:uFillTx/>
                <a:latin typeface="Arial"/>
                <a:ea typeface="+mn-ea"/>
                <a:cs typeface="Arial"/>
              </a:rPr>
              <a:t>Eases </a:t>
            </a:r>
            <a:r>
              <a:rPr kumimoji="0" lang="en-US" sz="1200" b="1" i="0" u="none" strike="noStrike" kern="1200" cap="none" spc="0" normalizeH="0" baseline="0" noProof="0" dirty="0">
                <a:ln>
                  <a:noFill/>
                </a:ln>
                <a:solidFill>
                  <a:srgbClr val="00B050"/>
                </a:solidFill>
                <a:effectLst/>
                <a:uLnTx/>
                <a:uFillTx/>
                <a:latin typeface="Arial"/>
                <a:ea typeface="+mn-ea"/>
                <a:cs typeface="Arial"/>
              </a:rPr>
              <a:t>design</a:t>
            </a:r>
            <a:r>
              <a:rPr kumimoji="0" lang="en-US" sz="1200" b="0" i="0" u="none" strike="noStrike" kern="1200" cap="none" spc="0" normalizeH="0" baseline="0" noProof="0" dirty="0">
                <a:ln>
                  <a:noFill/>
                </a:ln>
                <a:solidFill>
                  <a:srgbClr val="626469"/>
                </a:solidFill>
                <a:effectLst/>
                <a:uLnTx/>
                <a:uFillTx/>
                <a:latin typeface="Arial"/>
                <a:ea typeface="+mn-ea"/>
                <a:cs typeface="Arial"/>
              </a:rPr>
              <a:t>, </a:t>
            </a:r>
            <a:r>
              <a:rPr kumimoji="0" lang="en-US" sz="1200" b="1" i="0" u="none" strike="noStrike" kern="1200" cap="none" spc="0" normalizeH="0" baseline="0" noProof="0" dirty="0">
                <a:ln>
                  <a:noFill/>
                </a:ln>
                <a:solidFill>
                  <a:srgbClr val="00B050"/>
                </a:solidFill>
                <a:effectLst/>
                <a:uLnTx/>
                <a:uFillTx/>
                <a:latin typeface="Arial"/>
                <a:ea typeface="+mn-ea"/>
                <a:cs typeface="Arial"/>
              </a:rPr>
              <a:t>engineering</a:t>
            </a:r>
            <a:r>
              <a:rPr kumimoji="0" lang="en-US" sz="1200" b="0" i="0" u="none" strike="noStrike" kern="1200" cap="none" spc="0" normalizeH="0" baseline="0" noProof="0" dirty="0">
                <a:ln>
                  <a:noFill/>
                </a:ln>
                <a:solidFill>
                  <a:srgbClr val="626469"/>
                </a:solidFill>
                <a:effectLst/>
                <a:uLnTx/>
                <a:uFillTx/>
                <a:latin typeface="Arial"/>
                <a:ea typeface="+mn-ea"/>
                <a:cs typeface="Arial"/>
              </a:rPr>
              <a:t> &amp; </a:t>
            </a:r>
            <a:r>
              <a:rPr kumimoji="0" lang="en-US" sz="1200" b="1" i="0" u="none" strike="noStrike" kern="1200" cap="none" spc="0" normalizeH="0" baseline="0" noProof="0" dirty="0">
                <a:ln>
                  <a:noFill/>
                </a:ln>
                <a:solidFill>
                  <a:srgbClr val="00B050"/>
                </a:solidFill>
                <a:effectLst/>
                <a:uLnTx/>
                <a:uFillTx/>
                <a:latin typeface="Arial"/>
                <a:ea typeface="+mn-ea"/>
                <a:cs typeface="Arial"/>
              </a:rPr>
              <a:t>evolutions</a:t>
            </a:r>
          </a:p>
          <a:p>
            <a:pPr marL="173038" marR="0" lvl="0" indent="-157163" algn="l" defTabSz="457200" rtl="0" eaLnBrk="1" fontAlgn="auto" latinLnBrk="0" hangingPunct="1">
              <a:lnSpc>
                <a:spcPct val="100000"/>
              </a:lnSpc>
              <a:spcBef>
                <a:spcPts val="500"/>
              </a:spcBef>
              <a:spcAft>
                <a:spcPts val="500"/>
              </a:spcAft>
              <a:buClr>
                <a:srgbClr val="3DCD58"/>
              </a:buClr>
              <a:buSzTx/>
              <a:buFont typeface="Arial" panose="020B0604020202020204" pitchFamily="34" charset="0"/>
              <a:buChar char="•"/>
              <a:tabLst/>
              <a:defRPr/>
            </a:pPr>
            <a:r>
              <a:rPr kumimoji="0" lang="en-US" sz="1200" b="1" i="0" u="none" strike="noStrike" kern="1200" cap="none" spc="0" normalizeH="0" baseline="0" noProof="0" dirty="0">
                <a:ln>
                  <a:noFill/>
                </a:ln>
                <a:solidFill>
                  <a:srgbClr val="00B050"/>
                </a:solidFill>
                <a:effectLst/>
                <a:uLnTx/>
                <a:uFillTx/>
                <a:latin typeface="Arial"/>
                <a:ea typeface="+mn-ea"/>
                <a:cs typeface="Arial"/>
              </a:rPr>
              <a:t>Participates</a:t>
            </a:r>
            <a:r>
              <a:rPr kumimoji="0" lang="en-US" sz="1200" b="0" i="0" u="none" strike="noStrike" kern="1200" cap="none" spc="0" normalizeH="0" baseline="0" noProof="0" dirty="0">
                <a:ln>
                  <a:noFill/>
                </a:ln>
                <a:solidFill>
                  <a:srgbClr val="626469"/>
                </a:solidFill>
                <a:effectLst/>
                <a:uLnTx/>
                <a:uFillTx/>
                <a:latin typeface="Arial"/>
                <a:ea typeface="+mn-ea"/>
                <a:cs typeface="Arial"/>
              </a:rPr>
              <a:t> actively to </a:t>
            </a:r>
            <a:r>
              <a:rPr kumimoji="0" lang="en-US" sz="1200" b="1" i="0" u="none" strike="noStrike" kern="1200" cap="none" spc="0" normalizeH="0" baseline="0" noProof="0" dirty="0">
                <a:ln>
                  <a:noFill/>
                </a:ln>
                <a:solidFill>
                  <a:srgbClr val="00B050"/>
                </a:solidFill>
                <a:effectLst/>
                <a:uLnTx/>
                <a:uFillTx/>
                <a:latin typeface="Arial"/>
                <a:ea typeface="+mn-ea"/>
                <a:cs typeface="Arial"/>
              </a:rPr>
              <a:t>predictive</a:t>
            </a:r>
            <a:r>
              <a:rPr kumimoji="0" lang="en-US" sz="1200" b="0" i="0" u="none" strike="noStrike" kern="1200" cap="none" spc="0" normalizeH="0" baseline="0" noProof="0" dirty="0">
                <a:ln>
                  <a:noFill/>
                </a:ln>
                <a:solidFill>
                  <a:srgbClr val="626469"/>
                </a:solidFill>
                <a:effectLst/>
                <a:uLnTx/>
                <a:uFillTx/>
                <a:latin typeface="Arial"/>
                <a:ea typeface="+mn-ea"/>
                <a:cs typeface="Arial"/>
              </a:rPr>
              <a:t> </a:t>
            </a:r>
            <a:r>
              <a:rPr kumimoji="0" lang="en-US" sz="1200" b="1" i="0" u="none" strike="noStrike" kern="1200" cap="none" spc="0" normalizeH="0" baseline="0" noProof="0" dirty="0">
                <a:ln>
                  <a:noFill/>
                </a:ln>
                <a:solidFill>
                  <a:srgbClr val="00B050"/>
                </a:solidFill>
                <a:effectLst/>
                <a:uLnTx/>
                <a:uFillTx/>
                <a:latin typeface="Arial"/>
                <a:ea typeface="+mn-ea"/>
                <a:cs typeface="Arial"/>
              </a:rPr>
              <a:t>maintenance</a:t>
            </a:r>
          </a:p>
          <a:p>
            <a:pPr marL="173038" marR="0" lvl="0" indent="-157163" algn="l" defTabSz="457200" rtl="0" eaLnBrk="1" fontAlgn="auto" latinLnBrk="0" hangingPunct="1">
              <a:lnSpc>
                <a:spcPct val="100000"/>
              </a:lnSpc>
              <a:spcBef>
                <a:spcPts val="500"/>
              </a:spcBef>
              <a:spcAft>
                <a:spcPts val="500"/>
              </a:spcAft>
              <a:buClr>
                <a:srgbClr val="3DCD58"/>
              </a:buClr>
              <a:buSzTx/>
              <a:buFont typeface="Arial" panose="020B0604020202020204" pitchFamily="34" charset="0"/>
              <a:buChar char="•"/>
              <a:tabLst/>
              <a:defRPr/>
            </a:pPr>
            <a:r>
              <a:rPr kumimoji="0" lang="en-US" sz="1200" b="1" i="0" u="none" strike="noStrike" kern="1200" cap="none" spc="0" normalizeH="0" baseline="0" noProof="0" dirty="0">
                <a:ln>
                  <a:noFill/>
                </a:ln>
                <a:solidFill>
                  <a:srgbClr val="00B050"/>
                </a:solidFill>
                <a:effectLst/>
                <a:uLnTx/>
                <a:uFillTx/>
                <a:latin typeface="Arial"/>
                <a:ea typeface="+mn-ea"/>
                <a:cs typeface="Arial"/>
              </a:rPr>
              <a:t>Improves</a:t>
            </a:r>
            <a:r>
              <a:rPr kumimoji="0" lang="en-US" sz="1200" b="0" i="0" u="none" strike="noStrike" kern="1200" cap="none" spc="0" normalizeH="0" baseline="0" noProof="0" dirty="0">
                <a:ln>
                  <a:noFill/>
                </a:ln>
                <a:solidFill>
                  <a:srgbClr val="626469"/>
                </a:solidFill>
                <a:effectLst/>
                <a:uLnTx/>
                <a:uFillTx/>
                <a:latin typeface="Arial"/>
                <a:ea typeface="+mn-ea"/>
                <a:cs typeface="Arial"/>
              </a:rPr>
              <a:t> operational </a:t>
            </a:r>
            <a:r>
              <a:rPr kumimoji="0" lang="en-US" sz="1200" b="1" i="0" u="none" strike="noStrike" kern="1200" cap="none" spc="0" normalizeH="0" baseline="0" noProof="0" dirty="0">
                <a:ln>
                  <a:noFill/>
                </a:ln>
                <a:solidFill>
                  <a:srgbClr val="00B050"/>
                </a:solidFill>
                <a:effectLst/>
                <a:uLnTx/>
                <a:uFillTx/>
                <a:latin typeface="Arial"/>
                <a:ea typeface="+mn-ea"/>
                <a:cs typeface="Arial"/>
              </a:rPr>
              <a:t>security</a:t>
            </a:r>
            <a:r>
              <a:rPr kumimoji="0" lang="en-US" sz="1200" b="0" i="0" u="none" strike="noStrike" kern="1200" cap="none" spc="0" normalizeH="0" baseline="0" noProof="0" dirty="0">
                <a:ln>
                  <a:noFill/>
                </a:ln>
                <a:solidFill>
                  <a:srgbClr val="626469"/>
                </a:solidFill>
                <a:effectLst/>
                <a:uLnTx/>
                <a:uFillTx/>
                <a:latin typeface="Arial"/>
                <a:ea typeface="+mn-ea"/>
                <a:cs typeface="Arial"/>
              </a:rPr>
              <a:t> &amp; process </a:t>
            </a:r>
            <a:r>
              <a:rPr kumimoji="0" lang="en-US" sz="1200" b="1" i="0" u="none" strike="noStrike" kern="1200" cap="none" spc="0" normalizeH="0" baseline="0" noProof="0" dirty="0">
                <a:ln>
                  <a:noFill/>
                </a:ln>
                <a:solidFill>
                  <a:srgbClr val="00B050"/>
                </a:solidFill>
                <a:effectLst/>
                <a:uLnTx/>
                <a:uFillTx/>
                <a:latin typeface="Arial"/>
                <a:ea typeface="+mn-ea"/>
                <a:cs typeface="Arial"/>
              </a:rPr>
              <a:t>reliability</a:t>
            </a:r>
            <a:endParaRPr kumimoji="0" lang="en-US" sz="1200" b="0" i="0" u="none" strike="noStrike" kern="1200" cap="none" spc="0" normalizeH="0" baseline="0" noProof="0" dirty="0">
              <a:ln>
                <a:noFill/>
              </a:ln>
              <a:solidFill>
                <a:srgbClr val="626469"/>
              </a:solidFill>
              <a:effectLst/>
              <a:uLnTx/>
              <a:uFillTx/>
              <a:latin typeface="Arial"/>
              <a:ea typeface="+mn-ea"/>
              <a:cs typeface="Arial"/>
            </a:endParaRPr>
          </a:p>
          <a:p>
            <a:pPr marL="173038" marR="0" lvl="0" indent="-157163" algn="l" defTabSz="457200" rtl="0" eaLnBrk="1" fontAlgn="auto" latinLnBrk="0" hangingPunct="1">
              <a:lnSpc>
                <a:spcPct val="100000"/>
              </a:lnSpc>
              <a:spcBef>
                <a:spcPts val="500"/>
              </a:spcBef>
              <a:spcAft>
                <a:spcPts val="500"/>
              </a:spcAft>
              <a:buClr>
                <a:srgbClr val="3DCD58"/>
              </a:buClr>
              <a:buSzTx/>
              <a:buFont typeface="Arial" panose="020B0604020202020204" pitchFamily="34" charset="0"/>
              <a:buChar char="•"/>
              <a:tabLst/>
              <a:defRPr/>
            </a:pPr>
            <a:r>
              <a:rPr kumimoji="0" lang="en-US" sz="1200" b="1" i="0" u="none" strike="noStrike" kern="1200" cap="none" spc="0" normalizeH="0" baseline="0" noProof="0" dirty="0">
                <a:ln>
                  <a:noFill/>
                </a:ln>
                <a:solidFill>
                  <a:srgbClr val="00B050"/>
                </a:solidFill>
                <a:effectLst/>
                <a:uLnTx/>
                <a:uFillTx/>
                <a:latin typeface="Arial"/>
                <a:ea typeface="+mn-ea"/>
                <a:cs typeface="Arial"/>
              </a:rPr>
              <a:t>Integrates</a:t>
            </a:r>
            <a:r>
              <a:rPr kumimoji="0" lang="en-US" sz="1200" b="0" i="0" u="none" strike="noStrike" kern="1200" cap="none" spc="0" normalizeH="0" baseline="0" noProof="0" dirty="0">
                <a:ln>
                  <a:noFill/>
                </a:ln>
                <a:solidFill>
                  <a:srgbClr val="626469"/>
                </a:solidFill>
                <a:effectLst/>
                <a:uLnTx/>
                <a:uFillTx/>
                <a:latin typeface="Arial"/>
                <a:ea typeface="+mn-ea"/>
                <a:cs typeface="Arial"/>
              </a:rPr>
              <a:t> fully into </a:t>
            </a:r>
            <a:r>
              <a:rPr kumimoji="0" lang="en-US" sz="1200" b="1" i="0" u="none" strike="noStrike" kern="1200" cap="none" spc="0" normalizeH="0" baseline="0" noProof="0" dirty="0">
                <a:ln>
                  <a:noFill/>
                </a:ln>
                <a:solidFill>
                  <a:srgbClr val="00B050"/>
                </a:solidFill>
                <a:effectLst/>
                <a:uLnTx/>
                <a:uFillTx/>
                <a:latin typeface="Arial"/>
                <a:ea typeface="+mn-ea"/>
                <a:cs typeface="Arial"/>
              </a:rPr>
              <a:t>corporate</a:t>
            </a:r>
            <a:r>
              <a:rPr kumimoji="0" lang="en-US" sz="1200" b="0" i="0" u="none" strike="noStrike" kern="1200" cap="none" spc="0" normalizeH="0" baseline="0" noProof="0" dirty="0">
                <a:ln>
                  <a:noFill/>
                </a:ln>
                <a:solidFill>
                  <a:srgbClr val="626469"/>
                </a:solidFill>
                <a:effectLst/>
                <a:uLnTx/>
                <a:uFillTx/>
                <a:latin typeface="Arial"/>
                <a:ea typeface="+mn-ea"/>
                <a:cs typeface="Arial"/>
              </a:rPr>
              <a:t> </a:t>
            </a:r>
            <a:r>
              <a:rPr kumimoji="0" lang="en-US" sz="1200" b="1" i="0" u="none" strike="noStrike" kern="1200" cap="none" spc="0" normalizeH="0" baseline="0" noProof="0" dirty="0">
                <a:ln>
                  <a:noFill/>
                </a:ln>
                <a:solidFill>
                  <a:srgbClr val="00B050"/>
                </a:solidFill>
                <a:effectLst/>
                <a:uLnTx/>
                <a:uFillTx/>
                <a:latin typeface="Arial"/>
                <a:ea typeface="+mn-ea"/>
                <a:cs typeface="Arial"/>
              </a:rPr>
              <a:t>process</a:t>
            </a:r>
            <a:r>
              <a:rPr kumimoji="0" lang="en-US" sz="1200" b="0" i="0" u="none" strike="noStrike" kern="1200" cap="none" spc="0" normalizeH="0" baseline="0" noProof="0" dirty="0">
                <a:ln>
                  <a:noFill/>
                </a:ln>
                <a:solidFill>
                  <a:srgbClr val="626469"/>
                </a:solidFill>
                <a:effectLst/>
                <a:uLnTx/>
                <a:uFillTx/>
                <a:latin typeface="Arial"/>
                <a:ea typeface="+mn-ea"/>
                <a:cs typeface="Arial"/>
              </a:rPr>
              <a:t> and </a:t>
            </a:r>
            <a:r>
              <a:rPr kumimoji="0" lang="en-US" sz="1200" b="1" i="0" u="none" strike="noStrike" kern="1200" cap="none" spc="0" normalizeH="0" baseline="0" noProof="0" dirty="0">
                <a:ln>
                  <a:noFill/>
                </a:ln>
                <a:solidFill>
                  <a:srgbClr val="00B050"/>
                </a:solidFill>
                <a:effectLst/>
                <a:uLnTx/>
                <a:uFillTx/>
                <a:latin typeface="Arial"/>
                <a:ea typeface="+mn-ea"/>
                <a:cs typeface="Arial"/>
              </a:rPr>
              <a:t>systems</a:t>
            </a:r>
          </a:p>
        </p:txBody>
      </p:sp>
    </p:spTree>
    <p:extLst>
      <p:ext uri="{BB962C8B-B14F-4D97-AF65-F5344CB8AC3E}">
        <p14:creationId xmlns:p14="http://schemas.microsoft.com/office/powerpoint/2010/main" val="1895360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4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5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5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5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5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5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5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5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5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5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6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6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9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9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07"/>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25"/>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3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47"/>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6" grpId="0"/>
      <p:bldP spid="94" grpId="0"/>
      <p:bldP spid="95" grpId="0"/>
      <p:bldP spid="96" grpId="0" animBg="1"/>
      <p:bldP spid="97" grpId="0" animBg="1"/>
      <p:bldP spid="98" grpId="0" animBg="1"/>
      <p:bldP spid="100" grpId="0" animBg="1"/>
      <p:bldP spid="104" grpId="0" animBg="1"/>
      <p:bldP spid="105" grpId="0"/>
      <p:bldP spid="106" grpId="0"/>
      <p:bldP spid="118" grpId="0"/>
      <p:bldP spid="120" grpId="0" animBg="1"/>
      <p:bldP spid="146" grpId="0"/>
      <p:bldP spid="147" grpId="0"/>
      <p:bldP spid="149" grpId="0"/>
      <p:bldP spid="150" grpId="0"/>
      <p:bldP spid="157" grpId="0"/>
      <p:bldP spid="159" grpId="0"/>
      <p:bldP spid="161" grpId="0"/>
      <p:bldP spid="7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C59CD3C-CD0C-4E10-AE14-BF81837F1CE7}"/>
              </a:ext>
            </a:extLst>
          </p:cNvPr>
          <p:cNvSpPr/>
          <p:nvPr/>
        </p:nvSpPr>
        <p:spPr>
          <a:xfrm>
            <a:off x="6061893" y="777137"/>
            <a:ext cx="2898844" cy="4066971"/>
          </a:xfrm>
          <a:prstGeom prst="rect">
            <a:avLst/>
          </a:prstGeom>
          <a:solidFill>
            <a:srgbClr val="3DCD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6"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E45F0083-3F23-4873-96CA-6702B75D9A47}"/>
              </a:ext>
            </a:extLst>
          </p:cNvPr>
          <p:cNvSpPr/>
          <p:nvPr/>
        </p:nvSpPr>
        <p:spPr>
          <a:xfrm>
            <a:off x="3079139" y="775673"/>
            <a:ext cx="2898844" cy="4066971"/>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7" name="Rectangle 16">
            <a:extLst>
              <a:ext uri="{FF2B5EF4-FFF2-40B4-BE49-F238E27FC236}">
                <a16:creationId xmlns:a16="http://schemas.microsoft.com/office/drawing/2014/main" id="{911FE22A-2522-4B33-A582-6D0F66A75668}"/>
              </a:ext>
            </a:extLst>
          </p:cNvPr>
          <p:cNvSpPr/>
          <p:nvPr/>
        </p:nvSpPr>
        <p:spPr>
          <a:xfrm>
            <a:off x="97802" y="765909"/>
            <a:ext cx="2898844" cy="406697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Slide Number Placeholder 3"/>
          <p:cNvSpPr>
            <a:spLocks noGrp="1"/>
          </p:cNvSpPr>
          <p:nvPr>
            <p:ph type="sldNum" sz="quarter" idx="4"/>
          </p:nvPr>
        </p:nvSpPr>
        <p:spPr>
          <a:xfrm>
            <a:off x="1750405" y="4972631"/>
            <a:ext cx="525690" cy="92333"/>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200" rtl="0" eaLnBrk="1" fontAlgn="auto" latinLnBrk="0" hangingPunct="1">
                <a:lnSpc>
                  <a:spcPct val="100000"/>
                </a:lnSpc>
                <a:spcBef>
                  <a:spcPts val="0"/>
                </a:spcBef>
                <a:spcAft>
                  <a:spcPts val="0"/>
                </a:spcAft>
                <a:buClrTx/>
                <a:buSzTx/>
                <a:buFontTx/>
                <a:buNone/>
                <a:tabLst/>
                <a:defRPr/>
              </a:pPr>
              <a:t>16</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5" name="Footer Placeholder 4"/>
          <p:cNvSpPr>
            <a:spLocks noGrp="1"/>
          </p:cNvSpPr>
          <p:nvPr>
            <p:ph type="ftr" sz="quarter" idx="3"/>
          </p:nvPr>
        </p:nvSpPr>
        <p:spPr>
          <a:xfrm>
            <a:off x="225420" y="4975826"/>
            <a:ext cx="1509767" cy="92333"/>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3" name="Text Placeholder 2"/>
          <p:cNvSpPr>
            <a:spLocks noGrp="1"/>
          </p:cNvSpPr>
          <p:nvPr>
            <p:ph type="body" sz="quarter" idx="32"/>
          </p:nvPr>
        </p:nvSpPr>
        <p:spPr>
          <a:xfrm>
            <a:off x="53633" y="230187"/>
            <a:ext cx="8647112" cy="369332"/>
          </a:xfrm>
        </p:spPr>
        <p:txBody>
          <a:bodyPr/>
          <a:lstStyle/>
          <a:p>
            <a:r>
              <a:rPr lang="en-US" sz="2000" dirty="0"/>
              <a:t>EDCL Utility - Rwanda </a:t>
            </a:r>
          </a:p>
        </p:txBody>
      </p:sp>
      <p:sp>
        <p:nvSpPr>
          <p:cNvPr id="10" name="Rectangle 9"/>
          <p:cNvSpPr/>
          <p:nvPr/>
        </p:nvSpPr>
        <p:spPr>
          <a:xfrm>
            <a:off x="3094759" y="842460"/>
            <a:ext cx="2945204" cy="347787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Offer</a:t>
            </a:r>
            <a:endParaRPr kumimoji="0" lang="en-US" sz="8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Digital Substation Automation, </a:t>
            </a:r>
            <a:r>
              <a:rPr kumimoji="0" lang="en-US" sz="1200" b="0" i="0" u="none" strike="noStrike" kern="1200" cap="none" spc="0" normalizeH="0" baseline="0" noProof="0" dirty="0" err="1">
                <a:ln>
                  <a:noFill/>
                </a:ln>
                <a:solidFill>
                  <a:prstClr val="white"/>
                </a:solidFill>
                <a:effectLst/>
                <a:uLnTx/>
                <a:uFillTx/>
                <a:latin typeface="Arial"/>
                <a:ea typeface="+mn-ea"/>
                <a:cs typeface="+mn-cs"/>
              </a:rPr>
              <a:t>WebHMI</a:t>
            </a:r>
            <a:r>
              <a:rPr kumimoji="0" lang="en-US" sz="1200" b="0" i="0" u="none" strike="noStrike" kern="1200" cap="none" spc="0" normalizeH="0" baseline="0" noProof="0" dirty="0">
                <a:ln>
                  <a:noFill/>
                </a:ln>
                <a:solidFill>
                  <a:prstClr val="white"/>
                </a:solidFill>
                <a:effectLst/>
                <a:uLnTx/>
                <a:uFillTx/>
                <a:latin typeface="Arial"/>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Control Panels, Marshalling Kiosks, Optical Interface with STB,  I/</a:t>
            </a:r>
            <a:r>
              <a:rPr kumimoji="0" lang="en-US" sz="1200" b="0" i="0" u="none" strike="noStrike" kern="1200" cap="none" spc="0" normalizeH="0" baseline="0" noProof="0" dirty="0" err="1">
                <a:ln>
                  <a:noFill/>
                </a:ln>
                <a:solidFill>
                  <a:prstClr val="white"/>
                </a:solidFill>
                <a:effectLst/>
                <a:uLnTx/>
                <a:uFillTx/>
                <a:latin typeface="Arial"/>
                <a:ea typeface="+mn-ea"/>
                <a:cs typeface="+mn-cs"/>
              </a:rPr>
              <a:t>Os</a:t>
            </a:r>
            <a:r>
              <a:rPr kumimoji="0" lang="en-US" sz="1200" b="0" i="0" u="none" strike="noStrike" kern="1200" cap="none" spc="0" normalizeH="0" baseline="0" noProof="0" dirty="0">
                <a:ln>
                  <a:noFill/>
                </a:ln>
                <a:solidFill>
                  <a:prstClr val="white"/>
                </a:solidFill>
                <a:effectLst/>
                <a:uLnTx/>
                <a:uFillTx/>
                <a:latin typeface="Arial"/>
                <a:ea typeface="+mn-ea"/>
                <a:cs typeface="+mn-cs"/>
              </a:rPr>
              <a:t> redundancy,  IEC61850 Ethernet Ring architecture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Telecom : PABX (Alcatel),  Multiplexer SDH ( ECI)</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Services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Network and Protection study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Global design and realization, with </a:t>
            </a:r>
            <a:r>
              <a:rPr kumimoji="0" lang="en-US" sz="1200" b="0" i="0" u="none" strike="noStrike" kern="1200" cap="none" spc="0" normalizeH="0" baseline="0" noProof="0" dirty="0" err="1">
                <a:ln>
                  <a:noFill/>
                </a:ln>
                <a:solidFill>
                  <a:prstClr val="white"/>
                </a:solidFill>
                <a:effectLst/>
                <a:uLnTx/>
                <a:uFillTx/>
                <a:latin typeface="Arial"/>
                <a:ea typeface="+mn-ea"/>
                <a:cs typeface="+mn-cs"/>
              </a:rPr>
              <a:t>EcoStruxure</a:t>
            </a:r>
            <a:r>
              <a:rPr kumimoji="0" lang="en-US" sz="1200" b="0" i="0" u="none" strike="noStrike" kern="1200" cap="none" spc="0" normalizeH="0" baseline="0" noProof="0" dirty="0">
                <a:ln>
                  <a:noFill/>
                </a:ln>
                <a:solidFill>
                  <a:prstClr val="white"/>
                </a:solidFill>
                <a:effectLst/>
                <a:uLnTx/>
                <a:uFillTx/>
                <a:latin typeface="Arial"/>
                <a:ea typeface="+mn-ea"/>
                <a:cs typeface="+mn-cs"/>
              </a:rPr>
              <a:t> Grid Advisor, FAT, SAT, Trainings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Contract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mn-cs"/>
              </a:rPr>
              <a:t>1M€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Arial"/>
              <a:ea typeface="+mn-ea"/>
              <a:cs typeface="+mn-cs"/>
            </a:endParaRPr>
          </a:p>
        </p:txBody>
      </p:sp>
      <p:sp>
        <p:nvSpPr>
          <p:cNvPr id="21" name="Rectangle 20"/>
          <p:cNvSpPr/>
          <p:nvPr/>
        </p:nvSpPr>
        <p:spPr>
          <a:xfrm>
            <a:off x="3218720" y="1054586"/>
            <a:ext cx="2714248" cy="58477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Arial"/>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sp>
        <p:nvSpPr>
          <p:cNvPr id="18" name="Rectangle 17"/>
          <p:cNvSpPr/>
          <p:nvPr/>
        </p:nvSpPr>
        <p:spPr>
          <a:xfrm>
            <a:off x="6046855" y="3014635"/>
            <a:ext cx="2935653" cy="224676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Schneider Electric Benefits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Strong Prescription via Cooperation with Schneider Japan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TAKAOKA and </a:t>
            </a:r>
            <a:r>
              <a:rPr kumimoji="0" lang="en-US" sz="1200" b="0" i="0" u="none" strike="noStrike" kern="1200" cap="none" spc="0" normalizeH="0" baseline="0" noProof="0" dirty="0" err="1">
                <a:ln>
                  <a:noFill/>
                </a:ln>
                <a:solidFill>
                  <a:prstClr val="white"/>
                </a:solidFill>
                <a:effectLst/>
                <a:uLnTx/>
                <a:uFillTx/>
                <a:latin typeface="Arial"/>
                <a:ea typeface="+mn-ea"/>
                <a:cs typeface="+mn-cs"/>
              </a:rPr>
              <a:t>Yachiyo</a:t>
            </a:r>
            <a:r>
              <a:rPr kumimoji="0" lang="en-US" sz="1200" b="0" i="0" u="none" strike="noStrike" kern="1200" cap="none" spc="0" normalizeH="0" baseline="0" noProof="0" dirty="0">
                <a:ln>
                  <a:noFill/>
                </a:ln>
                <a:solidFill>
                  <a:prstClr val="white"/>
                </a:solidFill>
                <a:effectLst/>
                <a:uLnTx/>
                <a:uFillTx/>
                <a:latin typeface="Arial"/>
                <a:ea typeface="+mn-ea"/>
                <a:cs typeface="+mn-cs"/>
              </a:rPr>
              <a:t> confidence from previous projects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Attractiveness of STB solution vs conventional solution originally requested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Arial"/>
              <a:ea typeface="+mn-ea"/>
              <a:cs typeface="+mn-cs"/>
            </a:endParaRPr>
          </a:p>
        </p:txBody>
      </p:sp>
      <p:sp>
        <p:nvSpPr>
          <p:cNvPr id="26" name="Rectangle 25"/>
          <p:cNvSpPr/>
          <p:nvPr/>
        </p:nvSpPr>
        <p:spPr>
          <a:xfrm>
            <a:off x="6024530" y="794925"/>
            <a:ext cx="2935653" cy="32162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Customer Benefits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Safety and energy availability in hot environment : </a:t>
            </a:r>
            <a:r>
              <a:rPr kumimoji="0" lang="en-US" sz="1400" b="1" i="0" u="none" strike="noStrike" kern="1200" cap="none" spc="0" normalizeH="0" baseline="0" noProof="0" dirty="0">
                <a:ln>
                  <a:noFill/>
                </a:ln>
                <a:solidFill>
                  <a:prstClr val="white"/>
                </a:solidFill>
                <a:effectLst/>
                <a:uLnTx/>
                <a:uFillTx/>
                <a:latin typeface="Arial"/>
                <a:ea typeface="+mn-ea"/>
                <a:cs typeface="+mn-cs"/>
              </a:rPr>
              <a:t>- 50% outages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Simplicity for current staff, fast learning for maintenance operators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Unique supplier for substation and telecoms delivery</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Easily installed, connected and tested :</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a:ea typeface="+mn-ea"/>
                <a:cs typeface="+mn-cs"/>
              </a:rPr>
              <a:t>    </a:t>
            </a:r>
            <a:r>
              <a:rPr kumimoji="0" lang="en-US" sz="1400" b="1" i="0" u="none" strike="noStrike" kern="1200" cap="none" spc="0" normalizeH="0" baseline="0" noProof="0" dirty="0">
                <a:ln>
                  <a:noFill/>
                </a:ln>
                <a:solidFill>
                  <a:prstClr val="white"/>
                </a:solidFill>
                <a:effectLst/>
                <a:uLnTx/>
                <a:uFillTx/>
                <a:latin typeface="Arial"/>
                <a:ea typeface="+mn-ea"/>
                <a:cs typeface="+mn-cs"/>
              </a:rPr>
              <a:t>- 40% faster than conventional   </a:t>
            </a:r>
            <a:endParaRPr kumimoji="0" lang="en-US" sz="12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Global services &amp; training package </a:t>
            </a:r>
          </a:p>
          <a:p>
            <a:pPr marL="0" marR="0" lvl="0" indent="0" algn="l" defTabSz="4572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7F557670-3486-46E1-8DA0-D267B77E7A1F}"/>
              </a:ext>
            </a:extLst>
          </p:cNvPr>
          <p:cNvSpPr/>
          <p:nvPr/>
        </p:nvSpPr>
        <p:spPr>
          <a:xfrm>
            <a:off x="71948" y="622850"/>
            <a:ext cx="2898844" cy="738664"/>
          </a:xfrm>
          <a:prstGeom prst="rect">
            <a:avLst/>
          </a:prstGeom>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lumMod val="85000"/>
                  <a:lumOff val="15000"/>
                </a:prstClr>
              </a:solidFill>
              <a:effectLst/>
              <a:uLnTx/>
              <a:uFillTx/>
              <a:latin typeface="Arial"/>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Arial"/>
                <a:ea typeface="+mn-ea"/>
                <a:cs typeface="+mn-cs"/>
              </a:rPr>
              <a:t>  Request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Arial"/>
              <a:ea typeface="+mn-ea"/>
              <a:cs typeface="+mn-cs"/>
            </a:endParaRPr>
          </a:p>
        </p:txBody>
      </p:sp>
      <p:pic>
        <p:nvPicPr>
          <p:cNvPr id="23" name="Image 22">
            <a:extLst>
              <a:ext uri="{FF2B5EF4-FFF2-40B4-BE49-F238E27FC236}">
                <a16:creationId xmlns:a16="http://schemas.microsoft.com/office/drawing/2014/main" id="{8D2101AF-26AD-4A1D-9BAE-8EE50261A0C6}"/>
              </a:ext>
            </a:extLst>
          </p:cNvPr>
          <p:cNvPicPr>
            <a:picLocks noChangeAspect="1"/>
          </p:cNvPicPr>
          <p:nvPr/>
        </p:nvPicPr>
        <p:blipFill>
          <a:blip r:embed="rId3"/>
          <a:stretch>
            <a:fillRect/>
          </a:stretch>
        </p:blipFill>
        <p:spPr>
          <a:xfrm>
            <a:off x="8192524" y="0"/>
            <a:ext cx="918259" cy="775672"/>
          </a:xfrm>
          <a:prstGeom prst="rect">
            <a:avLst/>
          </a:prstGeom>
        </p:spPr>
      </p:pic>
      <p:sp>
        <p:nvSpPr>
          <p:cNvPr id="2" name="Rectangle 1">
            <a:extLst>
              <a:ext uri="{FF2B5EF4-FFF2-40B4-BE49-F238E27FC236}">
                <a16:creationId xmlns:a16="http://schemas.microsoft.com/office/drawing/2014/main" id="{DA83B196-9533-4D96-B421-1E63FAB0D1CC}"/>
              </a:ext>
            </a:extLst>
          </p:cNvPr>
          <p:cNvSpPr/>
          <p:nvPr/>
        </p:nvSpPr>
        <p:spPr>
          <a:xfrm>
            <a:off x="168010" y="1041840"/>
            <a:ext cx="2866975" cy="184922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Upgrade 4 Substation 110kV/ 15 kV</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Scope : Network study, </a:t>
            </a:r>
            <a:br>
              <a:rPr kumimoji="0" lang="en-US" sz="1200" b="0" i="0" u="none" strike="noStrike" kern="1200" cap="none" spc="0" normalizeH="0" baseline="0" noProof="0" dirty="0">
                <a:ln>
                  <a:noFill/>
                </a:ln>
                <a:solidFill>
                  <a:prstClr val="white"/>
                </a:solidFill>
                <a:effectLst/>
                <a:uLnTx/>
                <a:uFillTx/>
                <a:latin typeface="Arial"/>
                <a:ea typeface="+mn-ea"/>
                <a:cs typeface="+mn-cs"/>
              </a:rPr>
            </a:br>
            <a:r>
              <a:rPr kumimoji="0" lang="en-US" sz="1200" b="0" i="0" u="none" strike="noStrike" kern="1200" cap="none" spc="0" normalizeH="0" baseline="0" noProof="0" dirty="0">
                <a:ln>
                  <a:noFill/>
                </a:ln>
                <a:solidFill>
                  <a:prstClr val="white"/>
                </a:solidFill>
                <a:effectLst/>
                <a:uLnTx/>
                <a:uFillTx/>
                <a:latin typeface="Arial"/>
                <a:ea typeface="+mn-ea"/>
                <a:cs typeface="+mn-cs"/>
              </a:rPr>
              <a:t>Automation and Control system, kiosks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Key Challenges </a:t>
            </a:r>
            <a:br>
              <a:rPr kumimoji="0" lang="en-US" sz="1200" b="0" i="0" u="none" strike="noStrike" kern="1200" cap="none" spc="0" normalizeH="0" baseline="0" noProof="0" dirty="0">
                <a:ln>
                  <a:noFill/>
                </a:ln>
                <a:solidFill>
                  <a:prstClr val="white"/>
                </a:solidFill>
                <a:effectLst/>
                <a:uLnTx/>
                <a:uFillTx/>
                <a:latin typeface="Arial"/>
                <a:ea typeface="+mn-ea"/>
                <a:cs typeface="+mn-cs"/>
              </a:rPr>
            </a:br>
            <a:r>
              <a:rPr kumimoji="0" lang="en-US" sz="1200" b="0" i="0" u="none" strike="noStrike" kern="1200" cap="none" spc="0" normalizeH="0" baseline="0" noProof="0" dirty="0">
                <a:ln>
                  <a:noFill/>
                </a:ln>
                <a:solidFill>
                  <a:prstClr val="white"/>
                </a:solidFill>
                <a:effectLst/>
                <a:uLnTx/>
                <a:uFillTx/>
                <a:latin typeface="Arial"/>
                <a:ea typeface="+mn-ea"/>
                <a:cs typeface="+mn-cs"/>
              </a:rPr>
              <a:t> Delivery &lt; 12 Months</a:t>
            </a:r>
            <a:br>
              <a:rPr kumimoji="0" lang="en-US" sz="1200" b="0" i="0" u="none" strike="noStrike" kern="1200" cap="none" spc="0" normalizeH="0" baseline="0" noProof="0" dirty="0">
                <a:ln>
                  <a:noFill/>
                </a:ln>
                <a:solidFill>
                  <a:prstClr val="white"/>
                </a:solidFill>
                <a:effectLst/>
                <a:uLnTx/>
                <a:uFillTx/>
                <a:latin typeface="Arial"/>
                <a:ea typeface="+mn-ea"/>
                <a:cs typeface="+mn-cs"/>
              </a:rPr>
            </a:br>
            <a:r>
              <a:rPr kumimoji="0" lang="en-US" sz="1200" b="0" i="0" u="none" strike="noStrike" kern="1200" cap="none" spc="0" normalizeH="0" baseline="0" noProof="0" dirty="0">
                <a:ln>
                  <a:noFill/>
                </a:ln>
                <a:solidFill>
                  <a:prstClr val="white"/>
                </a:solidFill>
                <a:effectLst/>
                <a:uLnTx/>
                <a:uFillTx/>
                <a:latin typeface="Arial"/>
                <a:ea typeface="+mn-ea"/>
                <a:cs typeface="+mn-cs"/>
              </a:rPr>
              <a:t> </a:t>
            </a:r>
            <a:r>
              <a:rPr kumimoji="0" lang="en-US" sz="1200" b="0" i="0" u="none" strike="noStrike" kern="1200" cap="none" spc="0" normalizeH="0" baseline="0" noProof="0" dirty="0" err="1">
                <a:ln>
                  <a:noFill/>
                </a:ln>
                <a:solidFill>
                  <a:prstClr val="white"/>
                </a:solidFill>
                <a:effectLst/>
                <a:uLnTx/>
                <a:uFillTx/>
                <a:latin typeface="Arial"/>
                <a:ea typeface="+mn-ea"/>
                <a:cs typeface="+mn-cs"/>
              </a:rPr>
              <a:t>Minimise</a:t>
            </a:r>
            <a:r>
              <a:rPr kumimoji="0" lang="en-US" sz="1200" b="0" i="0" u="none" strike="noStrike" kern="1200" cap="none" spc="0" normalizeH="0" baseline="0" noProof="0" dirty="0">
                <a:ln>
                  <a:noFill/>
                </a:ln>
                <a:solidFill>
                  <a:prstClr val="white"/>
                </a:solidFill>
                <a:effectLst/>
                <a:uLnTx/>
                <a:uFillTx/>
                <a:latin typeface="Arial"/>
                <a:ea typeface="+mn-ea"/>
                <a:cs typeface="+mn-cs"/>
              </a:rPr>
              <a:t> on site wiring </a:t>
            </a:r>
            <a:br>
              <a:rPr kumimoji="0" lang="en-US" sz="1200" b="0" i="0" u="none" strike="noStrike" kern="1200" cap="none" spc="0" normalizeH="0" baseline="0" noProof="0" dirty="0">
                <a:ln>
                  <a:noFill/>
                </a:ln>
                <a:solidFill>
                  <a:prstClr val="white"/>
                </a:solidFill>
                <a:effectLst/>
                <a:uLnTx/>
                <a:uFillTx/>
                <a:latin typeface="Arial"/>
                <a:ea typeface="+mn-ea"/>
                <a:cs typeface="+mn-cs"/>
              </a:rPr>
            </a:br>
            <a:r>
              <a:rPr kumimoji="0" lang="en-US" sz="1200" b="0" i="0" u="none" strike="noStrike" kern="1200" cap="none" spc="0" normalizeH="0" baseline="0" noProof="0" dirty="0">
                <a:ln>
                  <a:noFill/>
                </a:ln>
                <a:solidFill>
                  <a:prstClr val="white"/>
                </a:solidFill>
                <a:effectLst/>
                <a:uLnTx/>
                <a:uFillTx/>
                <a:latin typeface="Arial"/>
                <a:ea typeface="+mn-ea"/>
                <a:cs typeface="+mn-cs"/>
              </a:rPr>
              <a:t> Global package </a:t>
            </a:r>
          </a:p>
          <a:p>
            <a:pPr marL="0" marR="0" lvl="0" indent="0" algn="l" defTabSz="447552" rtl="0" eaLnBrk="1" fontAlgn="auto" latinLnBrk="0" hangingPunct="1">
              <a:lnSpc>
                <a:spcPct val="100000"/>
              </a:lnSpc>
              <a:spcBef>
                <a:spcPts val="500"/>
              </a:spcBef>
              <a:spcAft>
                <a:spcPts val="500"/>
              </a:spcAft>
              <a:buClr>
                <a:prstClr val="white"/>
              </a:buClr>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p:txBody>
      </p:sp>
      <p:pic>
        <p:nvPicPr>
          <p:cNvPr id="20" name="Picture 3">
            <a:extLst>
              <a:ext uri="{FF2B5EF4-FFF2-40B4-BE49-F238E27FC236}">
                <a16:creationId xmlns:a16="http://schemas.microsoft.com/office/drawing/2014/main" id="{464E22A7-EC29-4233-8101-F9B37B8B50A9}"/>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779155" y="129539"/>
            <a:ext cx="1514552" cy="563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
            <a:extLst>
              <a:ext uri="{FF2B5EF4-FFF2-40B4-BE49-F238E27FC236}">
                <a16:creationId xmlns:a16="http://schemas.microsoft.com/office/drawing/2014/main" id="{BEDE106C-708E-49D3-9B4D-224D09C50EDB}"/>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436401" y="259303"/>
            <a:ext cx="1855513" cy="398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5A0227C5-2637-4491-8676-8E5CE52D53E8}"/>
              </a:ext>
            </a:extLst>
          </p:cNvPr>
          <p:cNvSpPr txBox="1"/>
          <p:nvPr/>
        </p:nvSpPr>
        <p:spPr>
          <a:xfrm>
            <a:off x="4223418" y="232976"/>
            <a:ext cx="230543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3DCD58"/>
                </a:solidFill>
                <a:effectLst/>
                <a:uLnTx/>
                <a:uFillTx/>
                <a:latin typeface="Arial"/>
                <a:ea typeface="+mn-ea"/>
                <a:cs typeface="+mn-cs"/>
              </a:rPr>
              <a:t>Contractor - Japan</a:t>
            </a:r>
          </a:p>
        </p:txBody>
      </p:sp>
      <p:sp>
        <p:nvSpPr>
          <p:cNvPr id="27" name="Rectangle : coins arrondis 26">
            <a:extLst>
              <a:ext uri="{FF2B5EF4-FFF2-40B4-BE49-F238E27FC236}">
                <a16:creationId xmlns:a16="http://schemas.microsoft.com/office/drawing/2014/main" id="{FADB97F9-8E51-4177-B2D8-BD481BC80ED4}"/>
              </a:ext>
            </a:extLst>
          </p:cNvPr>
          <p:cNvSpPr/>
          <p:nvPr/>
        </p:nvSpPr>
        <p:spPr>
          <a:xfrm>
            <a:off x="1296202" y="2720389"/>
            <a:ext cx="1695980" cy="1995019"/>
          </a:xfrm>
          <a:prstGeom prst="round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29" name="Picture 2">
            <a:extLst>
              <a:ext uri="{FF2B5EF4-FFF2-40B4-BE49-F238E27FC236}">
                <a16:creationId xmlns:a16="http://schemas.microsoft.com/office/drawing/2014/main" id="{537B8F8F-CD45-4332-89C4-DC776A4E48C5}"/>
              </a:ext>
            </a:extLst>
          </p:cNvPr>
          <p:cNvPicPr>
            <a:picLocks noChangeAspect="1"/>
          </p:cNvPicPr>
          <p:nvPr/>
        </p:nvPicPr>
        <p:blipFill>
          <a:blip r:embed="rId6"/>
          <a:stretch>
            <a:fillRect/>
          </a:stretch>
        </p:blipFill>
        <p:spPr>
          <a:xfrm>
            <a:off x="1355099" y="2949413"/>
            <a:ext cx="1522038" cy="1864031"/>
          </a:xfrm>
          <a:prstGeom prst="rect">
            <a:avLst/>
          </a:prstGeom>
        </p:spPr>
      </p:pic>
      <p:pic>
        <p:nvPicPr>
          <p:cNvPr id="30" name="Picture 12">
            <a:extLst>
              <a:ext uri="{FF2B5EF4-FFF2-40B4-BE49-F238E27FC236}">
                <a16:creationId xmlns:a16="http://schemas.microsoft.com/office/drawing/2014/main" id="{1BC13BE0-20EE-47B5-9E1F-EE371C933656}"/>
              </a:ext>
            </a:extLst>
          </p:cNvPr>
          <p:cNvPicPr>
            <a:picLocks noChangeAspect="1"/>
          </p:cNvPicPr>
          <p:nvPr/>
        </p:nvPicPr>
        <p:blipFill>
          <a:blip r:embed="rId7"/>
          <a:stretch>
            <a:fillRect/>
          </a:stretch>
        </p:blipFill>
        <p:spPr>
          <a:xfrm>
            <a:off x="697902" y="3045719"/>
            <a:ext cx="536245" cy="1051293"/>
          </a:xfrm>
          <a:prstGeom prst="rect">
            <a:avLst/>
          </a:prstGeom>
        </p:spPr>
      </p:pic>
      <p:sp>
        <p:nvSpPr>
          <p:cNvPr id="31" name="ZoneTexte 30">
            <a:extLst>
              <a:ext uri="{FF2B5EF4-FFF2-40B4-BE49-F238E27FC236}">
                <a16:creationId xmlns:a16="http://schemas.microsoft.com/office/drawing/2014/main" id="{9C44BAA0-1653-4955-8631-B98A66A840D8}"/>
              </a:ext>
            </a:extLst>
          </p:cNvPr>
          <p:cNvSpPr txBox="1"/>
          <p:nvPr/>
        </p:nvSpPr>
        <p:spPr>
          <a:xfrm>
            <a:off x="1527052" y="2730946"/>
            <a:ext cx="134200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Marshaling Kiosk</a:t>
            </a:r>
          </a:p>
        </p:txBody>
      </p:sp>
      <p:sp>
        <p:nvSpPr>
          <p:cNvPr id="32" name="Ellipse 31">
            <a:extLst>
              <a:ext uri="{FF2B5EF4-FFF2-40B4-BE49-F238E27FC236}">
                <a16:creationId xmlns:a16="http://schemas.microsoft.com/office/drawing/2014/main" id="{BF96793E-4D5A-4D8F-8A5C-A8EB0D2470E4}"/>
              </a:ext>
            </a:extLst>
          </p:cNvPr>
          <p:cNvSpPr/>
          <p:nvPr/>
        </p:nvSpPr>
        <p:spPr>
          <a:xfrm>
            <a:off x="660827" y="2948529"/>
            <a:ext cx="587102" cy="1262727"/>
          </a:xfrm>
          <a:prstGeom prst="ellipse">
            <a:avLst/>
          </a:prstGeom>
          <a:noFill/>
          <a:ln w="381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3" name="Ellipse 32">
            <a:extLst>
              <a:ext uri="{FF2B5EF4-FFF2-40B4-BE49-F238E27FC236}">
                <a16:creationId xmlns:a16="http://schemas.microsoft.com/office/drawing/2014/main" id="{D064CB8A-DB81-462E-A450-CFF15D1C28F6}"/>
              </a:ext>
            </a:extLst>
          </p:cNvPr>
          <p:cNvSpPr/>
          <p:nvPr/>
        </p:nvSpPr>
        <p:spPr>
          <a:xfrm>
            <a:off x="2344927" y="3159615"/>
            <a:ext cx="197030" cy="447380"/>
          </a:xfrm>
          <a:prstGeom prst="ellipse">
            <a:avLst/>
          </a:prstGeom>
          <a:noFill/>
          <a:ln w="381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4" name="Flèche : droite 33">
            <a:extLst>
              <a:ext uri="{FF2B5EF4-FFF2-40B4-BE49-F238E27FC236}">
                <a16:creationId xmlns:a16="http://schemas.microsoft.com/office/drawing/2014/main" id="{5C3E41A0-B65B-44CD-9750-B26290482EF6}"/>
              </a:ext>
            </a:extLst>
          </p:cNvPr>
          <p:cNvSpPr/>
          <p:nvPr/>
        </p:nvSpPr>
        <p:spPr>
          <a:xfrm rot="10800000">
            <a:off x="1263548" y="3295238"/>
            <a:ext cx="1051461" cy="175647"/>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5" name="ZoneTexte 34">
            <a:extLst>
              <a:ext uri="{FF2B5EF4-FFF2-40B4-BE49-F238E27FC236}">
                <a16:creationId xmlns:a16="http://schemas.microsoft.com/office/drawing/2014/main" id="{EFFD9392-DC78-4D76-ACA5-DEB43A5562B0}"/>
              </a:ext>
            </a:extLst>
          </p:cNvPr>
          <p:cNvSpPr txBox="1"/>
          <p:nvPr/>
        </p:nvSpPr>
        <p:spPr>
          <a:xfrm>
            <a:off x="20386" y="3042587"/>
            <a:ext cx="753561"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a:ea typeface="+mn-ea"/>
                <a:cs typeface="+mn-cs"/>
              </a:rPr>
              <a:t>Optical Fiber</a:t>
            </a:r>
          </a:p>
        </p:txBody>
      </p:sp>
      <p:sp>
        <p:nvSpPr>
          <p:cNvPr id="39" name="ZoneTexte 38">
            <a:extLst>
              <a:ext uri="{FF2B5EF4-FFF2-40B4-BE49-F238E27FC236}">
                <a16:creationId xmlns:a16="http://schemas.microsoft.com/office/drawing/2014/main" id="{1B5649CB-B48B-44F2-B0D9-EE52B6E25251}"/>
              </a:ext>
            </a:extLst>
          </p:cNvPr>
          <p:cNvSpPr txBox="1"/>
          <p:nvPr/>
        </p:nvSpPr>
        <p:spPr>
          <a:xfrm>
            <a:off x="202667" y="4268442"/>
            <a:ext cx="1208322"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a:ea typeface="+mn-ea"/>
                <a:cs typeface="+mn-cs"/>
              </a:rPr>
              <a:t>Smart Terminal Blocks DI/DO</a:t>
            </a:r>
          </a:p>
        </p:txBody>
      </p:sp>
    </p:spTree>
    <p:extLst>
      <p:ext uri="{BB962C8B-B14F-4D97-AF65-F5344CB8AC3E}">
        <p14:creationId xmlns:p14="http://schemas.microsoft.com/office/powerpoint/2010/main" val="260724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4" grpId="0" animBg="1"/>
      <p:bldP spid="17" grpId="0" animBg="1"/>
      <p:bldP spid="21" grpId="0"/>
      <p:bldP spid="26" grpId="0"/>
      <p:bldP spid="2" grpId="0"/>
      <p:bldP spid="27" grpId="0" animBg="1"/>
      <p:bldP spid="31" grpId="0"/>
      <p:bldP spid="32" grpId="0" animBg="1"/>
      <p:bldP spid="33" grpId="0" animBg="1"/>
      <p:bldP spid="34" grpId="0" animBg="1"/>
      <p:bldP spid="35" grpId="0"/>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EC9A299A-BE75-4C25-93E5-AF35756F4A00}"/>
              </a:ext>
            </a:extLst>
          </p:cNvPr>
          <p:cNvSpPr/>
          <p:nvPr/>
        </p:nvSpPr>
        <p:spPr>
          <a:xfrm>
            <a:off x="207417" y="726334"/>
            <a:ext cx="8671205" cy="706388"/>
          </a:xfrm>
          <a:prstGeom prst="rect">
            <a:avLst/>
          </a:prstGeom>
          <a:solidFill>
            <a:srgbClr val="3DCD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7" name="Rectangle 36">
            <a:extLst>
              <a:ext uri="{FF2B5EF4-FFF2-40B4-BE49-F238E27FC236}">
                <a16:creationId xmlns:a16="http://schemas.microsoft.com/office/drawing/2014/main" id="{D73F0C40-BEE4-4691-977C-FC088F82F311}"/>
              </a:ext>
            </a:extLst>
          </p:cNvPr>
          <p:cNvSpPr/>
          <p:nvPr/>
        </p:nvSpPr>
        <p:spPr>
          <a:xfrm>
            <a:off x="206669" y="1495553"/>
            <a:ext cx="8671205" cy="1175634"/>
          </a:xfrm>
          <a:prstGeom prst="rect">
            <a:avLst/>
          </a:prstGeom>
          <a:solidFill>
            <a:srgbClr val="3DCD58"/>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8" name="Rectangle 37">
            <a:extLst>
              <a:ext uri="{FF2B5EF4-FFF2-40B4-BE49-F238E27FC236}">
                <a16:creationId xmlns:a16="http://schemas.microsoft.com/office/drawing/2014/main" id="{9C45C12C-8763-45EA-9D29-5EBF0E28AF7C}"/>
              </a:ext>
            </a:extLst>
          </p:cNvPr>
          <p:cNvSpPr/>
          <p:nvPr/>
        </p:nvSpPr>
        <p:spPr>
          <a:xfrm>
            <a:off x="204439" y="2734196"/>
            <a:ext cx="8671203" cy="1639479"/>
          </a:xfrm>
          <a:prstGeom prst="rect">
            <a:avLst/>
          </a:prstGeom>
          <a:solidFill>
            <a:srgbClr val="3DCD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Titre 1"/>
          <p:cNvSpPr>
            <a:spLocks noGrp="1"/>
          </p:cNvSpPr>
          <p:nvPr>
            <p:ph type="title"/>
          </p:nvPr>
        </p:nvSpPr>
        <p:spPr>
          <a:xfrm>
            <a:off x="189666" y="194157"/>
            <a:ext cx="8633531" cy="738664"/>
          </a:xfrm>
        </p:spPr>
        <p:txBody>
          <a:bodyPr/>
          <a:lstStyle/>
          <a:p>
            <a:r>
              <a:rPr lang="fr-FR" sz="2400" dirty="0"/>
              <a:t>Digital Distribution System </a:t>
            </a:r>
            <a:r>
              <a:rPr lang="fr-FR" sz="2400" dirty="0" err="1"/>
              <a:t>offer</a:t>
            </a:r>
            <a:r>
              <a:rPr lang="fr-FR" sz="2400" dirty="0"/>
              <a:t> roadmap</a:t>
            </a:r>
            <a:br>
              <a:rPr lang="fr-FR" sz="2400" dirty="0"/>
            </a:br>
            <a:r>
              <a:rPr lang="fr-FR" sz="2400" dirty="0">
                <a:solidFill>
                  <a:srgbClr val="0070C0"/>
                </a:solidFill>
              </a:rPr>
              <a:t> </a:t>
            </a:r>
            <a:endParaRPr lang="en-US" sz="2400" dirty="0">
              <a:solidFill>
                <a:srgbClr val="0070C0"/>
              </a:solidFill>
            </a:endParaRPr>
          </a:p>
        </p:txBody>
      </p:sp>
      <p:sp>
        <p:nvSpPr>
          <p:cNvPr id="11" name="Espace réservé du numéro de diapositive 5">
            <a:extLst>
              <a:ext uri="{FF2B5EF4-FFF2-40B4-BE49-F238E27FC236}">
                <a16:creationId xmlns:a16="http://schemas.microsoft.com/office/drawing/2014/main" id="{75D25C11-307C-451C-9A50-BB2A7079896D}"/>
              </a:ext>
            </a:extLst>
          </p:cNvPr>
          <p:cNvSpPr>
            <a:spLocks noGrp="1"/>
          </p:cNvSpPr>
          <p:nvPr>
            <p:ph type="sldNum" sz="quarter" idx="4"/>
          </p:nvPr>
        </p:nvSpPr>
        <p:spPr>
          <a:xfrm>
            <a:off x="1641463" y="4979118"/>
            <a:ext cx="525690" cy="92333"/>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200" rtl="0" eaLnBrk="1" fontAlgn="auto" latinLnBrk="0" hangingPunct="1">
                <a:lnSpc>
                  <a:spcPct val="100000"/>
                </a:lnSpc>
                <a:spcBef>
                  <a:spcPts val="0"/>
                </a:spcBef>
                <a:spcAft>
                  <a:spcPts val="0"/>
                </a:spcAft>
                <a:buClrTx/>
                <a:buSzTx/>
                <a:buFontTx/>
                <a:buNone/>
                <a:tabLst/>
                <a:defRPr/>
              </a:pPr>
              <a:t>17</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2" name="Espace réservé du pied de page 6">
            <a:extLst>
              <a:ext uri="{FF2B5EF4-FFF2-40B4-BE49-F238E27FC236}">
                <a16:creationId xmlns:a16="http://schemas.microsoft.com/office/drawing/2014/main" id="{CB07EB1C-AD8F-48EA-8F4B-7CFC9E75A788}"/>
              </a:ext>
            </a:extLst>
          </p:cNvPr>
          <p:cNvSpPr txBox="1">
            <a:spLocks/>
          </p:cNvSpPr>
          <p:nvPr/>
        </p:nvSpPr>
        <p:spPr>
          <a:xfrm>
            <a:off x="131696" y="4963469"/>
            <a:ext cx="1509767" cy="92333"/>
          </a:xfrm>
          <a:prstGeom prst="rect">
            <a:avLst/>
          </a:prstGeom>
        </p:spPr>
        <p:txBody>
          <a:bodyPr vert="horz" wrap="square" lIns="0" tIns="0" rIns="0" bIns="0" rtlCol="0" anchor="ctr">
            <a:spAutoFit/>
          </a:bodyPr>
          <a:lstStyle>
            <a:defPPr>
              <a:defRPr lang="en-US"/>
            </a:defPPr>
            <a:lvl1pPr marL="0" algn="l" defTabSz="457200" rtl="0" eaLnBrk="1" latinLnBrk="0" hangingPunct="1">
              <a:defRPr sz="600" kern="1200">
                <a:solidFill>
                  <a:schemeClr val="accent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626469"/>
                </a:solidFill>
                <a:effectLst/>
                <a:uLnTx/>
                <a:uFillTx/>
                <a:latin typeface="Arial"/>
                <a:ea typeface="+mn-ea"/>
                <a:cs typeface="Arial"/>
              </a:rPr>
              <a:t>Confidential Property of Schneider Electric |</a:t>
            </a:r>
            <a:endParaRPr kumimoji="0" lang="en-US" sz="600" b="0" i="0" u="none" strike="noStrike" kern="1200" cap="none" spc="0" normalizeH="0" baseline="0" noProof="0" dirty="0">
              <a:ln>
                <a:noFill/>
              </a:ln>
              <a:solidFill>
                <a:srgbClr val="626469"/>
              </a:solidFill>
              <a:effectLst/>
              <a:uLnTx/>
              <a:uFillTx/>
              <a:latin typeface="Arial"/>
              <a:ea typeface="+mn-ea"/>
              <a:cs typeface="Arial"/>
            </a:endParaRPr>
          </a:p>
        </p:txBody>
      </p:sp>
      <p:sp>
        <p:nvSpPr>
          <p:cNvPr id="17" name="ZoneTexte 16">
            <a:extLst>
              <a:ext uri="{FF2B5EF4-FFF2-40B4-BE49-F238E27FC236}">
                <a16:creationId xmlns:a16="http://schemas.microsoft.com/office/drawing/2014/main" id="{1B7F6940-ED48-4232-8F2F-D2BE5FA59A11}"/>
              </a:ext>
            </a:extLst>
          </p:cNvPr>
          <p:cNvSpPr txBox="1"/>
          <p:nvPr/>
        </p:nvSpPr>
        <p:spPr>
          <a:xfrm>
            <a:off x="1567190" y="4358510"/>
            <a:ext cx="486030"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3DCD58"/>
                </a:solidFill>
                <a:effectLst/>
                <a:uLnTx/>
                <a:uFillTx/>
                <a:latin typeface="Arial"/>
                <a:ea typeface="+mn-ea"/>
                <a:cs typeface="+mn-cs"/>
              </a:rPr>
              <a:t>2018</a:t>
            </a:r>
          </a:p>
        </p:txBody>
      </p:sp>
      <p:sp>
        <p:nvSpPr>
          <p:cNvPr id="19" name="ZoneTexte 18">
            <a:extLst>
              <a:ext uri="{FF2B5EF4-FFF2-40B4-BE49-F238E27FC236}">
                <a16:creationId xmlns:a16="http://schemas.microsoft.com/office/drawing/2014/main" id="{85A8DE06-01C4-417A-B850-2EFACB562773}"/>
              </a:ext>
            </a:extLst>
          </p:cNvPr>
          <p:cNvSpPr txBox="1"/>
          <p:nvPr/>
        </p:nvSpPr>
        <p:spPr>
          <a:xfrm>
            <a:off x="7947481" y="4373960"/>
            <a:ext cx="522900"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3DCD58"/>
                </a:solidFill>
                <a:effectLst/>
                <a:uLnTx/>
                <a:uFillTx/>
                <a:latin typeface="Arial"/>
                <a:ea typeface="+mn-ea"/>
                <a:cs typeface="+mn-cs"/>
              </a:rPr>
              <a:t>2020</a:t>
            </a:r>
            <a:r>
              <a:rPr kumimoji="0" lang="fr-FR" sz="1050" b="0" i="0" u="none" strike="noStrike" kern="1200" cap="none" spc="0" normalizeH="0" baseline="0" noProof="0" dirty="0">
                <a:ln>
                  <a:noFill/>
                </a:ln>
                <a:solidFill>
                  <a:srgbClr val="00B0F0"/>
                </a:solidFill>
                <a:effectLst/>
                <a:uLnTx/>
                <a:uFillTx/>
                <a:latin typeface="Arial"/>
                <a:ea typeface="+mn-ea"/>
                <a:cs typeface="+mn-cs"/>
              </a:rPr>
              <a:t> </a:t>
            </a:r>
          </a:p>
        </p:txBody>
      </p:sp>
      <p:sp>
        <p:nvSpPr>
          <p:cNvPr id="28" name="Text Box 50">
            <a:hlinkClick r:id="" action="ppaction://noaction"/>
            <a:extLst>
              <a:ext uri="{FF2B5EF4-FFF2-40B4-BE49-F238E27FC236}">
                <a16:creationId xmlns:a16="http://schemas.microsoft.com/office/drawing/2014/main" id="{3CA7FA56-C444-48A1-B2AF-B2BAB58325A8}"/>
              </a:ext>
            </a:extLst>
          </p:cNvPr>
          <p:cNvSpPr txBox="1">
            <a:spLocks noChangeArrowheads="1"/>
          </p:cNvSpPr>
          <p:nvPr/>
        </p:nvSpPr>
        <p:spPr bwMode="auto">
          <a:xfrm>
            <a:off x="4114551" y="2442123"/>
            <a:ext cx="1719646"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C264</a:t>
            </a:r>
            <a:r>
              <a:rPr kumimoji="0" lang="en-US" sz="675" b="0" i="0" u="none" strike="noStrike" kern="0" cap="none" spc="0" normalizeH="0" baseline="0" noProof="0" dirty="0">
                <a:ln>
                  <a:noFill/>
                </a:ln>
                <a:solidFill>
                  <a:prstClr val="white"/>
                </a:solidFill>
                <a:effectLst/>
                <a:uLnTx/>
                <a:uFillTx/>
                <a:latin typeface="Arial"/>
                <a:ea typeface="ＭＳ Ｐゴシック" charset="-128"/>
                <a:cs typeface="Arial" charset="0"/>
              </a:rPr>
              <a:t> </a:t>
            </a: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Process Bus/Large HMI</a:t>
            </a:r>
          </a:p>
        </p:txBody>
      </p:sp>
      <p:sp>
        <p:nvSpPr>
          <p:cNvPr id="30" name="Text Box 50">
            <a:hlinkClick r:id="" action="ppaction://noaction"/>
            <a:extLst>
              <a:ext uri="{FF2B5EF4-FFF2-40B4-BE49-F238E27FC236}">
                <a16:creationId xmlns:a16="http://schemas.microsoft.com/office/drawing/2014/main" id="{C48A0A23-A516-4C67-B95F-EF8D37EEC4B5}"/>
              </a:ext>
            </a:extLst>
          </p:cNvPr>
          <p:cNvSpPr txBox="1">
            <a:spLocks noChangeArrowheads="1"/>
          </p:cNvSpPr>
          <p:nvPr/>
        </p:nvSpPr>
        <p:spPr bwMode="auto">
          <a:xfrm>
            <a:off x="1504385" y="2761195"/>
            <a:ext cx="1139194"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675" b="0" i="0" u="none" strike="noStrike" kern="0" cap="none" spc="0" normalizeH="0" baseline="0" noProof="0" dirty="0">
                <a:ln>
                  <a:noFill/>
                </a:ln>
                <a:solidFill>
                  <a:prstClr val="white"/>
                </a:solidFill>
                <a:effectLst/>
                <a:uLnTx/>
                <a:uFillTx/>
                <a:latin typeface="Arial"/>
                <a:ea typeface="ＭＳ Ｐゴシック" charset="-128"/>
                <a:cs typeface="Arial" charset="0"/>
              </a:rPr>
              <a:t>    </a:t>
            </a: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P40 Process Bus</a:t>
            </a:r>
            <a:endParaRPr kumimoji="0" lang="en-US" sz="675" b="1" i="0" u="none" strike="noStrike" kern="0" cap="none" spc="0" normalizeH="0" baseline="0" noProof="0" dirty="0">
              <a:ln>
                <a:noFill/>
              </a:ln>
              <a:solidFill>
                <a:prstClr val="white"/>
              </a:solidFill>
              <a:effectLst/>
              <a:uLnTx/>
              <a:uFillTx/>
              <a:latin typeface="Arial"/>
              <a:ea typeface="ＭＳ Ｐゴシック" charset="-128"/>
              <a:cs typeface="Arial" charset="0"/>
            </a:endParaRPr>
          </a:p>
        </p:txBody>
      </p:sp>
      <p:sp>
        <p:nvSpPr>
          <p:cNvPr id="40" name="Text Box 50">
            <a:hlinkClick r:id="" action="ppaction://noaction"/>
            <a:extLst>
              <a:ext uri="{FF2B5EF4-FFF2-40B4-BE49-F238E27FC236}">
                <a16:creationId xmlns:a16="http://schemas.microsoft.com/office/drawing/2014/main" id="{DF10D7DF-853F-4A79-A052-A867423D59ED}"/>
              </a:ext>
            </a:extLst>
          </p:cNvPr>
          <p:cNvSpPr txBox="1">
            <a:spLocks noChangeArrowheads="1"/>
          </p:cNvSpPr>
          <p:nvPr/>
        </p:nvSpPr>
        <p:spPr bwMode="auto">
          <a:xfrm>
            <a:off x="4119773" y="1722291"/>
            <a:ext cx="1775430"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Arial"/>
                <a:ea typeface="ＭＳ Ｐゴシック" charset="-128"/>
                <a:cs typeface="Arial" charset="0"/>
              </a:rPr>
              <a:t>CBM by Asset Monitor Core</a:t>
            </a:r>
            <a:endParaRPr kumimoji="0" lang="en-US" sz="675" b="1" i="0" u="none" strike="noStrike" kern="0" cap="none" spc="0" normalizeH="0" baseline="0" noProof="0" dirty="0">
              <a:ln>
                <a:noFill/>
              </a:ln>
              <a:solidFill>
                <a:prstClr val="white"/>
              </a:solidFill>
              <a:effectLst/>
              <a:uLnTx/>
              <a:uFillTx/>
              <a:latin typeface="Arial"/>
              <a:ea typeface="ＭＳ Ｐゴシック" charset="-128"/>
              <a:cs typeface="Arial" charset="0"/>
            </a:endParaRPr>
          </a:p>
        </p:txBody>
      </p:sp>
      <p:sp>
        <p:nvSpPr>
          <p:cNvPr id="31" name="ZoneTexte 18">
            <a:extLst>
              <a:ext uri="{FF2B5EF4-FFF2-40B4-BE49-F238E27FC236}">
                <a16:creationId xmlns:a16="http://schemas.microsoft.com/office/drawing/2014/main" id="{8D14DE5A-450A-4B19-A3BD-898C961D3436}"/>
              </a:ext>
            </a:extLst>
          </p:cNvPr>
          <p:cNvSpPr txBox="1"/>
          <p:nvPr/>
        </p:nvSpPr>
        <p:spPr>
          <a:xfrm>
            <a:off x="4653178" y="4362359"/>
            <a:ext cx="522900"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3DCD58"/>
                </a:solidFill>
                <a:effectLst/>
                <a:uLnTx/>
                <a:uFillTx/>
                <a:latin typeface="Arial"/>
                <a:ea typeface="+mn-ea"/>
                <a:cs typeface="+mn-cs"/>
              </a:rPr>
              <a:t>2019</a:t>
            </a:r>
            <a:r>
              <a:rPr kumimoji="0" lang="fr-FR" sz="1050" b="0" i="0" u="none" strike="noStrike" kern="1200" cap="none" spc="0" normalizeH="0" baseline="0" noProof="0" dirty="0">
                <a:ln>
                  <a:noFill/>
                </a:ln>
                <a:solidFill>
                  <a:srgbClr val="00B0F0"/>
                </a:solidFill>
                <a:effectLst/>
                <a:uLnTx/>
                <a:uFillTx/>
                <a:latin typeface="Arial"/>
                <a:ea typeface="+mn-ea"/>
                <a:cs typeface="+mn-cs"/>
              </a:rPr>
              <a:t> </a:t>
            </a:r>
          </a:p>
        </p:txBody>
      </p:sp>
      <p:sp>
        <p:nvSpPr>
          <p:cNvPr id="35" name="Text Box 50">
            <a:hlinkClick r:id="" action="ppaction://noaction"/>
            <a:extLst>
              <a:ext uri="{FF2B5EF4-FFF2-40B4-BE49-F238E27FC236}">
                <a16:creationId xmlns:a16="http://schemas.microsoft.com/office/drawing/2014/main" id="{5AFF32A4-0E88-4B5C-8D2A-2249823ADECA}"/>
              </a:ext>
            </a:extLst>
          </p:cNvPr>
          <p:cNvSpPr txBox="1">
            <a:spLocks noChangeArrowheads="1"/>
          </p:cNvSpPr>
          <p:nvPr/>
        </p:nvSpPr>
        <p:spPr bwMode="auto">
          <a:xfrm>
            <a:off x="4315492" y="3760097"/>
            <a:ext cx="2214517"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675" b="0" i="0" u="none" strike="noStrike" kern="0" cap="none" spc="0" normalizeH="0" baseline="0" noProof="0" dirty="0">
                <a:ln>
                  <a:noFill/>
                </a:ln>
                <a:solidFill>
                  <a:prstClr val="white"/>
                </a:solidFill>
                <a:effectLst/>
                <a:uLnTx/>
                <a:uFillTx/>
                <a:latin typeface="Arial"/>
                <a:ea typeface="ＭＳ Ｐゴシック" charset="-128"/>
                <a:cs typeface="Arial" charset="0"/>
              </a:rPr>
              <a:t>    </a:t>
            </a: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Smart </a:t>
            </a:r>
            <a:r>
              <a:rPr kumimoji="0" lang="en-US" sz="900" b="0" i="0" u="none" strike="noStrike" kern="0" cap="none" spc="0" normalizeH="0" baseline="0" noProof="0" dirty="0" err="1">
                <a:ln>
                  <a:noFill/>
                </a:ln>
                <a:solidFill>
                  <a:prstClr val="white"/>
                </a:solidFill>
                <a:effectLst/>
                <a:uLnTx/>
                <a:uFillTx/>
                <a:latin typeface="Arial"/>
                <a:ea typeface="ＭＳ Ｐゴシック" charset="-128"/>
                <a:cs typeface="Arial" charset="0"/>
              </a:rPr>
              <a:t>sensorsMVS</a:t>
            </a: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 integration</a:t>
            </a:r>
            <a:endParaRPr kumimoji="0" lang="en-US" sz="675" b="1" i="0" u="none" strike="noStrike" kern="0" cap="none" spc="0" normalizeH="0" baseline="0" noProof="0" dirty="0">
              <a:ln>
                <a:noFill/>
              </a:ln>
              <a:solidFill>
                <a:prstClr val="white"/>
              </a:solidFill>
              <a:effectLst/>
              <a:uLnTx/>
              <a:uFillTx/>
              <a:latin typeface="Arial"/>
              <a:ea typeface="ＭＳ Ｐゴシック" charset="-128"/>
              <a:cs typeface="Arial" charset="0"/>
            </a:endParaRPr>
          </a:p>
        </p:txBody>
      </p:sp>
      <p:sp>
        <p:nvSpPr>
          <p:cNvPr id="48" name="Text Box 50">
            <a:hlinkClick r:id="" action="ppaction://noaction"/>
            <a:extLst>
              <a:ext uri="{FF2B5EF4-FFF2-40B4-BE49-F238E27FC236}">
                <a16:creationId xmlns:a16="http://schemas.microsoft.com/office/drawing/2014/main" id="{EF94AEDD-89D8-4DFE-BB71-F4C3F3B01A43}"/>
              </a:ext>
            </a:extLst>
          </p:cNvPr>
          <p:cNvSpPr txBox="1">
            <a:spLocks noChangeArrowheads="1"/>
          </p:cNvSpPr>
          <p:nvPr/>
        </p:nvSpPr>
        <p:spPr bwMode="auto">
          <a:xfrm>
            <a:off x="1504385" y="3015609"/>
            <a:ext cx="1139194"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675" b="0" i="0" u="none" strike="noStrike" kern="0" cap="none" spc="0" normalizeH="0" baseline="0" noProof="0" dirty="0">
                <a:ln>
                  <a:noFill/>
                </a:ln>
                <a:solidFill>
                  <a:prstClr val="white"/>
                </a:solidFill>
                <a:effectLst/>
                <a:uLnTx/>
                <a:uFillTx/>
                <a:latin typeface="Arial"/>
                <a:ea typeface="ＭＳ Ｐゴシック" charset="-128"/>
                <a:cs typeface="Arial" charset="0"/>
              </a:rPr>
              <a:t>    </a:t>
            </a: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Merging Unit</a:t>
            </a:r>
            <a:endParaRPr kumimoji="0" lang="en-US" sz="675" b="1" i="0" u="none" strike="noStrike" kern="0" cap="none" spc="0" normalizeH="0" baseline="0" noProof="0" dirty="0">
              <a:ln>
                <a:noFill/>
              </a:ln>
              <a:solidFill>
                <a:prstClr val="white"/>
              </a:solidFill>
              <a:effectLst/>
              <a:uLnTx/>
              <a:uFillTx/>
              <a:latin typeface="Arial"/>
              <a:ea typeface="ＭＳ Ｐゴシック" charset="-128"/>
              <a:cs typeface="Arial" charset="0"/>
            </a:endParaRPr>
          </a:p>
        </p:txBody>
      </p:sp>
      <p:sp>
        <p:nvSpPr>
          <p:cNvPr id="49" name="Text Box 50">
            <a:hlinkClick r:id="" action="ppaction://noaction"/>
            <a:extLst>
              <a:ext uri="{FF2B5EF4-FFF2-40B4-BE49-F238E27FC236}">
                <a16:creationId xmlns:a16="http://schemas.microsoft.com/office/drawing/2014/main" id="{64EEC614-DD71-468E-B71D-956A2360D2B9}"/>
              </a:ext>
            </a:extLst>
          </p:cNvPr>
          <p:cNvSpPr txBox="1">
            <a:spLocks noChangeArrowheads="1"/>
          </p:cNvSpPr>
          <p:nvPr/>
        </p:nvSpPr>
        <p:spPr bwMode="auto">
          <a:xfrm>
            <a:off x="3410797" y="2766589"/>
            <a:ext cx="1139194" cy="3593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675" b="0" i="0" u="none" strike="noStrike" kern="0" cap="none" spc="0" normalizeH="0" baseline="0" noProof="0" dirty="0">
                <a:ln>
                  <a:noFill/>
                </a:ln>
                <a:solidFill>
                  <a:prstClr val="white"/>
                </a:solidFill>
                <a:effectLst/>
                <a:uLnTx/>
                <a:uFillTx/>
                <a:latin typeface="Arial"/>
                <a:ea typeface="ＭＳ Ｐゴシック" charset="-128"/>
                <a:cs typeface="Arial" charset="0"/>
              </a:rPr>
              <a:t>    </a:t>
            </a: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P3/P5 with LPCT, LPVT</a:t>
            </a:r>
            <a:endParaRPr kumimoji="0" lang="en-US" sz="675" b="1" i="0" u="none" strike="noStrike" kern="0" cap="none" spc="0" normalizeH="0" baseline="0" noProof="0" dirty="0">
              <a:ln>
                <a:noFill/>
              </a:ln>
              <a:solidFill>
                <a:prstClr val="white"/>
              </a:solidFill>
              <a:effectLst/>
              <a:uLnTx/>
              <a:uFillTx/>
              <a:latin typeface="Arial"/>
              <a:ea typeface="ＭＳ Ｐゴシック" charset="-128"/>
              <a:cs typeface="Arial" charset="0"/>
            </a:endParaRPr>
          </a:p>
        </p:txBody>
      </p:sp>
      <p:sp>
        <p:nvSpPr>
          <p:cNvPr id="50" name="Text Box 50">
            <a:hlinkClick r:id="" action="ppaction://noaction"/>
            <a:extLst>
              <a:ext uri="{FF2B5EF4-FFF2-40B4-BE49-F238E27FC236}">
                <a16:creationId xmlns:a16="http://schemas.microsoft.com/office/drawing/2014/main" id="{9FD2A825-7258-4F59-8018-00305CC90114}"/>
              </a:ext>
            </a:extLst>
          </p:cNvPr>
          <p:cNvSpPr txBox="1">
            <a:spLocks noChangeArrowheads="1"/>
          </p:cNvSpPr>
          <p:nvPr/>
        </p:nvSpPr>
        <p:spPr bwMode="auto">
          <a:xfrm>
            <a:off x="7722995" y="2760021"/>
            <a:ext cx="1139194"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675" b="0" i="0" u="none" strike="noStrike" kern="0" cap="none" spc="0" normalizeH="0" baseline="0" noProof="0" dirty="0">
                <a:ln>
                  <a:noFill/>
                </a:ln>
                <a:solidFill>
                  <a:prstClr val="white"/>
                </a:solidFill>
                <a:effectLst/>
                <a:uLnTx/>
                <a:uFillTx/>
                <a:latin typeface="Arial"/>
                <a:ea typeface="ＭＳ Ｐゴシック" charset="-128"/>
                <a:cs typeface="Arial" charset="0"/>
              </a:rPr>
              <a:t>    </a:t>
            </a: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P7 Phase 1</a:t>
            </a:r>
            <a:endParaRPr kumimoji="0" lang="en-US" sz="675" b="1" i="0" u="none" strike="noStrike" kern="0" cap="none" spc="0" normalizeH="0" baseline="0" noProof="0" dirty="0">
              <a:ln>
                <a:noFill/>
              </a:ln>
              <a:solidFill>
                <a:prstClr val="white"/>
              </a:solidFill>
              <a:effectLst/>
              <a:uLnTx/>
              <a:uFillTx/>
              <a:latin typeface="Arial"/>
              <a:ea typeface="ＭＳ Ｐゴシック" charset="-128"/>
              <a:cs typeface="Arial" charset="0"/>
            </a:endParaRPr>
          </a:p>
        </p:txBody>
      </p:sp>
      <p:sp>
        <p:nvSpPr>
          <p:cNvPr id="51" name="Text Box 50">
            <a:hlinkClick r:id="" action="ppaction://noaction"/>
            <a:extLst>
              <a:ext uri="{FF2B5EF4-FFF2-40B4-BE49-F238E27FC236}">
                <a16:creationId xmlns:a16="http://schemas.microsoft.com/office/drawing/2014/main" id="{846E3CD1-A417-4D0D-909F-19941A6E5EE1}"/>
              </a:ext>
            </a:extLst>
          </p:cNvPr>
          <p:cNvSpPr txBox="1">
            <a:spLocks noChangeArrowheads="1"/>
          </p:cNvSpPr>
          <p:nvPr/>
        </p:nvSpPr>
        <p:spPr bwMode="auto">
          <a:xfrm>
            <a:off x="6851866" y="3006716"/>
            <a:ext cx="1139194"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675" b="0" i="0" u="none" strike="noStrike" kern="0" cap="none" spc="0" normalizeH="0" baseline="0" noProof="0" dirty="0">
                <a:ln>
                  <a:noFill/>
                </a:ln>
                <a:solidFill>
                  <a:prstClr val="white"/>
                </a:solidFill>
                <a:effectLst/>
                <a:uLnTx/>
                <a:uFillTx/>
                <a:latin typeface="Arial"/>
                <a:ea typeface="ＭＳ Ｐゴシック" charset="-128"/>
                <a:cs typeface="Arial" charset="0"/>
              </a:rPr>
              <a:t>    </a:t>
            </a: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P5 Process Bus</a:t>
            </a:r>
            <a:endParaRPr kumimoji="0" lang="en-US" sz="675" b="1" i="0" u="none" strike="noStrike" kern="0" cap="none" spc="0" normalizeH="0" baseline="0" noProof="0" dirty="0">
              <a:ln>
                <a:noFill/>
              </a:ln>
              <a:solidFill>
                <a:prstClr val="white"/>
              </a:solidFill>
              <a:effectLst/>
              <a:uLnTx/>
              <a:uFillTx/>
              <a:latin typeface="Arial"/>
              <a:ea typeface="ＭＳ Ｐゴシック" charset="-128"/>
              <a:cs typeface="Arial" charset="0"/>
            </a:endParaRPr>
          </a:p>
        </p:txBody>
      </p:sp>
      <p:sp>
        <p:nvSpPr>
          <p:cNvPr id="52" name="Text Box 50">
            <a:hlinkClick r:id="" action="ppaction://noaction"/>
            <a:extLst>
              <a:ext uri="{FF2B5EF4-FFF2-40B4-BE49-F238E27FC236}">
                <a16:creationId xmlns:a16="http://schemas.microsoft.com/office/drawing/2014/main" id="{5CE82852-F812-4115-B949-B70B1090B01E}"/>
              </a:ext>
            </a:extLst>
          </p:cNvPr>
          <p:cNvSpPr txBox="1">
            <a:spLocks noChangeArrowheads="1"/>
          </p:cNvSpPr>
          <p:nvPr/>
        </p:nvSpPr>
        <p:spPr bwMode="auto">
          <a:xfrm>
            <a:off x="1552312" y="711634"/>
            <a:ext cx="2125166" cy="3593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675" b="0" i="0" u="none" strike="noStrike" kern="0" cap="none" spc="0" normalizeH="0" baseline="0" noProof="0" dirty="0">
                <a:ln>
                  <a:noFill/>
                </a:ln>
                <a:solidFill>
                  <a:prstClr val="white"/>
                </a:solidFill>
                <a:effectLst/>
                <a:uLnTx/>
                <a:uFillTx/>
                <a:latin typeface="Arial"/>
                <a:ea typeface="ＭＳ Ｐゴシック" charset="-128"/>
                <a:cs typeface="Arial" charset="0"/>
              </a:rPr>
              <a:t> </a:t>
            </a:r>
            <a:r>
              <a:rPr kumimoji="0" lang="en-US" sz="900" b="0" i="0" u="none" strike="noStrike" kern="0" cap="none" spc="0" normalizeH="0" baseline="0" noProof="0" dirty="0" err="1">
                <a:ln>
                  <a:noFill/>
                </a:ln>
                <a:solidFill>
                  <a:prstClr val="white"/>
                </a:solidFill>
                <a:effectLst/>
                <a:uLnTx/>
                <a:uFillTx/>
                <a:latin typeface="Arial"/>
                <a:ea typeface="ＭＳ Ｐゴシック" charset="-128"/>
                <a:cs typeface="Arial" charset="0"/>
              </a:rPr>
              <a:t>Ecostruxure</a:t>
            </a: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 Grid Advisor engineering tool integration with SCE </a:t>
            </a:r>
            <a:endParaRPr kumimoji="0" lang="en-US" sz="675" b="1" i="0" u="none" strike="noStrike" kern="0" cap="none" spc="0" normalizeH="0" baseline="0" noProof="0" dirty="0">
              <a:ln>
                <a:noFill/>
              </a:ln>
              <a:solidFill>
                <a:prstClr val="white"/>
              </a:solidFill>
              <a:effectLst/>
              <a:uLnTx/>
              <a:uFillTx/>
              <a:latin typeface="Arial"/>
              <a:ea typeface="ＭＳ Ｐゴシック" charset="-128"/>
              <a:cs typeface="Arial" charset="0"/>
            </a:endParaRPr>
          </a:p>
        </p:txBody>
      </p:sp>
      <p:sp>
        <p:nvSpPr>
          <p:cNvPr id="54" name="Text Box 50">
            <a:hlinkClick r:id="" action="ppaction://noaction"/>
            <a:extLst>
              <a:ext uri="{FF2B5EF4-FFF2-40B4-BE49-F238E27FC236}">
                <a16:creationId xmlns:a16="http://schemas.microsoft.com/office/drawing/2014/main" id="{F89EAD5D-625E-4A52-9BCA-35FF03DF2DCB}"/>
              </a:ext>
            </a:extLst>
          </p:cNvPr>
          <p:cNvSpPr txBox="1">
            <a:spLocks noChangeArrowheads="1"/>
          </p:cNvSpPr>
          <p:nvPr/>
        </p:nvSpPr>
        <p:spPr bwMode="auto">
          <a:xfrm>
            <a:off x="4611374" y="2762481"/>
            <a:ext cx="1139194"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675" b="0" i="0" u="none" strike="noStrike" kern="0" cap="none" spc="0" normalizeH="0" baseline="0" noProof="0" dirty="0">
                <a:ln>
                  <a:noFill/>
                </a:ln>
                <a:solidFill>
                  <a:prstClr val="white"/>
                </a:solidFill>
                <a:effectLst/>
                <a:uLnTx/>
                <a:uFillTx/>
                <a:latin typeface="Arial"/>
                <a:ea typeface="ＭＳ Ｐゴシック" charset="-128"/>
                <a:cs typeface="Arial" charset="0"/>
              </a:rPr>
              <a:t>    </a:t>
            </a: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P30 large HMI</a:t>
            </a:r>
            <a:endParaRPr kumimoji="0" lang="en-US" sz="675" b="1" i="0" u="none" strike="noStrike" kern="0" cap="none" spc="0" normalizeH="0" baseline="0" noProof="0" dirty="0">
              <a:ln>
                <a:noFill/>
              </a:ln>
              <a:solidFill>
                <a:prstClr val="white"/>
              </a:solidFill>
              <a:effectLst/>
              <a:uLnTx/>
              <a:uFillTx/>
              <a:latin typeface="Arial"/>
              <a:ea typeface="ＭＳ Ｐゴシック" charset="-128"/>
              <a:cs typeface="Arial" charset="0"/>
            </a:endParaRPr>
          </a:p>
        </p:txBody>
      </p:sp>
      <p:sp>
        <p:nvSpPr>
          <p:cNvPr id="55" name="Text Box 50">
            <a:hlinkClick r:id="" action="ppaction://noaction"/>
            <a:extLst>
              <a:ext uri="{FF2B5EF4-FFF2-40B4-BE49-F238E27FC236}">
                <a16:creationId xmlns:a16="http://schemas.microsoft.com/office/drawing/2014/main" id="{844D58B3-5242-4DDD-A5DA-FABE485DCB5A}"/>
              </a:ext>
            </a:extLst>
          </p:cNvPr>
          <p:cNvSpPr txBox="1">
            <a:spLocks noChangeArrowheads="1"/>
          </p:cNvSpPr>
          <p:nvPr/>
        </p:nvSpPr>
        <p:spPr bwMode="auto">
          <a:xfrm>
            <a:off x="6640346" y="3990396"/>
            <a:ext cx="1549123" cy="3593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T300 with Relay Functions, cyber CSPN certification</a:t>
            </a:r>
            <a:endParaRPr kumimoji="0" lang="en-US" sz="675" b="1" i="0" u="none" strike="noStrike" kern="0" cap="none" spc="0" normalizeH="0" baseline="0" noProof="0" dirty="0">
              <a:ln>
                <a:noFill/>
              </a:ln>
              <a:solidFill>
                <a:prstClr val="white"/>
              </a:solidFill>
              <a:effectLst/>
              <a:uLnTx/>
              <a:uFillTx/>
              <a:latin typeface="Arial"/>
              <a:ea typeface="ＭＳ Ｐゴシック" charset="-128"/>
              <a:cs typeface="Arial" charset="0"/>
            </a:endParaRPr>
          </a:p>
        </p:txBody>
      </p:sp>
      <p:sp>
        <p:nvSpPr>
          <p:cNvPr id="56" name="Text Box 50">
            <a:hlinkClick r:id="" action="ppaction://noaction"/>
            <a:extLst>
              <a:ext uri="{FF2B5EF4-FFF2-40B4-BE49-F238E27FC236}">
                <a16:creationId xmlns:a16="http://schemas.microsoft.com/office/drawing/2014/main" id="{45DA2A3A-A6D4-4B0C-B1A8-1A46A42DBADD}"/>
              </a:ext>
            </a:extLst>
          </p:cNvPr>
          <p:cNvSpPr txBox="1">
            <a:spLocks noChangeArrowheads="1"/>
          </p:cNvSpPr>
          <p:nvPr/>
        </p:nvSpPr>
        <p:spPr bwMode="auto">
          <a:xfrm>
            <a:off x="4126397" y="1495717"/>
            <a:ext cx="2386794"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APM with Asset Monitor Core on premise</a:t>
            </a:r>
          </a:p>
        </p:txBody>
      </p:sp>
      <p:sp>
        <p:nvSpPr>
          <p:cNvPr id="58" name="Text Box 50">
            <a:hlinkClick r:id="" action="ppaction://noaction"/>
            <a:extLst>
              <a:ext uri="{FF2B5EF4-FFF2-40B4-BE49-F238E27FC236}">
                <a16:creationId xmlns:a16="http://schemas.microsoft.com/office/drawing/2014/main" id="{A7211E3C-461F-4786-9F6F-87FF1B7A98E6}"/>
              </a:ext>
            </a:extLst>
          </p:cNvPr>
          <p:cNvSpPr txBox="1">
            <a:spLocks noChangeArrowheads="1"/>
          </p:cNvSpPr>
          <p:nvPr/>
        </p:nvSpPr>
        <p:spPr bwMode="auto">
          <a:xfrm>
            <a:off x="4126397" y="1959357"/>
            <a:ext cx="1624171"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Terminal block 61850</a:t>
            </a:r>
          </a:p>
        </p:txBody>
      </p:sp>
      <p:sp>
        <p:nvSpPr>
          <p:cNvPr id="43" name="TextBox 32">
            <a:extLst>
              <a:ext uri="{FF2B5EF4-FFF2-40B4-BE49-F238E27FC236}">
                <a16:creationId xmlns:a16="http://schemas.microsoft.com/office/drawing/2014/main" id="{63A0BB6F-550B-43CC-8691-76ADE0F723F4}"/>
              </a:ext>
            </a:extLst>
          </p:cNvPr>
          <p:cNvSpPr txBox="1"/>
          <p:nvPr/>
        </p:nvSpPr>
        <p:spPr>
          <a:xfrm>
            <a:off x="291114" y="901207"/>
            <a:ext cx="1211706" cy="392415"/>
          </a:xfrm>
          <a:prstGeom prst="rect">
            <a:avLst/>
          </a:prstGeom>
          <a:noFill/>
        </p:spPr>
        <p:txBody>
          <a:bodyPr wrap="square" lIns="0" tIns="0" rIns="0" bIns="0" rtlCol="0">
            <a:spAutoFit/>
          </a:body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rial"/>
                <a:ea typeface="+mn-ea"/>
                <a:cs typeface="Arial"/>
              </a:rPr>
              <a:t>Apps, Analytics &amp; Services </a:t>
            </a:r>
            <a:r>
              <a:rPr kumimoji="0" lang="en-US" sz="1500" b="1" i="0" u="none" strike="noStrike" kern="1200" cap="none" spc="0" normalizeH="0" baseline="0" noProof="0" dirty="0">
                <a:ln>
                  <a:noFill/>
                </a:ln>
                <a:solidFill>
                  <a:srgbClr val="FFFFFF"/>
                </a:solidFill>
                <a:effectLst/>
                <a:uLnTx/>
                <a:uFillTx/>
                <a:latin typeface="Arial"/>
                <a:ea typeface="+mn-ea"/>
                <a:cs typeface="Arial"/>
              </a:rPr>
              <a:t>	</a:t>
            </a:r>
          </a:p>
        </p:txBody>
      </p:sp>
      <p:sp>
        <p:nvSpPr>
          <p:cNvPr id="44" name="TextBox 33">
            <a:extLst>
              <a:ext uri="{FF2B5EF4-FFF2-40B4-BE49-F238E27FC236}">
                <a16:creationId xmlns:a16="http://schemas.microsoft.com/office/drawing/2014/main" id="{EDFEA084-099E-4215-AA9E-7303372B9750}"/>
              </a:ext>
            </a:extLst>
          </p:cNvPr>
          <p:cNvSpPr txBox="1"/>
          <p:nvPr/>
        </p:nvSpPr>
        <p:spPr>
          <a:xfrm>
            <a:off x="315910" y="1929525"/>
            <a:ext cx="593464" cy="307777"/>
          </a:xfrm>
          <a:prstGeom prst="rect">
            <a:avLst/>
          </a:prstGeom>
          <a:noFill/>
        </p:spPr>
        <p:txBody>
          <a:bodyPr wrap="square" lIns="0" tIns="0" rIns="0" bIns="0" rtlCol="0">
            <a:spAutoFit/>
          </a:body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Arial"/>
              </a:rPr>
              <a:t>Edge Control </a:t>
            </a:r>
            <a:endParaRPr kumimoji="0" lang="en-US" sz="1000" b="1" i="0" u="none" strike="noStrike" kern="1200" cap="none" spc="0" normalizeH="0" baseline="0" noProof="0" dirty="0">
              <a:ln>
                <a:noFill/>
              </a:ln>
              <a:solidFill>
                <a:srgbClr val="FFFFFF"/>
              </a:solidFill>
              <a:effectLst/>
              <a:uLnTx/>
              <a:uFillTx/>
              <a:latin typeface="Arial"/>
              <a:ea typeface="+mn-ea"/>
              <a:cs typeface="Arial"/>
            </a:endParaRPr>
          </a:p>
        </p:txBody>
      </p:sp>
      <p:sp>
        <p:nvSpPr>
          <p:cNvPr id="45" name="TextBox 34">
            <a:extLst>
              <a:ext uri="{FF2B5EF4-FFF2-40B4-BE49-F238E27FC236}">
                <a16:creationId xmlns:a16="http://schemas.microsoft.com/office/drawing/2014/main" id="{2467F5E8-24D4-404E-A52F-049C67474CAA}"/>
              </a:ext>
            </a:extLst>
          </p:cNvPr>
          <p:cNvSpPr txBox="1"/>
          <p:nvPr/>
        </p:nvSpPr>
        <p:spPr>
          <a:xfrm>
            <a:off x="289555" y="3352224"/>
            <a:ext cx="983850" cy="392415"/>
          </a:xfrm>
          <a:prstGeom prst="rect">
            <a:avLst/>
          </a:prstGeom>
          <a:noFill/>
        </p:spPr>
        <p:txBody>
          <a:bodyPr wrap="square" lIns="0" tIns="0" rIns="0" bIns="0" rtlCol="0">
            <a:spAutoFit/>
          </a:body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Arial"/>
              </a:rPr>
              <a:t>Connected Products</a:t>
            </a:r>
            <a:r>
              <a:rPr kumimoji="0" lang="en-US" sz="1500" b="1" i="0" u="none" strike="noStrike" kern="1200" cap="none" spc="0" normalizeH="0" baseline="0" noProof="0" dirty="0">
                <a:ln>
                  <a:noFill/>
                </a:ln>
                <a:solidFill>
                  <a:srgbClr val="FFFFFF"/>
                </a:solidFill>
                <a:effectLst/>
                <a:uLnTx/>
                <a:uFillTx/>
                <a:latin typeface="Arial"/>
                <a:ea typeface="+mn-ea"/>
                <a:cs typeface="Arial"/>
              </a:rPr>
              <a:t>	</a:t>
            </a:r>
          </a:p>
        </p:txBody>
      </p:sp>
      <p:sp>
        <p:nvSpPr>
          <p:cNvPr id="32" name="TextBox 31">
            <a:extLst>
              <a:ext uri="{FF2B5EF4-FFF2-40B4-BE49-F238E27FC236}">
                <a16:creationId xmlns:a16="http://schemas.microsoft.com/office/drawing/2014/main" id="{65996700-2E8A-4CD2-BAE7-112CDF92399A}"/>
              </a:ext>
            </a:extLst>
          </p:cNvPr>
          <p:cNvSpPr txBox="1"/>
          <p:nvPr/>
        </p:nvSpPr>
        <p:spPr>
          <a:xfrm>
            <a:off x="931018" y="2903633"/>
            <a:ext cx="595035"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a:ea typeface="+mn-ea"/>
                <a:cs typeface="+mn-cs"/>
              </a:rPr>
              <a:t>Relays</a:t>
            </a:r>
          </a:p>
        </p:txBody>
      </p:sp>
      <p:sp>
        <p:nvSpPr>
          <p:cNvPr id="3" name="TextBox 2">
            <a:extLst>
              <a:ext uri="{FF2B5EF4-FFF2-40B4-BE49-F238E27FC236}">
                <a16:creationId xmlns:a16="http://schemas.microsoft.com/office/drawing/2014/main" id="{F18CA4BA-3391-4833-B98F-30829A00B234}"/>
              </a:ext>
            </a:extLst>
          </p:cNvPr>
          <p:cNvSpPr txBox="1"/>
          <p:nvPr/>
        </p:nvSpPr>
        <p:spPr>
          <a:xfrm>
            <a:off x="900581" y="3891779"/>
            <a:ext cx="84670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a:ea typeface="+mn-ea"/>
                <a:cs typeface="+mn-cs"/>
              </a:rPr>
              <a:t>Equipment</a:t>
            </a:r>
          </a:p>
        </p:txBody>
      </p:sp>
      <p:sp>
        <p:nvSpPr>
          <p:cNvPr id="33" name="TextBox 32">
            <a:extLst>
              <a:ext uri="{FF2B5EF4-FFF2-40B4-BE49-F238E27FC236}">
                <a16:creationId xmlns:a16="http://schemas.microsoft.com/office/drawing/2014/main" id="{327C5E5A-52BA-4234-A1CD-97414BAD91A5}"/>
              </a:ext>
            </a:extLst>
          </p:cNvPr>
          <p:cNvSpPr txBox="1"/>
          <p:nvPr/>
        </p:nvSpPr>
        <p:spPr>
          <a:xfrm>
            <a:off x="914872" y="2349936"/>
            <a:ext cx="641522"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a:ea typeface="+mn-ea"/>
                <a:cs typeface="+mn-cs"/>
              </a:rPr>
              <a:t>Control</a:t>
            </a:r>
          </a:p>
        </p:txBody>
      </p:sp>
      <p:sp>
        <p:nvSpPr>
          <p:cNvPr id="34" name="TextBox 33">
            <a:extLst>
              <a:ext uri="{FF2B5EF4-FFF2-40B4-BE49-F238E27FC236}">
                <a16:creationId xmlns:a16="http://schemas.microsoft.com/office/drawing/2014/main" id="{5A50A6FE-393A-4A94-9DC6-62E23E2A653D}"/>
              </a:ext>
            </a:extLst>
          </p:cNvPr>
          <p:cNvSpPr txBox="1"/>
          <p:nvPr/>
        </p:nvSpPr>
        <p:spPr>
          <a:xfrm>
            <a:off x="910785" y="1530985"/>
            <a:ext cx="752129"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a:ea typeface="+mn-ea"/>
                <a:cs typeface="+mn-cs"/>
              </a:rPr>
              <a:t>Analytics</a:t>
            </a:r>
          </a:p>
        </p:txBody>
      </p:sp>
      <p:cxnSp>
        <p:nvCxnSpPr>
          <p:cNvPr id="6" name="Connecteur droit avec flèche 5">
            <a:extLst>
              <a:ext uri="{FF2B5EF4-FFF2-40B4-BE49-F238E27FC236}">
                <a16:creationId xmlns:a16="http://schemas.microsoft.com/office/drawing/2014/main" id="{8EE71913-965A-4510-B17A-1F170F558F20}"/>
              </a:ext>
            </a:extLst>
          </p:cNvPr>
          <p:cNvCxnSpPr/>
          <p:nvPr/>
        </p:nvCxnSpPr>
        <p:spPr>
          <a:xfrm>
            <a:off x="1492325" y="4582609"/>
            <a:ext cx="7330872" cy="15450"/>
          </a:xfrm>
          <a:prstGeom prst="straightConnector1">
            <a:avLst/>
          </a:prstGeom>
          <a:ln w="28575" cap="rnd">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sp>
        <p:nvSpPr>
          <p:cNvPr id="60" name="Text Box 50">
            <a:hlinkClick r:id="" action="ppaction://noaction"/>
            <a:extLst>
              <a:ext uri="{FF2B5EF4-FFF2-40B4-BE49-F238E27FC236}">
                <a16:creationId xmlns:a16="http://schemas.microsoft.com/office/drawing/2014/main" id="{B51EA892-1972-4466-BB3F-B0C88322368D}"/>
              </a:ext>
            </a:extLst>
          </p:cNvPr>
          <p:cNvSpPr txBox="1">
            <a:spLocks noChangeArrowheads="1"/>
          </p:cNvSpPr>
          <p:nvPr/>
        </p:nvSpPr>
        <p:spPr bwMode="auto">
          <a:xfrm>
            <a:off x="7185988" y="1190988"/>
            <a:ext cx="1665400"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APM with Asset Monitor Elite</a:t>
            </a:r>
          </a:p>
        </p:txBody>
      </p:sp>
      <p:sp>
        <p:nvSpPr>
          <p:cNvPr id="61" name="Text Box 50">
            <a:hlinkClick r:id="" action="ppaction://noaction"/>
            <a:extLst>
              <a:ext uri="{FF2B5EF4-FFF2-40B4-BE49-F238E27FC236}">
                <a16:creationId xmlns:a16="http://schemas.microsoft.com/office/drawing/2014/main" id="{221B7591-9198-4EF2-93A3-1191B867D715}"/>
              </a:ext>
            </a:extLst>
          </p:cNvPr>
          <p:cNvSpPr txBox="1">
            <a:spLocks noChangeArrowheads="1"/>
          </p:cNvSpPr>
          <p:nvPr/>
        </p:nvSpPr>
        <p:spPr bwMode="auto">
          <a:xfrm>
            <a:off x="4675716" y="3983772"/>
            <a:ext cx="1549123" cy="3593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T300 disturbance record, PQ H40</a:t>
            </a:r>
            <a:endParaRPr kumimoji="0" lang="en-US" sz="675" b="1" i="0" u="none" strike="noStrike" kern="0" cap="none" spc="0" normalizeH="0" baseline="0" noProof="0" dirty="0">
              <a:ln>
                <a:noFill/>
              </a:ln>
              <a:solidFill>
                <a:prstClr val="white"/>
              </a:solidFill>
              <a:effectLst/>
              <a:uLnTx/>
              <a:uFillTx/>
              <a:latin typeface="Arial"/>
              <a:ea typeface="ＭＳ Ｐゴシック" charset="-128"/>
              <a:cs typeface="Arial" charset="0"/>
            </a:endParaRPr>
          </a:p>
        </p:txBody>
      </p:sp>
      <p:sp>
        <p:nvSpPr>
          <p:cNvPr id="62" name="Text Box 50">
            <a:hlinkClick r:id="" action="ppaction://noaction"/>
            <a:extLst>
              <a:ext uri="{FF2B5EF4-FFF2-40B4-BE49-F238E27FC236}">
                <a16:creationId xmlns:a16="http://schemas.microsoft.com/office/drawing/2014/main" id="{D91E8364-223E-4212-ABDF-7927EEC81048}"/>
              </a:ext>
            </a:extLst>
          </p:cNvPr>
          <p:cNvSpPr txBox="1">
            <a:spLocks noChangeArrowheads="1"/>
          </p:cNvSpPr>
          <p:nvPr/>
        </p:nvSpPr>
        <p:spPr bwMode="auto">
          <a:xfrm>
            <a:off x="1521972" y="2425770"/>
            <a:ext cx="1121608"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Smart aps C264</a:t>
            </a:r>
            <a:r>
              <a:rPr kumimoji="0" lang="en-US" sz="675" b="0" i="0" u="none" strike="noStrike" kern="0" cap="none" spc="0" normalizeH="0" baseline="0" noProof="0" dirty="0">
                <a:ln>
                  <a:noFill/>
                </a:ln>
                <a:solidFill>
                  <a:prstClr val="white"/>
                </a:solidFill>
                <a:effectLst/>
                <a:uLnTx/>
                <a:uFillTx/>
                <a:latin typeface="Arial"/>
                <a:ea typeface="ＭＳ Ｐゴシック" charset="-128"/>
                <a:cs typeface="Arial" charset="0"/>
              </a:rPr>
              <a:t> </a:t>
            </a:r>
            <a:endPar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endParaRPr>
          </a:p>
        </p:txBody>
      </p:sp>
      <p:sp>
        <p:nvSpPr>
          <p:cNvPr id="63" name="Text Box 50">
            <a:hlinkClick r:id="" action="ppaction://noaction"/>
            <a:extLst>
              <a:ext uri="{FF2B5EF4-FFF2-40B4-BE49-F238E27FC236}">
                <a16:creationId xmlns:a16="http://schemas.microsoft.com/office/drawing/2014/main" id="{3C21D408-CBC0-4B36-8F46-76C0B8B0D10F}"/>
              </a:ext>
            </a:extLst>
          </p:cNvPr>
          <p:cNvSpPr txBox="1">
            <a:spLocks noChangeArrowheads="1"/>
          </p:cNvSpPr>
          <p:nvPr/>
        </p:nvSpPr>
        <p:spPr bwMode="auto">
          <a:xfrm>
            <a:off x="4119773" y="2201209"/>
            <a:ext cx="1877529"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Smart aps Substation operation</a:t>
            </a:r>
          </a:p>
        </p:txBody>
      </p:sp>
      <p:sp>
        <p:nvSpPr>
          <p:cNvPr id="64" name="Text Box 50">
            <a:hlinkClick r:id="" action="ppaction://noaction"/>
            <a:extLst>
              <a:ext uri="{FF2B5EF4-FFF2-40B4-BE49-F238E27FC236}">
                <a16:creationId xmlns:a16="http://schemas.microsoft.com/office/drawing/2014/main" id="{D132FB60-9060-477B-A384-D57783D370B6}"/>
              </a:ext>
            </a:extLst>
          </p:cNvPr>
          <p:cNvSpPr txBox="1">
            <a:spLocks noChangeArrowheads="1"/>
          </p:cNvSpPr>
          <p:nvPr/>
        </p:nvSpPr>
        <p:spPr bwMode="auto">
          <a:xfrm>
            <a:off x="4109834" y="1180978"/>
            <a:ext cx="1982853"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Cybersecurity dashboard monitor</a:t>
            </a:r>
          </a:p>
        </p:txBody>
      </p:sp>
      <p:sp>
        <p:nvSpPr>
          <p:cNvPr id="7" name="Accolade ouvrante 6">
            <a:extLst>
              <a:ext uri="{FF2B5EF4-FFF2-40B4-BE49-F238E27FC236}">
                <a16:creationId xmlns:a16="http://schemas.microsoft.com/office/drawing/2014/main" id="{3B0E7887-8057-4921-AE22-0AC507187BD8}"/>
              </a:ext>
            </a:extLst>
          </p:cNvPr>
          <p:cNvSpPr/>
          <p:nvPr/>
        </p:nvSpPr>
        <p:spPr>
          <a:xfrm>
            <a:off x="869618" y="1654095"/>
            <a:ext cx="81709" cy="818951"/>
          </a:xfrm>
          <a:prstGeom prst="leftBrace">
            <a:avLst/>
          </a:prstGeom>
          <a:solidFill>
            <a:schemeClr val="bg1"/>
          </a:solidFill>
          <a:ln w="12700" cap="rnd">
            <a:solidFill>
              <a:srgbClr val="4F515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Accolade ouvrante 64">
            <a:extLst>
              <a:ext uri="{FF2B5EF4-FFF2-40B4-BE49-F238E27FC236}">
                <a16:creationId xmlns:a16="http://schemas.microsoft.com/office/drawing/2014/main" id="{DDBFE490-6071-4342-BBCE-B99199C41A82}"/>
              </a:ext>
            </a:extLst>
          </p:cNvPr>
          <p:cNvSpPr/>
          <p:nvPr/>
        </p:nvSpPr>
        <p:spPr>
          <a:xfrm>
            <a:off x="908923" y="3006252"/>
            <a:ext cx="45719" cy="1070308"/>
          </a:xfrm>
          <a:prstGeom prst="leftBrace">
            <a:avLst/>
          </a:prstGeom>
          <a:solidFill>
            <a:schemeClr val="bg1"/>
          </a:solidFill>
          <a:ln w="12700" cap="rnd">
            <a:solidFill>
              <a:srgbClr val="4F515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Text Box 50">
            <a:hlinkClick r:id="" action="ppaction://noaction"/>
            <a:extLst>
              <a:ext uri="{FF2B5EF4-FFF2-40B4-BE49-F238E27FC236}">
                <a16:creationId xmlns:a16="http://schemas.microsoft.com/office/drawing/2014/main" id="{FD83F8D0-5A15-4806-A6B0-3F8FD98E3279}"/>
              </a:ext>
            </a:extLst>
          </p:cNvPr>
          <p:cNvSpPr txBox="1">
            <a:spLocks noChangeArrowheads="1"/>
          </p:cNvSpPr>
          <p:nvPr/>
        </p:nvSpPr>
        <p:spPr bwMode="auto">
          <a:xfrm>
            <a:off x="6513191" y="2445438"/>
            <a:ext cx="1835677"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HMI gateway on virtual machine</a:t>
            </a:r>
          </a:p>
        </p:txBody>
      </p:sp>
      <p:sp>
        <p:nvSpPr>
          <p:cNvPr id="67" name="Text Box 50">
            <a:hlinkClick r:id="" action="ppaction://noaction"/>
            <a:extLst>
              <a:ext uri="{FF2B5EF4-FFF2-40B4-BE49-F238E27FC236}">
                <a16:creationId xmlns:a16="http://schemas.microsoft.com/office/drawing/2014/main" id="{36A92610-CB2F-4625-B265-3F84A50C67FC}"/>
              </a:ext>
            </a:extLst>
          </p:cNvPr>
          <p:cNvSpPr txBox="1">
            <a:spLocks noChangeArrowheads="1"/>
          </p:cNvSpPr>
          <p:nvPr/>
        </p:nvSpPr>
        <p:spPr bwMode="auto">
          <a:xfrm>
            <a:off x="2899179" y="4122165"/>
            <a:ext cx="1139194"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675" b="0" i="0" u="none" strike="noStrike" kern="0" cap="none" spc="0" normalizeH="0" baseline="0" noProof="0" dirty="0">
                <a:ln>
                  <a:noFill/>
                </a:ln>
                <a:solidFill>
                  <a:prstClr val="white"/>
                </a:solidFill>
                <a:effectLst/>
                <a:uLnTx/>
                <a:uFillTx/>
                <a:latin typeface="Arial"/>
                <a:ea typeface="ＭＳ Ｐゴシック" charset="-128"/>
                <a:cs typeface="Arial" charset="0"/>
              </a:rPr>
              <a:t>    </a:t>
            </a: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Breaker IED</a:t>
            </a:r>
            <a:endParaRPr kumimoji="0" lang="en-US" sz="675" b="1" i="0" u="none" strike="noStrike" kern="0" cap="none" spc="0" normalizeH="0" baseline="0" noProof="0" dirty="0">
              <a:ln>
                <a:noFill/>
              </a:ln>
              <a:solidFill>
                <a:prstClr val="white"/>
              </a:solidFill>
              <a:effectLst/>
              <a:uLnTx/>
              <a:uFillTx/>
              <a:latin typeface="Arial"/>
              <a:ea typeface="ＭＳ Ｐゴシック" charset="-128"/>
              <a:cs typeface="Arial" charset="0"/>
            </a:endParaRPr>
          </a:p>
        </p:txBody>
      </p:sp>
      <p:sp>
        <p:nvSpPr>
          <p:cNvPr id="68" name="Text Box 50">
            <a:hlinkClick r:id="" action="ppaction://noaction"/>
            <a:extLst>
              <a:ext uri="{FF2B5EF4-FFF2-40B4-BE49-F238E27FC236}">
                <a16:creationId xmlns:a16="http://schemas.microsoft.com/office/drawing/2014/main" id="{4892EF5C-7E04-4C1B-8789-8399A23E6C6B}"/>
              </a:ext>
            </a:extLst>
          </p:cNvPr>
          <p:cNvSpPr txBox="1">
            <a:spLocks noChangeArrowheads="1"/>
          </p:cNvSpPr>
          <p:nvPr/>
        </p:nvSpPr>
        <p:spPr bwMode="auto">
          <a:xfrm>
            <a:off x="1548854" y="1055086"/>
            <a:ext cx="1982853" cy="3593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Cybersecurity firmware signature, central authorization</a:t>
            </a:r>
          </a:p>
        </p:txBody>
      </p:sp>
      <p:sp>
        <p:nvSpPr>
          <p:cNvPr id="69" name="Text Box 50">
            <a:hlinkClick r:id="" action="ppaction://noaction"/>
            <a:extLst>
              <a:ext uri="{FF2B5EF4-FFF2-40B4-BE49-F238E27FC236}">
                <a16:creationId xmlns:a16="http://schemas.microsoft.com/office/drawing/2014/main" id="{EBDC26A4-8FC5-41E0-9CF2-9345C476118B}"/>
              </a:ext>
            </a:extLst>
          </p:cNvPr>
          <p:cNvSpPr txBox="1">
            <a:spLocks noChangeArrowheads="1"/>
          </p:cNvSpPr>
          <p:nvPr/>
        </p:nvSpPr>
        <p:spPr bwMode="auto">
          <a:xfrm>
            <a:off x="6513191" y="2180392"/>
            <a:ext cx="2345885"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Connected glasses training &amp; maintenance</a:t>
            </a:r>
          </a:p>
        </p:txBody>
      </p:sp>
      <p:sp>
        <p:nvSpPr>
          <p:cNvPr id="70" name="Text Box 50">
            <a:hlinkClick r:id="" action="ppaction://noaction"/>
            <a:extLst>
              <a:ext uri="{FF2B5EF4-FFF2-40B4-BE49-F238E27FC236}">
                <a16:creationId xmlns:a16="http://schemas.microsoft.com/office/drawing/2014/main" id="{16007198-7B8D-499B-A2F7-791D087FAB54}"/>
              </a:ext>
            </a:extLst>
          </p:cNvPr>
          <p:cNvSpPr txBox="1">
            <a:spLocks noChangeArrowheads="1"/>
          </p:cNvSpPr>
          <p:nvPr/>
        </p:nvSpPr>
        <p:spPr bwMode="auto">
          <a:xfrm>
            <a:off x="4123088" y="955695"/>
            <a:ext cx="1982853"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Cybersecurity TUV certification</a:t>
            </a:r>
          </a:p>
        </p:txBody>
      </p:sp>
      <p:sp>
        <p:nvSpPr>
          <p:cNvPr id="71" name="Text Box 50">
            <a:hlinkClick r:id="" action="ppaction://noaction"/>
            <a:extLst>
              <a:ext uri="{FF2B5EF4-FFF2-40B4-BE49-F238E27FC236}">
                <a16:creationId xmlns:a16="http://schemas.microsoft.com/office/drawing/2014/main" id="{25A9EB5B-306D-41C0-A142-4707D5164A70}"/>
              </a:ext>
            </a:extLst>
          </p:cNvPr>
          <p:cNvSpPr txBox="1">
            <a:spLocks noChangeArrowheads="1"/>
          </p:cNvSpPr>
          <p:nvPr/>
        </p:nvSpPr>
        <p:spPr bwMode="auto">
          <a:xfrm>
            <a:off x="6838124" y="935883"/>
            <a:ext cx="2016579" cy="220870"/>
          </a:xfrm>
          <a:prstGeom prst="rect">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square" lIns="81573" tIns="40787" rIns="81573" bIns="40787">
            <a:spAutoFit/>
          </a:bodyPr>
          <a:lstStyle/>
          <a:p>
            <a:pPr marL="0" marR="0" lvl="0" indent="0" algn="l" defTabSz="815674"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Arial"/>
                <a:ea typeface="ＭＳ Ｐゴシック" charset="-128"/>
                <a:cs typeface="Arial" charset="0"/>
              </a:rPr>
              <a:t>APM with Asset Advisor  Integration</a:t>
            </a:r>
          </a:p>
        </p:txBody>
      </p:sp>
    </p:spTree>
    <p:extLst>
      <p:ext uri="{BB962C8B-B14F-4D97-AF65-F5344CB8AC3E}">
        <p14:creationId xmlns:p14="http://schemas.microsoft.com/office/powerpoint/2010/main" val="2806713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44A75-EB77-4599-A233-AA6E1A5EF521}"/>
              </a:ext>
            </a:extLst>
          </p:cNvPr>
          <p:cNvSpPr>
            <a:spLocks noGrp="1"/>
          </p:cNvSpPr>
          <p:nvPr>
            <p:ph type="title"/>
          </p:nvPr>
        </p:nvSpPr>
        <p:spPr>
          <a:xfrm>
            <a:off x="456129" y="383500"/>
            <a:ext cx="8229600" cy="430887"/>
          </a:xfrm>
        </p:spPr>
        <p:txBody>
          <a:bodyPr/>
          <a:lstStyle/>
          <a:p>
            <a:r>
              <a:rPr lang="en-US" sz="2800" b="1" dirty="0"/>
              <a:t>We are ready for GROWTH!</a:t>
            </a:r>
          </a:p>
        </p:txBody>
      </p:sp>
      <p:sp>
        <p:nvSpPr>
          <p:cNvPr id="3" name="Content Placeholder 2">
            <a:extLst>
              <a:ext uri="{FF2B5EF4-FFF2-40B4-BE49-F238E27FC236}">
                <a16:creationId xmlns:a16="http://schemas.microsoft.com/office/drawing/2014/main" id="{09EEA726-5CB3-4FD3-A482-25CBC391F9FC}"/>
              </a:ext>
            </a:extLst>
          </p:cNvPr>
          <p:cNvSpPr>
            <a:spLocks noGrp="1"/>
          </p:cNvSpPr>
          <p:nvPr>
            <p:ph idx="1"/>
          </p:nvPr>
        </p:nvSpPr>
        <p:spPr>
          <a:xfrm>
            <a:off x="312194" y="1309376"/>
            <a:ext cx="8152933" cy="2472472"/>
          </a:xfrm>
        </p:spPr>
        <p:txBody>
          <a:bodyPr/>
          <a:lstStyle/>
          <a:p>
            <a:pPr marL="457200" indent="-441325">
              <a:buClrTx/>
              <a:buFont typeface="Wingdings" panose="05000000000000000000" pitchFamily="2" charset="2"/>
              <a:buChar char="§"/>
            </a:pPr>
            <a:r>
              <a:rPr lang="en-US" sz="2400" b="1" dirty="0"/>
              <a:t>We have the </a:t>
            </a:r>
            <a:r>
              <a:rPr lang="en-US" sz="2400" b="1" dirty="0">
                <a:solidFill>
                  <a:srgbClr val="00B0F0"/>
                </a:solidFill>
              </a:rPr>
              <a:t>building blocks to sell </a:t>
            </a:r>
            <a:r>
              <a:rPr lang="en-US" sz="2400" b="1" dirty="0"/>
              <a:t>the digital substation story </a:t>
            </a:r>
            <a:r>
              <a:rPr lang="en-US" sz="2400" b="1" dirty="0">
                <a:solidFill>
                  <a:srgbClr val="00B0F0"/>
                </a:solidFill>
              </a:rPr>
              <a:t>across various segments</a:t>
            </a:r>
          </a:p>
          <a:p>
            <a:pPr marL="457200" indent="-441325">
              <a:buClrTx/>
              <a:buFont typeface="Wingdings" panose="05000000000000000000" pitchFamily="2" charset="2"/>
              <a:buChar char="§"/>
            </a:pPr>
            <a:r>
              <a:rPr lang="en-US" sz="2400" b="1" dirty="0"/>
              <a:t>Proven </a:t>
            </a:r>
            <a:r>
              <a:rPr lang="en-US" sz="2400" b="1" dirty="0">
                <a:solidFill>
                  <a:srgbClr val="00B0F0"/>
                </a:solidFill>
              </a:rPr>
              <a:t>references, domain expertise</a:t>
            </a:r>
            <a:r>
              <a:rPr lang="en-US" sz="2400" b="1" dirty="0"/>
              <a:t>, localized </a:t>
            </a:r>
            <a:r>
              <a:rPr lang="en-US" sz="2400" b="1" dirty="0">
                <a:solidFill>
                  <a:srgbClr val="00B0F0"/>
                </a:solidFill>
              </a:rPr>
              <a:t>delivery model</a:t>
            </a:r>
          </a:p>
          <a:p>
            <a:pPr marL="457200" indent="-441325">
              <a:buClrTx/>
              <a:buFont typeface="Wingdings" panose="05000000000000000000" pitchFamily="2" charset="2"/>
              <a:buChar char="§"/>
            </a:pPr>
            <a:r>
              <a:rPr lang="en-US" sz="2400" b="1" dirty="0"/>
              <a:t>Continue to evolve the journey with offer roadmaps that spans multiple years of R&amp;D investment</a:t>
            </a:r>
          </a:p>
        </p:txBody>
      </p:sp>
    </p:spTree>
    <p:extLst>
      <p:ext uri="{BB962C8B-B14F-4D97-AF65-F5344CB8AC3E}">
        <p14:creationId xmlns:p14="http://schemas.microsoft.com/office/powerpoint/2010/main" val="3479801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64518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idx="4294967295"/>
          </p:nvPr>
        </p:nvSpPr>
        <p:spPr>
          <a:xfrm>
            <a:off x="131258" y="2"/>
            <a:ext cx="7564943" cy="711994"/>
          </a:xfrm>
        </p:spPr>
        <p:txBody>
          <a:bodyPr vert="horz" wrap="square" lIns="0" tIns="8099" rIns="0" bIns="8099" numCol="1" anchor="ctr" anchorCtr="0" compatLnSpc="1">
            <a:prstTxWarp prst="textNoShape">
              <a:avLst/>
            </a:prstTxWarp>
          </a:bodyPr>
          <a:lstStyle/>
          <a:p>
            <a:pPr algn="l"/>
            <a:r>
              <a:rPr lang="en-US" altLang="ko-KR" sz="2400" dirty="0">
                <a:solidFill>
                  <a:schemeClr val="bg2"/>
                </a:solidFill>
                <a:ea typeface="굴림" panose="020B0600000101010101" pitchFamily="34" charset="-127"/>
              </a:rPr>
              <a:t>Electricity IV Mozambique project</a:t>
            </a:r>
          </a:p>
        </p:txBody>
      </p:sp>
      <p:sp>
        <p:nvSpPr>
          <p:cNvPr id="9219" name="Rounded Rectangle 10"/>
          <p:cNvSpPr>
            <a:spLocks noChangeArrowheads="1"/>
          </p:cNvSpPr>
          <p:nvPr/>
        </p:nvSpPr>
        <p:spPr bwMode="auto">
          <a:xfrm>
            <a:off x="453842" y="3810744"/>
            <a:ext cx="3056121" cy="1025128"/>
          </a:xfrm>
          <a:prstGeom prst="roundRect">
            <a:avLst>
              <a:gd name="adj" fmla="val 16667"/>
            </a:avLst>
          </a:prstGeom>
          <a:solidFill>
            <a:srgbClr val="92D050"/>
          </a:solidFill>
          <a:ln w="31750" algn="ctr">
            <a:solidFill>
              <a:srgbClr val="92D050"/>
            </a:solidFill>
            <a:round/>
            <a:headEnd type="none" w="sm" len="sm"/>
            <a:tailEnd type="none" w="sm" len="sm"/>
          </a:ln>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en-US" altLang="ko-KR" sz="1350" kern="0" dirty="0">
              <a:solidFill>
                <a:srgbClr val="626469"/>
              </a:solidFill>
              <a:ea typeface="굴림" panose="020B0600000101010101" pitchFamily="34" charset="-127"/>
            </a:endParaRPr>
          </a:p>
        </p:txBody>
      </p:sp>
      <p:sp>
        <p:nvSpPr>
          <p:cNvPr id="9220" name="Rounded Rectangle 8"/>
          <p:cNvSpPr>
            <a:spLocks noChangeArrowheads="1"/>
          </p:cNvSpPr>
          <p:nvPr/>
        </p:nvSpPr>
        <p:spPr bwMode="auto">
          <a:xfrm>
            <a:off x="5484020" y="1229770"/>
            <a:ext cx="3368984" cy="2499122"/>
          </a:xfrm>
          <a:prstGeom prst="roundRect">
            <a:avLst>
              <a:gd name="adj" fmla="val 16667"/>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6151" name="Rectangle 3"/>
          <p:cNvSpPr>
            <a:spLocks noChangeArrowheads="1"/>
          </p:cNvSpPr>
          <p:nvPr/>
        </p:nvSpPr>
        <p:spPr bwMode="auto">
          <a:xfrm>
            <a:off x="5595938" y="1406594"/>
            <a:ext cx="3257066" cy="2057400"/>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en-US" altLang="ko-KR" b="1" kern="0" dirty="0">
                <a:solidFill>
                  <a:srgbClr val="626469"/>
                </a:solidFill>
                <a:latin typeface="Arial" charset="0"/>
                <a:ea typeface="굴림" charset="-127"/>
              </a:rPr>
              <a:t>* </a:t>
            </a:r>
            <a:r>
              <a:rPr lang="en-US" altLang="ko-KR" sz="1350" b="1" u="sng" kern="0" dirty="0">
                <a:solidFill>
                  <a:srgbClr val="626469"/>
                </a:solidFill>
                <a:latin typeface="Arial" charset="0"/>
                <a:ea typeface="굴림" charset="-127"/>
              </a:rPr>
              <a:t>Highlights</a:t>
            </a:r>
          </a:p>
          <a:p>
            <a:pPr marL="134541" indent="-134541" defTabSz="684610">
              <a:buFont typeface="Arial" charset="0"/>
              <a:buChar char="•"/>
              <a:defRPr/>
            </a:pPr>
            <a:endParaRPr lang="en-US" altLang="ko-KR" sz="1050" kern="0" dirty="0">
              <a:solidFill>
                <a:srgbClr val="626469"/>
              </a:solidFill>
              <a:latin typeface="Arial" charset="0"/>
              <a:ea typeface="굴림" charset="-127"/>
            </a:endParaRPr>
          </a:p>
          <a:p>
            <a:pPr marL="134541" indent="-134541" defTabSz="684610">
              <a:buFont typeface="Arial" charset="0"/>
              <a:buChar char="•"/>
              <a:defRPr/>
            </a:pPr>
            <a:r>
              <a:rPr lang="fr-FR" altLang="ko-KR" sz="1050" kern="0" dirty="0">
                <a:solidFill>
                  <a:srgbClr val="626469"/>
                </a:solidFill>
                <a:latin typeface="Arial" charset="0"/>
                <a:ea typeface="굴림" charset="-127"/>
              </a:rPr>
              <a:t>4 </a:t>
            </a:r>
            <a:r>
              <a:rPr lang="fr-FR" altLang="ko-KR" sz="1050" kern="0" dirty="0" err="1">
                <a:solidFill>
                  <a:srgbClr val="626469"/>
                </a:solidFill>
                <a:latin typeface="Arial" charset="0"/>
                <a:ea typeface="굴림" charset="-127"/>
              </a:rPr>
              <a:t>Interconnected</a:t>
            </a:r>
            <a:r>
              <a:rPr lang="fr-FR" altLang="ko-KR" sz="1050" kern="0" dirty="0">
                <a:solidFill>
                  <a:srgbClr val="626469"/>
                </a:solidFill>
                <a:latin typeface="Arial" charset="0"/>
                <a:ea typeface="굴림" charset="-127"/>
              </a:rPr>
              <a:t> </a:t>
            </a:r>
            <a:r>
              <a:rPr lang="fr-FR" altLang="ko-KR" sz="1050" kern="0" dirty="0" err="1">
                <a:solidFill>
                  <a:srgbClr val="626469"/>
                </a:solidFill>
                <a:latin typeface="Arial" charset="0"/>
                <a:ea typeface="굴림" charset="-127"/>
              </a:rPr>
              <a:t>Substations</a:t>
            </a:r>
            <a:endParaRPr lang="fr-FR" altLang="ko-KR" sz="1050" kern="0" dirty="0">
              <a:solidFill>
                <a:srgbClr val="626469"/>
              </a:solidFill>
              <a:latin typeface="Arial" charset="0"/>
              <a:ea typeface="굴림" charset="-127"/>
            </a:endParaRPr>
          </a:p>
          <a:p>
            <a:pPr marL="134541" indent="-134541" defTabSz="684610">
              <a:buFont typeface="Arial" charset="0"/>
              <a:buChar char="•"/>
              <a:defRPr/>
            </a:pPr>
            <a:r>
              <a:rPr lang="fr-FR" altLang="ko-KR" sz="1050" kern="0" dirty="0">
                <a:solidFill>
                  <a:srgbClr val="626469"/>
                </a:solidFill>
                <a:latin typeface="Arial" charset="0"/>
                <a:ea typeface="굴림" charset="-127"/>
              </a:rPr>
              <a:t>220/110/66/33/22/11 kV</a:t>
            </a:r>
            <a:endParaRPr lang="en-US" altLang="ko-KR" sz="1050" kern="0" dirty="0">
              <a:solidFill>
                <a:srgbClr val="626469"/>
              </a:solidFill>
              <a:latin typeface="Arial" charset="0"/>
              <a:ea typeface="굴림" charset="-127"/>
            </a:endParaRPr>
          </a:p>
          <a:p>
            <a:pPr marL="134541" indent="-134541" defTabSz="684610">
              <a:buFont typeface="Arial" charset="0"/>
              <a:buChar char="•"/>
              <a:defRPr/>
            </a:pPr>
            <a:r>
              <a:rPr lang="en-US" altLang="ko-KR" sz="1050" kern="0" dirty="0">
                <a:solidFill>
                  <a:srgbClr val="626469"/>
                </a:solidFill>
                <a:latin typeface="Arial" charset="0"/>
                <a:ea typeface="굴림" charset="-127"/>
              </a:rPr>
              <a:t>Schneider Electric PACIS HMI</a:t>
            </a:r>
          </a:p>
          <a:p>
            <a:pPr marL="134541" indent="-134541" defTabSz="684610">
              <a:buFont typeface="Arial" charset="0"/>
              <a:buChar char="•"/>
              <a:defRPr/>
            </a:pPr>
            <a:r>
              <a:rPr lang="en-US" altLang="ko-KR" sz="1050" kern="0" dirty="0">
                <a:solidFill>
                  <a:srgbClr val="626469"/>
                </a:solidFill>
                <a:latin typeface="Arial" charset="0"/>
                <a:ea typeface="굴림" charset="-127"/>
              </a:rPr>
              <a:t>Network Redundant Architecture</a:t>
            </a:r>
          </a:p>
          <a:p>
            <a:pPr marL="134541" indent="-134541" defTabSz="684610">
              <a:buFont typeface="Arial" charset="0"/>
              <a:buChar char="•"/>
              <a:defRPr/>
            </a:pPr>
            <a:r>
              <a:rPr lang="en-US" altLang="ko-KR" sz="1050" kern="0" dirty="0">
                <a:solidFill>
                  <a:srgbClr val="626469"/>
                </a:solidFill>
                <a:latin typeface="Arial" charset="0"/>
                <a:ea typeface="굴림" charset="-127"/>
              </a:rPr>
              <a:t>Solution built on IEC61850 Protocol</a:t>
            </a:r>
          </a:p>
          <a:p>
            <a:pPr marL="134541" indent="-134541" defTabSz="684610">
              <a:buFont typeface="Arial" charset="0"/>
              <a:buChar char="•"/>
              <a:defRPr/>
            </a:pPr>
            <a:r>
              <a:rPr lang="en-US" altLang="ko-KR" sz="1050" kern="0" dirty="0">
                <a:solidFill>
                  <a:srgbClr val="626469"/>
                </a:solidFill>
                <a:latin typeface="Arial" charset="0"/>
                <a:ea typeface="굴림" charset="-127"/>
              </a:rPr>
              <a:t>Interface with 3rd parties equipments</a:t>
            </a:r>
            <a:endParaRPr lang="en-US" altLang="ko-KR" sz="2100" kern="0" dirty="0">
              <a:solidFill>
                <a:srgbClr val="626469"/>
              </a:solidFill>
              <a:latin typeface="Arial" charset="0"/>
              <a:ea typeface="굴림" charset="-127"/>
            </a:endParaRPr>
          </a:p>
        </p:txBody>
      </p:sp>
      <p:sp>
        <p:nvSpPr>
          <p:cNvPr id="9222" name="Rectangle 3"/>
          <p:cNvSpPr>
            <a:spLocks noChangeArrowheads="1"/>
          </p:cNvSpPr>
          <p:nvPr/>
        </p:nvSpPr>
        <p:spPr bwMode="auto">
          <a:xfrm>
            <a:off x="581759" y="3900635"/>
            <a:ext cx="1752600" cy="845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3498" bIns="8099"/>
          <a:lstStyle>
            <a:lvl1pPr marL="179388" indent="-179388" defTabSz="912813">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defTabSz="912813">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defTabSz="912813">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defTabSz="912813">
              <a:spcBef>
                <a:spcPct val="20000"/>
              </a:spcBef>
              <a:buChar char="–"/>
              <a:defRPr sz="2000">
                <a:solidFill>
                  <a:schemeClr val="tx1"/>
                </a:solidFill>
                <a:latin typeface="Arial" panose="020B0604020202020204" pitchFamily="34" charset="0"/>
              </a:defRPr>
            </a:lvl4pPr>
            <a:lvl5pPr marL="2057400" indent="-228600" defTabSz="912813">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buClr>
                <a:srgbClr val="009530"/>
              </a:buClr>
              <a:buNone/>
            </a:pPr>
            <a:r>
              <a:rPr lang="en-US" altLang="ko-KR" sz="825" b="1" kern="0" dirty="0">
                <a:solidFill>
                  <a:srgbClr val="FFFFFF"/>
                </a:solidFill>
                <a:ea typeface="굴림" panose="020B0600000101010101" pitchFamily="34" charset="-127"/>
              </a:rPr>
              <a:t>162 IEDs in 61850 or Modbus</a:t>
            </a:r>
          </a:p>
          <a:p>
            <a:pPr>
              <a:buClr>
                <a:srgbClr val="009530"/>
              </a:buClr>
              <a:buNone/>
            </a:pPr>
            <a:r>
              <a:rPr lang="en-US" altLang="ko-KR" sz="825" b="1" kern="0" dirty="0">
                <a:solidFill>
                  <a:srgbClr val="FFFFFF"/>
                </a:solidFill>
                <a:ea typeface="굴림" panose="020B0600000101010101" pitchFamily="34" charset="-127"/>
              </a:rPr>
              <a:t>45 Cubicles</a:t>
            </a:r>
          </a:p>
          <a:p>
            <a:pPr>
              <a:buClr>
                <a:srgbClr val="009530"/>
              </a:buClr>
              <a:buNone/>
            </a:pPr>
            <a:r>
              <a:rPr lang="fr-FR" altLang="ko-KR" sz="825" b="1" kern="0" dirty="0" err="1">
                <a:solidFill>
                  <a:srgbClr val="FFFFFF"/>
                </a:solidFill>
                <a:ea typeface="굴림" panose="020B0600000101010101" pitchFamily="34" charset="-127"/>
              </a:rPr>
              <a:t>Selectivity</a:t>
            </a:r>
            <a:r>
              <a:rPr lang="fr-FR" altLang="ko-KR" sz="825" b="1" kern="0" dirty="0">
                <a:solidFill>
                  <a:srgbClr val="FFFFFF"/>
                </a:solidFill>
                <a:ea typeface="굴림" panose="020B0600000101010101" pitchFamily="34" charset="-127"/>
              </a:rPr>
              <a:t> </a:t>
            </a:r>
            <a:r>
              <a:rPr lang="fr-FR" altLang="ko-KR" sz="825" b="1" kern="0" dirty="0" err="1">
                <a:solidFill>
                  <a:srgbClr val="FFFFFF"/>
                </a:solidFill>
                <a:ea typeface="굴림" panose="020B0600000101010101" pitchFamily="34" charset="-127"/>
              </a:rPr>
              <a:t>study</a:t>
            </a:r>
            <a:r>
              <a:rPr lang="fr-FR" altLang="ko-KR" sz="825" b="1" kern="0" dirty="0">
                <a:solidFill>
                  <a:srgbClr val="FFFFFF"/>
                </a:solidFill>
                <a:ea typeface="굴림" panose="020B0600000101010101" pitchFamily="34" charset="-127"/>
              </a:rPr>
              <a:t> &amp; </a:t>
            </a:r>
            <a:r>
              <a:rPr lang="fr-FR" altLang="ko-KR" sz="825" b="1" kern="0" dirty="0" err="1">
                <a:solidFill>
                  <a:srgbClr val="FFFFFF"/>
                </a:solidFill>
                <a:ea typeface="굴림" panose="020B0600000101010101" pitchFamily="34" charset="-127"/>
              </a:rPr>
              <a:t>relay</a:t>
            </a:r>
            <a:r>
              <a:rPr lang="fr-FR" altLang="ko-KR" sz="825" b="1" kern="0" dirty="0">
                <a:solidFill>
                  <a:srgbClr val="FFFFFF"/>
                </a:solidFill>
                <a:ea typeface="굴림" panose="020B0600000101010101" pitchFamily="34" charset="-127"/>
              </a:rPr>
              <a:t> settings</a:t>
            </a:r>
          </a:p>
          <a:p>
            <a:pPr>
              <a:buClr>
                <a:srgbClr val="009530"/>
              </a:buClr>
              <a:buNone/>
            </a:pPr>
            <a:r>
              <a:rPr lang="fr-FR" altLang="ko-KR" sz="825" b="1" kern="0" dirty="0">
                <a:solidFill>
                  <a:srgbClr val="FFFFFF"/>
                </a:solidFill>
                <a:ea typeface="굴림" panose="020B0600000101010101" pitchFamily="34" charset="-127"/>
              </a:rPr>
              <a:t>Full </a:t>
            </a:r>
            <a:r>
              <a:rPr lang="fr-FR" altLang="ko-KR" sz="825" b="1" kern="0" dirty="0" err="1">
                <a:solidFill>
                  <a:srgbClr val="FFFFFF"/>
                </a:solidFill>
                <a:ea typeface="굴림" panose="020B0600000101010101" pitchFamily="34" charset="-127"/>
              </a:rPr>
              <a:t>Commissioning</a:t>
            </a:r>
            <a:r>
              <a:rPr lang="fr-FR" altLang="ko-KR" sz="825" b="1" kern="0" dirty="0">
                <a:solidFill>
                  <a:srgbClr val="FFFFFF"/>
                </a:solidFill>
                <a:ea typeface="굴림" panose="020B0600000101010101" pitchFamily="34" charset="-127"/>
              </a:rPr>
              <a:t> package</a:t>
            </a:r>
          </a:p>
          <a:p>
            <a:pPr>
              <a:buClr>
                <a:srgbClr val="009530"/>
              </a:buClr>
              <a:buNone/>
            </a:pPr>
            <a:r>
              <a:rPr lang="fr-FR" altLang="ko-KR" sz="825" b="1" kern="0" dirty="0" err="1">
                <a:solidFill>
                  <a:srgbClr val="FFFFFF"/>
                </a:solidFill>
                <a:ea typeface="굴림" panose="020B0600000101010101" pitchFamily="34" charset="-127"/>
              </a:rPr>
              <a:t>Factory</a:t>
            </a:r>
            <a:r>
              <a:rPr lang="fr-FR" altLang="ko-KR" sz="825" b="1" kern="0" dirty="0">
                <a:solidFill>
                  <a:srgbClr val="FFFFFF"/>
                </a:solidFill>
                <a:ea typeface="굴림" panose="020B0600000101010101" pitchFamily="34" charset="-127"/>
              </a:rPr>
              <a:t> &amp; Site Training</a:t>
            </a:r>
          </a:p>
          <a:p>
            <a:pPr>
              <a:buClr>
                <a:srgbClr val="009530"/>
              </a:buClr>
              <a:buNone/>
            </a:pPr>
            <a:endParaRPr lang="en-US" altLang="ko-KR" sz="825" b="1" kern="0" dirty="0">
              <a:solidFill>
                <a:srgbClr val="FFFFFF"/>
              </a:solidFill>
              <a:ea typeface="굴림" panose="020B0600000101010101" pitchFamily="34" charset="-127"/>
            </a:endParaRPr>
          </a:p>
          <a:p>
            <a:pPr>
              <a:buClr>
                <a:srgbClr val="009530"/>
              </a:buClr>
              <a:buNone/>
            </a:pPr>
            <a:endParaRPr lang="en-US" altLang="ko-KR" sz="900" b="1" kern="0" dirty="0">
              <a:solidFill>
                <a:srgbClr val="FFFFFF"/>
              </a:solidFill>
              <a:ea typeface="굴림" panose="020B0600000101010101" pitchFamily="34" charset="-127"/>
            </a:endParaRPr>
          </a:p>
        </p:txBody>
      </p:sp>
      <p:sp>
        <p:nvSpPr>
          <p:cNvPr id="9223" name="Rectangle 10"/>
          <p:cNvSpPr>
            <a:spLocks noChangeArrowheads="1"/>
          </p:cNvSpPr>
          <p:nvPr/>
        </p:nvSpPr>
        <p:spPr bwMode="auto">
          <a:xfrm>
            <a:off x="453842" y="1150583"/>
            <a:ext cx="1637277" cy="2506871"/>
          </a:xfrm>
          <a:prstGeom prst="rect">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9224" name="Rounded Rectangle 8"/>
          <p:cNvSpPr>
            <a:spLocks noChangeArrowheads="1"/>
          </p:cNvSpPr>
          <p:nvPr/>
        </p:nvSpPr>
        <p:spPr bwMode="auto">
          <a:xfrm>
            <a:off x="2318469" y="1140983"/>
            <a:ext cx="2988148" cy="644129"/>
          </a:xfrm>
          <a:prstGeom prst="roundRect">
            <a:avLst>
              <a:gd name="adj" fmla="val 16667"/>
            </a:avLst>
          </a:prstGeom>
          <a:noFill/>
          <a:ln w="31750" algn="ctr">
            <a:solidFill>
              <a:srgbClr val="00B0F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6164" name="Rectangle 3"/>
          <p:cNvSpPr>
            <a:spLocks noChangeArrowheads="1"/>
          </p:cNvSpPr>
          <p:nvPr/>
        </p:nvSpPr>
        <p:spPr bwMode="auto">
          <a:xfrm>
            <a:off x="2483050" y="1266679"/>
            <a:ext cx="1756172" cy="498872"/>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en-US" altLang="ko-KR" sz="1200" b="1" u="sng" kern="0" dirty="0">
                <a:solidFill>
                  <a:srgbClr val="FFFFFF">
                    <a:lumMod val="50000"/>
                  </a:srgbClr>
                </a:solidFill>
                <a:latin typeface="Arial" charset="0"/>
                <a:ea typeface="굴림" charset="-127"/>
              </a:rPr>
              <a:t>Project Status :</a:t>
            </a:r>
          </a:p>
          <a:p>
            <a:pPr marL="134541" indent="-134541" defTabSz="684610">
              <a:spcBef>
                <a:spcPct val="20000"/>
              </a:spcBef>
              <a:buClr>
                <a:srgbClr val="009530"/>
              </a:buClr>
              <a:defRPr/>
            </a:pPr>
            <a:r>
              <a:rPr lang="fr-FR" altLang="ko-KR" sz="1200" b="1" kern="0" dirty="0">
                <a:solidFill>
                  <a:srgbClr val="FFFFFF">
                    <a:lumMod val="50000"/>
                  </a:srgbClr>
                </a:solidFill>
                <a:latin typeface="Arial" charset="0"/>
                <a:ea typeface="굴림" charset="-127"/>
              </a:rPr>
              <a:t>DELIVERY</a:t>
            </a:r>
            <a:endParaRPr lang="en-US" altLang="ko-KR" sz="1200" b="1" kern="0" dirty="0">
              <a:solidFill>
                <a:srgbClr val="FFFFFF">
                  <a:lumMod val="50000"/>
                </a:srgbClr>
              </a:solidFill>
              <a:latin typeface="Arial" charset="0"/>
              <a:ea typeface="굴림" charset="-127"/>
            </a:endParaRPr>
          </a:p>
        </p:txBody>
      </p:sp>
      <p:pic>
        <p:nvPicPr>
          <p:cNvPr id="9226" name="Picture 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51684" y="4137274"/>
            <a:ext cx="1176338"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9227" name="Picture 40" descr="ncc_banner_new"/>
          <p:cNvPicPr>
            <a:picLocks noChangeAspect="1" noChangeArrowheads="1"/>
          </p:cNvPicPr>
          <p:nvPr/>
        </p:nvPicPr>
        <p:blipFill>
          <a:blip r:embed="rId4" cstate="email">
            <a:extLst>
              <a:ext uri="{28A0092B-C50C-407E-A947-70E740481C1C}">
                <a14:useLocalDpi xmlns:a14="http://schemas.microsoft.com/office/drawing/2010/main" val="0"/>
              </a:ext>
            </a:extLst>
          </a:blip>
          <a:srcRect r="76770"/>
          <a:stretch>
            <a:fillRect/>
          </a:stretch>
        </p:blipFill>
        <p:spPr bwMode="auto">
          <a:xfrm>
            <a:off x="5306617" y="4108701"/>
            <a:ext cx="631031" cy="49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8" name="Picture 39"/>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223399" y="4127749"/>
            <a:ext cx="497681" cy="46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nvGrpSpPr>
          <p:cNvPr id="9229" name="Groupe 45"/>
          <p:cNvGrpSpPr>
            <a:grpSpLocks/>
          </p:cNvGrpSpPr>
          <p:nvPr/>
        </p:nvGrpSpPr>
        <p:grpSpPr bwMode="auto">
          <a:xfrm>
            <a:off x="6947295" y="4107507"/>
            <a:ext cx="688009" cy="669710"/>
            <a:chOff x="1909354" y="3612365"/>
            <a:chExt cx="916337" cy="893881"/>
          </a:xfrm>
        </p:grpSpPr>
        <p:pic>
          <p:nvPicPr>
            <p:cNvPr id="9236" name="Image 33" descr="6892645-10536973.jp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042151" y="3612365"/>
              <a:ext cx="576064"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ZoneTexte 34"/>
            <p:cNvSpPr txBox="1"/>
            <p:nvPr/>
          </p:nvSpPr>
          <p:spPr>
            <a:xfrm>
              <a:off x="1909354" y="4228958"/>
              <a:ext cx="916337" cy="277288"/>
            </a:xfrm>
            <a:prstGeom prst="rect">
              <a:avLst/>
            </a:prstGeom>
            <a:noFill/>
          </p:spPr>
          <p:txBody>
            <a:bodyPr wrap="none">
              <a:spAutoFit/>
            </a:bodyPr>
            <a:lstStyle/>
            <a:p>
              <a:pPr>
                <a:defRPr/>
              </a:pPr>
              <a:r>
                <a:rPr lang="fr-FR" sz="750" b="1" kern="0" dirty="0">
                  <a:solidFill>
                    <a:srgbClr val="FFFFFF">
                      <a:lumMod val="50000"/>
                    </a:srgbClr>
                  </a:solidFill>
                  <a:latin typeface="Arial" charset="0"/>
                </a:rPr>
                <a:t>Consultant</a:t>
              </a:r>
              <a:endParaRPr lang="en-US" sz="750" b="1" kern="0" dirty="0">
                <a:solidFill>
                  <a:srgbClr val="FFFFFF">
                    <a:lumMod val="50000"/>
                  </a:srgbClr>
                </a:solidFill>
                <a:latin typeface="Arial" charset="0"/>
              </a:endParaRPr>
            </a:p>
          </p:txBody>
        </p:sp>
      </p:grpSp>
      <p:sp>
        <p:nvSpPr>
          <p:cNvPr id="9230" name="Rectangle 11"/>
          <p:cNvSpPr>
            <a:spLocks noChangeArrowheads="1"/>
          </p:cNvSpPr>
          <p:nvPr/>
        </p:nvSpPr>
        <p:spPr bwMode="auto">
          <a:xfrm>
            <a:off x="2334358" y="1861991"/>
            <a:ext cx="2972258" cy="1799713"/>
          </a:xfrm>
          <a:prstGeom prst="rect">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pic>
        <p:nvPicPr>
          <p:cNvPr id="9231" name="Picture 50"/>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221380" y="2769420"/>
            <a:ext cx="1384697" cy="85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9232" name="Picture 5" descr="transporte"/>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80220" y="1185714"/>
            <a:ext cx="1587029" cy="244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3" name="Picture 51"/>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925029" y="1891244"/>
            <a:ext cx="2053311" cy="858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9234" name="Picture 2"/>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8402948" y="227412"/>
            <a:ext cx="450056" cy="492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52" name="Rectangle 3"/>
          <p:cNvSpPr>
            <a:spLocks noChangeArrowheads="1"/>
          </p:cNvSpPr>
          <p:nvPr/>
        </p:nvSpPr>
        <p:spPr bwMode="auto">
          <a:xfrm>
            <a:off x="131257" y="652464"/>
            <a:ext cx="6543387" cy="417910"/>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en-US" altLang="ko-KR" sz="1350" b="1" kern="0" dirty="0">
                <a:solidFill>
                  <a:srgbClr val="FFFFFF">
                    <a:lumMod val="50000"/>
                  </a:srgbClr>
                </a:solidFill>
                <a:latin typeface="Arial" charset="0"/>
                <a:ea typeface="굴림" charset="-127"/>
              </a:rPr>
              <a:t>4 Interconnected Substations – Transmission project </a:t>
            </a:r>
          </a:p>
        </p:txBody>
      </p:sp>
    </p:spTree>
    <p:extLst>
      <p:ext uri="{BB962C8B-B14F-4D97-AF65-F5344CB8AC3E}">
        <p14:creationId xmlns:p14="http://schemas.microsoft.com/office/powerpoint/2010/main" val="104202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idx="4294967295"/>
          </p:nvPr>
        </p:nvSpPr>
        <p:spPr>
          <a:xfrm>
            <a:off x="131258" y="2"/>
            <a:ext cx="7564943" cy="711994"/>
          </a:xfrm>
        </p:spPr>
        <p:txBody>
          <a:bodyPr vert="horz" wrap="square" lIns="0" tIns="8099" rIns="0" bIns="8099" numCol="1" anchor="ctr" anchorCtr="0" compatLnSpc="1">
            <a:prstTxWarp prst="textNoShape">
              <a:avLst/>
            </a:prstTxWarp>
          </a:bodyPr>
          <a:lstStyle/>
          <a:p>
            <a:pPr algn="l"/>
            <a:r>
              <a:rPr lang="en-US" altLang="ko-KR" sz="2400" dirty="0" err="1">
                <a:solidFill>
                  <a:schemeClr val="bg2"/>
                </a:solidFill>
                <a:ea typeface="굴림" panose="020B0600000101010101" pitchFamily="34" charset="-127"/>
              </a:rPr>
              <a:t>Bujagali</a:t>
            </a:r>
            <a:r>
              <a:rPr lang="en-US" altLang="ko-KR" sz="2400" dirty="0">
                <a:solidFill>
                  <a:schemeClr val="bg2"/>
                </a:solidFill>
                <a:ea typeface="굴림" panose="020B0600000101010101" pitchFamily="34" charset="-127"/>
              </a:rPr>
              <a:t> project</a:t>
            </a:r>
          </a:p>
        </p:txBody>
      </p:sp>
      <p:sp>
        <p:nvSpPr>
          <p:cNvPr id="9219" name="Rounded Rectangle 10"/>
          <p:cNvSpPr>
            <a:spLocks noChangeArrowheads="1"/>
          </p:cNvSpPr>
          <p:nvPr/>
        </p:nvSpPr>
        <p:spPr bwMode="auto">
          <a:xfrm>
            <a:off x="453842" y="3810744"/>
            <a:ext cx="3056121" cy="1025128"/>
          </a:xfrm>
          <a:prstGeom prst="roundRect">
            <a:avLst>
              <a:gd name="adj" fmla="val 16667"/>
            </a:avLst>
          </a:prstGeom>
          <a:solidFill>
            <a:srgbClr val="92D050"/>
          </a:solidFill>
          <a:ln w="31750" algn="ctr">
            <a:solidFill>
              <a:srgbClr val="92D050"/>
            </a:solidFill>
            <a:round/>
            <a:headEnd type="none" w="sm" len="sm"/>
            <a:tailEnd type="none" w="sm" len="sm"/>
          </a:ln>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en-US" altLang="ko-KR" sz="1350" kern="0">
              <a:solidFill>
                <a:srgbClr val="626469"/>
              </a:solidFill>
              <a:ea typeface="굴림" panose="020B0600000101010101" pitchFamily="34" charset="-127"/>
            </a:endParaRPr>
          </a:p>
        </p:txBody>
      </p:sp>
      <p:sp>
        <p:nvSpPr>
          <p:cNvPr id="9220" name="Rounded Rectangle 8"/>
          <p:cNvSpPr>
            <a:spLocks noChangeArrowheads="1"/>
          </p:cNvSpPr>
          <p:nvPr/>
        </p:nvSpPr>
        <p:spPr bwMode="auto">
          <a:xfrm>
            <a:off x="5484020" y="1229770"/>
            <a:ext cx="3368984" cy="2499122"/>
          </a:xfrm>
          <a:prstGeom prst="roundRect">
            <a:avLst>
              <a:gd name="adj" fmla="val 16667"/>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9222" name="Rectangle 3"/>
          <p:cNvSpPr>
            <a:spLocks noChangeArrowheads="1"/>
          </p:cNvSpPr>
          <p:nvPr/>
        </p:nvSpPr>
        <p:spPr bwMode="auto">
          <a:xfrm>
            <a:off x="581759" y="3900635"/>
            <a:ext cx="1752600" cy="845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3498" bIns="8099"/>
          <a:lstStyle>
            <a:lvl1pPr marL="179388" indent="-179388" defTabSz="912813">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defTabSz="912813">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defTabSz="912813">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defTabSz="912813">
              <a:spcBef>
                <a:spcPct val="20000"/>
              </a:spcBef>
              <a:buChar char="–"/>
              <a:defRPr sz="2000">
                <a:solidFill>
                  <a:schemeClr val="tx1"/>
                </a:solidFill>
                <a:latin typeface="Arial" panose="020B0604020202020204" pitchFamily="34" charset="0"/>
              </a:defRPr>
            </a:lvl4pPr>
            <a:lvl5pPr marL="2057400" indent="-228600" defTabSz="912813">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buClr>
                <a:srgbClr val="009530"/>
              </a:buClr>
              <a:buNone/>
            </a:pPr>
            <a:r>
              <a:rPr lang="en-US" altLang="ko-KR" sz="825" b="1" kern="0" dirty="0">
                <a:solidFill>
                  <a:srgbClr val="FFFFFF"/>
                </a:solidFill>
                <a:ea typeface="굴림" panose="020B0600000101010101" pitchFamily="34" charset="-127"/>
              </a:rPr>
              <a:t>45 IEDs in 61850</a:t>
            </a:r>
          </a:p>
          <a:p>
            <a:pPr>
              <a:buClr>
                <a:srgbClr val="009530"/>
              </a:buClr>
              <a:buNone/>
            </a:pPr>
            <a:r>
              <a:rPr lang="en-US" altLang="ko-KR" sz="825" b="1" kern="0" dirty="0">
                <a:solidFill>
                  <a:srgbClr val="FFFFFF"/>
                </a:solidFill>
                <a:ea typeface="굴림" panose="020B0600000101010101" pitchFamily="34" charset="-127"/>
              </a:rPr>
              <a:t>11 Cubicles</a:t>
            </a:r>
          </a:p>
          <a:p>
            <a:pPr>
              <a:buClr>
                <a:srgbClr val="009530"/>
              </a:buClr>
              <a:buNone/>
            </a:pPr>
            <a:r>
              <a:rPr lang="fr-FR" altLang="ko-KR" sz="825" b="1" kern="0" dirty="0" err="1">
                <a:solidFill>
                  <a:srgbClr val="FFFFFF"/>
                </a:solidFill>
                <a:ea typeface="굴림" panose="020B0600000101010101" pitchFamily="34" charset="-127"/>
              </a:rPr>
              <a:t>Selectivity</a:t>
            </a:r>
            <a:r>
              <a:rPr lang="fr-FR" altLang="ko-KR" sz="825" b="1" kern="0" dirty="0">
                <a:solidFill>
                  <a:srgbClr val="FFFFFF"/>
                </a:solidFill>
                <a:ea typeface="굴림" panose="020B0600000101010101" pitchFamily="34" charset="-127"/>
              </a:rPr>
              <a:t> </a:t>
            </a:r>
            <a:r>
              <a:rPr lang="fr-FR" altLang="ko-KR" sz="825" b="1" kern="0" dirty="0" err="1">
                <a:solidFill>
                  <a:srgbClr val="FFFFFF"/>
                </a:solidFill>
                <a:ea typeface="굴림" panose="020B0600000101010101" pitchFamily="34" charset="-127"/>
              </a:rPr>
              <a:t>study</a:t>
            </a:r>
            <a:r>
              <a:rPr lang="fr-FR" altLang="ko-KR" sz="825" b="1" kern="0" dirty="0">
                <a:solidFill>
                  <a:srgbClr val="FFFFFF"/>
                </a:solidFill>
                <a:ea typeface="굴림" panose="020B0600000101010101" pitchFamily="34" charset="-127"/>
              </a:rPr>
              <a:t> &amp; </a:t>
            </a:r>
            <a:r>
              <a:rPr lang="fr-FR" altLang="ko-KR" sz="825" b="1" kern="0" dirty="0" err="1">
                <a:solidFill>
                  <a:srgbClr val="FFFFFF"/>
                </a:solidFill>
                <a:ea typeface="굴림" panose="020B0600000101010101" pitchFamily="34" charset="-127"/>
              </a:rPr>
              <a:t>relay</a:t>
            </a:r>
            <a:r>
              <a:rPr lang="fr-FR" altLang="ko-KR" sz="825" b="1" kern="0" dirty="0">
                <a:solidFill>
                  <a:srgbClr val="FFFFFF"/>
                </a:solidFill>
                <a:ea typeface="굴림" panose="020B0600000101010101" pitchFamily="34" charset="-127"/>
              </a:rPr>
              <a:t> settings</a:t>
            </a:r>
          </a:p>
          <a:p>
            <a:pPr>
              <a:buClr>
                <a:srgbClr val="009530"/>
              </a:buClr>
              <a:buNone/>
            </a:pPr>
            <a:r>
              <a:rPr lang="fr-FR" altLang="ko-KR" sz="825" b="1" kern="0" dirty="0">
                <a:solidFill>
                  <a:srgbClr val="FFFFFF"/>
                </a:solidFill>
                <a:ea typeface="굴림" panose="020B0600000101010101" pitchFamily="34" charset="-127"/>
              </a:rPr>
              <a:t>Full </a:t>
            </a:r>
            <a:r>
              <a:rPr lang="fr-FR" altLang="ko-KR" sz="825" b="1" kern="0" dirty="0" err="1">
                <a:solidFill>
                  <a:srgbClr val="FFFFFF"/>
                </a:solidFill>
                <a:ea typeface="굴림" panose="020B0600000101010101" pitchFamily="34" charset="-127"/>
              </a:rPr>
              <a:t>Commissioning</a:t>
            </a:r>
            <a:r>
              <a:rPr lang="fr-FR" altLang="ko-KR" sz="825" b="1" kern="0" dirty="0">
                <a:solidFill>
                  <a:srgbClr val="FFFFFF"/>
                </a:solidFill>
                <a:ea typeface="굴림" panose="020B0600000101010101" pitchFamily="34" charset="-127"/>
              </a:rPr>
              <a:t> package</a:t>
            </a:r>
          </a:p>
          <a:p>
            <a:pPr>
              <a:buClr>
                <a:srgbClr val="009530"/>
              </a:buClr>
              <a:buNone/>
            </a:pPr>
            <a:r>
              <a:rPr lang="fr-FR" altLang="ko-KR" sz="825" b="1" kern="0" dirty="0" err="1">
                <a:solidFill>
                  <a:srgbClr val="FFFFFF"/>
                </a:solidFill>
                <a:ea typeface="굴림" panose="020B0600000101010101" pitchFamily="34" charset="-127"/>
              </a:rPr>
              <a:t>Factory</a:t>
            </a:r>
            <a:r>
              <a:rPr lang="fr-FR" altLang="ko-KR" sz="825" b="1" kern="0" dirty="0">
                <a:solidFill>
                  <a:srgbClr val="FFFFFF"/>
                </a:solidFill>
                <a:ea typeface="굴림" panose="020B0600000101010101" pitchFamily="34" charset="-127"/>
              </a:rPr>
              <a:t> &amp; Site Training</a:t>
            </a:r>
          </a:p>
          <a:p>
            <a:pPr>
              <a:buClr>
                <a:srgbClr val="009530"/>
              </a:buClr>
              <a:buNone/>
            </a:pPr>
            <a:endParaRPr lang="en-US" altLang="ko-KR" sz="825" b="1" kern="0" dirty="0">
              <a:solidFill>
                <a:srgbClr val="FFFFFF"/>
              </a:solidFill>
              <a:ea typeface="굴림" panose="020B0600000101010101" pitchFamily="34" charset="-127"/>
            </a:endParaRPr>
          </a:p>
          <a:p>
            <a:pPr>
              <a:buClr>
                <a:srgbClr val="009530"/>
              </a:buClr>
              <a:buNone/>
            </a:pPr>
            <a:endParaRPr lang="en-US" altLang="ko-KR" sz="900" b="1" kern="0" dirty="0">
              <a:solidFill>
                <a:srgbClr val="FFFFFF"/>
              </a:solidFill>
              <a:ea typeface="굴림" panose="020B0600000101010101" pitchFamily="34" charset="-127"/>
            </a:endParaRPr>
          </a:p>
        </p:txBody>
      </p:sp>
      <p:sp>
        <p:nvSpPr>
          <p:cNvPr id="9223" name="Rectangle 10"/>
          <p:cNvSpPr>
            <a:spLocks noChangeArrowheads="1"/>
          </p:cNvSpPr>
          <p:nvPr/>
        </p:nvSpPr>
        <p:spPr bwMode="auto">
          <a:xfrm>
            <a:off x="453842" y="1150583"/>
            <a:ext cx="1637277" cy="2506871"/>
          </a:xfrm>
          <a:prstGeom prst="rect">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9224" name="Rounded Rectangle 8"/>
          <p:cNvSpPr>
            <a:spLocks noChangeArrowheads="1"/>
          </p:cNvSpPr>
          <p:nvPr/>
        </p:nvSpPr>
        <p:spPr bwMode="auto">
          <a:xfrm>
            <a:off x="2318469" y="1140983"/>
            <a:ext cx="2988148" cy="644129"/>
          </a:xfrm>
          <a:prstGeom prst="roundRect">
            <a:avLst>
              <a:gd name="adj" fmla="val 16667"/>
            </a:avLst>
          </a:prstGeom>
          <a:noFill/>
          <a:ln w="31750" algn="ctr">
            <a:solidFill>
              <a:srgbClr val="00B0F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6164" name="Rectangle 3"/>
          <p:cNvSpPr>
            <a:spLocks noChangeArrowheads="1"/>
          </p:cNvSpPr>
          <p:nvPr/>
        </p:nvSpPr>
        <p:spPr bwMode="auto">
          <a:xfrm>
            <a:off x="2483050" y="1266679"/>
            <a:ext cx="1756172" cy="498872"/>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en-US" altLang="ko-KR" sz="1200" b="1" u="sng" kern="0" dirty="0">
                <a:solidFill>
                  <a:srgbClr val="FFFFFF">
                    <a:lumMod val="50000"/>
                  </a:srgbClr>
                </a:solidFill>
                <a:latin typeface="Arial" charset="0"/>
                <a:ea typeface="굴림" charset="-127"/>
              </a:rPr>
              <a:t>Project Status :</a:t>
            </a:r>
          </a:p>
          <a:p>
            <a:pPr marL="134541" indent="-134541" defTabSz="684610">
              <a:spcBef>
                <a:spcPct val="20000"/>
              </a:spcBef>
              <a:buClr>
                <a:srgbClr val="009530"/>
              </a:buClr>
              <a:defRPr/>
            </a:pPr>
            <a:r>
              <a:rPr lang="fr-FR" altLang="ko-KR" sz="1200" b="1" kern="0" dirty="0">
                <a:solidFill>
                  <a:srgbClr val="FFFFFF">
                    <a:lumMod val="50000"/>
                  </a:srgbClr>
                </a:solidFill>
                <a:latin typeface="Arial" charset="0"/>
                <a:ea typeface="굴림" charset="-127"/>
              </a:rPr>
              <a:t>ENERGISED</a:t>
            </a:r>
            <a:endParaRPr lang="en-US" altLang="ko-KR" sz="1200" b="1" kern="0" dirty="0">
              <a:solidFill>
                <a:srgbClr val="FFFFFF">
                  <a:lumMod val="50000"/>
                </a:srgbClr>
              </a:solidFill>
              <a:latin typeface="Arial" charset="0"/>
              <a:ea typeface="굴림" charset="-127"/>
            </a:endParaRPr>
          </a:p>
        </p:txBody>
      </p:sp>
      <p:sp>
        <p:nvSpPr>
          <p:cNvPr id="9230" name="Rectangle 11"/>
          <p:cNvSpPr>
            <a:spLocks noChangeArrowheads="1"/>
          </p:cNvSpPr>
          <p:nvPr/>
        </p:nvSpPr>
        <p:spPr bwMode="auto">
          <a:xfrm>
            <a:off x="2334358" y="1861991"/>
            <a:ext cx="2972258" cy="1799713"/>
          </a:xfrm>
          <a:prstGeom prst="rect">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pic>
        <p:nvPicPr>
          <p:cNvPr id="923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402948" y="227412"/>
            <a:ext cx="450056" cy="492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52" name="Rectangle 3"/>
          <p:cNvSpPr>
            <a:spLocks noChangeArrowheads="1"/>
          </p:cNvSpPr>
          <p:nvPr/>
        </p:nvSpPr>
        <p:spPr bwMode="auto">
          <a:xfrm>
            <a:off x="131257" y="652464"/>
            <a:ext cx="6543387" cy="417910"/>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fr-FR" altLang="ko-KR" sz="1350" b="1" kern="0" dirty="0" err="1">
                <a:solidFill>
                  <a:srgbClr val="FFFFFF">
                    <a:lumMod val="50000"/>
                  </a:srgbClr>
                </a:solidFill>
                <a:latin typeface="Arial" charset="0"/>
                <a:ea typeface="굴림" charset="-127"/>
              </a:rPr>
              <a:t>Substation</a:t>
            </a:r>
            <a:r>
              <a:rPr lang="fr-FR" altLang="ko-KR" sz="1350" b="1" kern="0" dirty="0">
                <a:solidFill>
                  <a:srgbClr val="FFFFFF">
                    <a:lumMod val="50000"/>
                  </a:srgbClr>
                </a:solidFill>
                <a:latin typeface="Arial" charset="0"/>
                <a:ea typeface="굴림" charset="-127"/>
              </a:rPr>
              <a:t> upgrade – Uganda / Kenya Interconnexion </a:t>
            </a:r>
            <a:r>
              <a:rPr lang="fr-FR" altLang="ko-KR" sz="1350" b="1" kern="0" dirty="0" err="1">
                <a:solidFill>
                  <a:srgbClr val="FFFFFF">
                    <a:lumMod val="50000"/>
                  </a:srgbClr>
                </a:solidFill>
                <a:latin typeface="Arial" charset="0"/>
                <a:ea typeface="굴림" charset="-127"/>
              </a:rPr>
              <a:t>project</a:t>
            </a:r>
            <a:endParaRPr lang="en-US" altLang="ko-KR" sz="1350" b="1" kern="0" dirty="0">
              <a:solidFill>
                <a:srgbClr val="FFFFFF">
                  <a:lumMod val="50000"/>
                </a:srgbClr>
              </a:solidFill>
              <a:latin typeface="Arial" charset="0"/>
              <a:ea typeface="굴림" charset="-127"/>
            </a:endParaRPr>
          </a:p>
          <a:p>
            <a:pPr marL="134541" indent="-134541" defTabSz="684610">
              <a:spcBef>
                <a:spcPct val="20000"/>
              </a:spcBef>
              <a:buClr>
                <a:srgbClr val="009530"/>
              </a:buClr>
              <a:defRPr/>
            </a:pPr>
            <a:endParaRPr lang="en-US" altLang="ko-KR" sz="1350" b="1" kern="0" dirty="0">
              <a:solidFill>
                <a:srgbClr val="FFFFFF">
                  <a:lumMod val="50000"/>
                </a:srgbClr>
              </a:solidFill>
              <a:latin typeface="Arial" charset="0"/>
              <a:ea typeface="굴림" charset="-127"/>
            </a:endParaRPr>
          </a:p>
        </p:txBody>
      </p:sp>
      <p:pic>
        <p:nvPicPr>
          <p:cNvPr id="2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91552" y="2320464"/>
            <a:ext cx="1573200" cy="131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23" name="Picture 7"/>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91552" y="1171852"/>
            <a:ext cx="1573200"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4" name="Rectangle 3"/>
          <p:cNvSpPr>
            <a:spLocks noChangeArrowheads="1"/>
          </p:cNvSpPr>
          <p:nvPr/>
        </p:nvSpPr>
        <p:spPr bwMode="auto">
          <a:xfrm>
            <a:off x="5647316" y="1364458"/>
            <a:ext cx="3117608" cy="2176645"/>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en-US" altLang="ko-KR" b="1" kern="0" dirty="0">
                <a:solidFill>
                  <a:srgbClr val="626469"/>
                </a:solidFill>
                <a:latin typeface="Arial" charset="0"/>
                <a:ea typeface="굴림" charset="-127"/>
              </a:rPr>
              <a:t>* </a:t>
            </a:r>
            <a:r>
              <a:rPr lang="en-US" altLang="ko-KR" sz="1350" b="1" u="sng" kern="0" dirty="0">
                <a:solidFill>
                  <a:srgbClr val="626469"/>
                </a:solidFill>
                <a:latin typeface="Arial" charset="0"/>
                <a:ea typeface="굴림" charset="-127"/>
              </a:rPr>
              <a:t>Highlights</a:t>
            </a:r>
          </a:p>
          <a:p>
            <a:pPr marL="134541" indent="-134541" defTabSz="684610">
              <a:buFont typeface="Arial" charset="0"/>
              <a:buChar char="•"/>
              <a:defRPr/>
            </a:pPr>
            <a:endParaRPr lang="en-US" altLang="ko-KR" sz="1050" kern="0" dirty="0">
              <a:solidFill>
                <a:srgbClr val="626469"/>
              </a:solidFill>
              <a:latin typeface="Arial" charset="0"/>
              <a:ea typeface="굴림" charset="-127"/>
            </a:endParaRPr>
          </a:p>
          <a:p>
            <a:pPr marL="134541" indent="-134541" defTabSz="684610">
              <a:buFont typeface="Arial" charset="0"/>
              <a:buChar char="•"/>
              <a:defRPr/>
            </a:pPr>
            <a:r>
              <a:rPr lang="fr-FR" altLang="ko-KR" sz="1050" kern="0" dirty="0">
                <a:solidFill>
                  <a:srgbClr val="626469"/>
                </a:solidFill>
                <a:latin typeface="Arial" charset="0"/>
                <a:ea typeface="굴림" charset="-127"/>
              </a:rPr>
              <a:t>Hydro </a:t>
            </a:r>
            <a:r>
              <a:rPr lang="fr-FR" altLang="ko-KR" sz="1050" kern="0" dirty="0" err="1">
                <a:solidFill>
                  <a:srgbClr val="626469"/>
                </a:solidFill>
                <a:latin typeface="Arial" charset="0"/>
                <a:ea typeface="굴림" charset="-127"/>
              </a:rPr>
              <a:t>Generation</a:t>
            </a:r>
            <a:r>
              <a:rPr lang="fr-FR" altLang="ko-KR" sz="1050" kern="0" dirty="0">
                <a:solidFill>
                  <a:srgbClr val="626469"/>
                </a:solidFill>
                <a:latin typeface="Arial" charset="0"/>
                <a:ea typeface="굴림" charset="-127"/>
              </a:rPr>
              <a:t> Power Plant</a:t>
            </a:r>
          </a:p>
          <a:p>
            <a:pPr marL="134541" indent="-134541" defTabSz="684610">
              <a:buFont typeface="Arial" charset="0"/>
              <a:buChar char="•"/>
              <a:defRPr/>
            </a:pPr>
            <a:r>
              <a:rPr lang="fr-FR" altLang="ko-KR" sz="1050" kern="0" dirty="0">
                <a:solidFill>
                  <a:srgbClr val="626469"/>
                </a:solidFill>
                <a:latin typeface="Arial" charset="0"/>
                <a:ea typeface="굴림" charset="-127"/>
              </a:rPr>
              <a:t>Upgrade of </a:t>
            </a:r>
            <a:r>
              <a:rPr lang="fr-FR" altLang="ko-KR" sz="1050" kern="0" dirty="0" err="1">
                <a:solidFill>
                  <a:srgbClr val="626469"/>
                </a:solidFill>
                <a:latin typeface="Arial" charset="0"/>
                <a:ea typeface="굴림" charset="-127"/>
              </a:rPr>
              <a:t>existing</a:t>
            </a:r>
            <a:r>
              <a:rPr lang="fr-FR" altLang="ko-KR" sz="1050" kern="0" dirty="0">
                <a:solidFill>
                  <a:srgbClr val="626469"/>
                </a:solidFill>
                <a:latin typeface="Arial" charset="0"/>
                <a:ea typeface="굴림" charset="-127"/>
              </a:rPr>
              <a:t> 33/132 kV </a:t>
            </a:r>
            <a:r>
              <a:rPr lang="fr-FR" altLang="ko-KR" sz="1050" kern="0" dirty="0" err="1">
                <a:solidFill>
                  <a:srgbClr val="626469"/>
                </a:solidFill>
                <a:latin typeface="Arial" charset="0"/>
                <a:ea typeface="굴림" charset="-127"/>
              </a:rPr>
              <a:t>Substation</a:t>
            </a:r>
            <a:endParaRPr lang="fr-FR" altLang="ko-KR" sz="1050" kern="0" dirty="0">
              <a:solidFill>
                <a:srgbClr val="626469"/>
              </a:solidFill>
              <a:latin typeface="Arial" charset="0"/>
              <a:ea typeface="굴림" charset="-127"/>
            </a:endParaRPr>
          </a:p>
          <a:p>
            <a:pPr marL="134541" indent="-134541" defTabSz="684610">
              <a:buFont typeface="Arial" charset="0"/>
              <a:buChar char="•"/>
              <a:defRPr/>
            </a:pPr>
            <a:r>
              <a:rPr lang="fr-FR" altLang="ko-KR" sz="1050" kern="0" dirty="0">
                <a:solidFill>
                  <a:srgbClr val="626469"/>
                </a:solidFill>
                <a:latin typeface="Arial" charset="0"/>
                <a:ea typeface="굴림" charset="-127"/>
              </a:rPr>
              <a:t>33/132/220 kV</a:t>
            </a:r>
          </a:p>
          <a:p>
            <a:pPr marL="134541" indent="-134541" defTabSz="684610">
              <a:buFont typeface="Arial" charset="0"/>
              <a:buChar char="•"/>
              <a:defRPr/>
            </a:pPr>
            <a:r>
              <a:rPr lang="fr-FR" altLang="ko-KR" sz="1050" kern="0" dirty="0" err="1">
                <a:solidFill>
                  <a:srgbClr val="626469"/>
                </a:solidFill>
                <a:latin typeface="Arial" charset="0"/>
                <a:ea typeface="굴림" charset="-127"/>
              </a:rPr>
              <a:t>Substations</a:t>
            </a:r>
            <a:r>
              <a:rPr lang="fr-FR" altLang="ko-KR" sz="1050" kern="0" dirty="0">
                <a:solidFill>
                  <a:srgbClr val="626469"/>
                </a:solidFill>
                <a:latin typeface="Arial" charset="0"/>
                <a:ea typeface="굴림" charset="-127"/>
              </a:rPr>
              <a:t> </a:t>
            </a:r>
            <a:r>
              <a:rPr lang="fr-FR" altLang="ko-KR" sz="1050" kern="0" dirty="0" err="1">
                <a:solidFill>
                  <a:srgbClr val="626469"/>
                </a:solidFill>
                <a:latin typeface="Arial" charset="0"/>
                <a:ea typeface="굴림" charset="-127"/>
              </a:rPr>
              <a:t>Interconnection</a:t>
            </a:r>
            <a:endParaRPr lang="en-US" altLang="ko-KR" sz="1050" kern="0" dirty="0">
              <a:solidFill>
                <a:srgbClr val="626469"/>
              </a:solidFill>
              <a:latin typeface="Arial" charset="0"/>
              <a:ea typeface="굴림" charset="-127"/>
            </a:endParaRPr>
          </a:p>
          <a:p>
            <a:pPr marL="134541" indent="-134541" defTabSz="684610">
              <a:buFont typeface="Arial" charset="0"/>
              <a:buChar char="•"/>
              <a:defRPr/>
            </a:pPr>
            <a:r>
              <a:rPr lang="en-US" altLang="ko-KR" sz="1050" kern="0" dirty="0">
                <a:solidFill>
                  <a:srgbClr val="626469"/>
                </a:solidFill>
                <a:latin typeface="Arial" charset="0"/>
                <a:ea typeface="굴림" charset="-127"/>
              </a:rPr>
              <a:t>Schneider Electric PACIS HMI</a:t>
            </a:r>
          </a:p>
          <a:p>
            <a:pPr marL="134541" indent="-134541" defTabSz="684610">
              <a:buFont typeface="Arial" charset="0"/>
              <a:buChar char="•"/>
              <a:defRPr/>
            </a:pPr>
            <a:r>
              <a:rPr lang="en-US" altLang="ko-KR" sz="1050" kern="0" dirty="0">
                <a:solidFill>
                  <a:srgbClr val="626469"/>
                </a:solidFill>
                <a:latin typeface="Arial" charset="0"/>
                <a:ea typeface="굴림" charset="-127"/>
              </a:rPr>
              <a:t>Network Redundant Architecture</a:t>
            </a:r>
          </a:p>
          <a:p>
            <a:pPr marL="134541" indent="-134541" defTabSz="684610">
              <a:buFont typeface="Arial" charset="0"/>
              <a:buChar char="•"/>
              <a:defRPr/>
            </a:pPr>
            <a:r>
              <a:rPr lang="en-US" altLang="ko-KR" sz="1050" kern="0" dirty="0">
                <a:solidFill>
                  <a:srgbClr val="626469"/>
                </a:solidFill>
                <a:latin typeface="Arial" charset="0"/>
                <a:ea typeface="굴림" charset="-127"/>
              </a:rPr>
              <a:t>Solution built on IEC61850 Protocol</a:t>
            </a:r>
          </a:p>
          <a:p>
            <a:pPr marL="134541" indent="-134541" defTabSz="684610">
              <a:buFont typeface="Arial" charset="0"/>
              <a:buChar char="•"/>
              <a:defRPr/>
            </a:pPr>
            <a:r>
              <a:rPr lang="en-US" altLang="ko-KR" sz="1050" kern="0" dirty="0">
                <a:solidFill>
                  <a:srgbClr val="626469"/>
                </a:solidFill>
                <a:latin typeface="Arial" charset="0"/>
                <a:ea typeface="굴림" charset="-127"/>
              </a:rPr>
              <a:t>Interface with 3rd parties equipments</a:t>
            </a:r>
            <a:endParaRPr lang="en-US" altLang="ko-KR" sz="2100" kern="0" dirty="0">
              <a:solidFill>
                <a:srgbClr val="626469"/>
              </a:solidFill>
              <a:latin typeface="Arial" charset="0"/>
              <a:ea typeface="굴림" charset="-127"/>
            </a:endParaRPr>
          </a:p>
        </p:txBody>
      </p:sp>
      <p:pic>
        <p:nvPicPr>
          <p:cNvPr id="25" name="Picture 4"/>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483050" y="1934152"/>
            <a:ext cx="2731118" cy="16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26" name="Picture 1"/>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718324" y="4080272"/>
            <a:ext cx="1116806" cy="389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27" name="Picture 40" descr="ncc_banner_new"/>
          <p:cNvPicPr>
            <a:picLocks noChangeAspect="1" noChangeArrowheads="1"/>
          </p:cNvPicPr>
          <p:nvPr/>
        </p:nvPicPr>
        <p:blipFill>
          <a:blip r:embed="rId8" cstate="email">
            <a:extLst>
              <a:ext uri="{28A0092B-C50C-407E-A947-70E740481C1C}">
                <a14:useLocalDpi xmlns:a14="http://schemas.microsoft.com/office/drawing/2010/main" val="0"/>
              </a:ext>
            </a:extLst>
          </a:blip>
          <a:srcRect r="76770"/>
          <a:stretch>
            <a:fillRect/>
          </a:stretch>
        </p:blipFill>
        <p:spPr bwMode="auto">
          <a:xfrm>
            <a:off x="5093496" y="3999312"/>
            <a:ext cx="631031" cy="49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Image 23" descr="Logo 150.jpg"/>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6015037" y="3908824"/>
            <a:ext cx="557213" cy="75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Groupe 30"/>
          <p:cNvGrpSpPr>
            <a:grpSpLocks/>
          </p:cNvGrpSpPr>
          <p:nvPr/>
        </p:nvGrpSpPr>
        <p:grpSpPr bwMode="auto">
          <a:xfrm>
            <a:off x="6809187" y="3969545"/>
            <a:ext cx="945356" cy="505406"/>
            <a:chOff x="4238715" y="5463913"/>
            <a:chExt cx="1260312" cy="674590"/>
          </a:xfrm>
        </p:grpSpPr>
        <p:pic>
          <p:nvPicPr>
            <p:cNvPr id="30" name="Image 27" descr="téléchargement.png"/>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238715" y="5463913"/>
              <a:ext cx="1260312" cy="449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ZoneTexte 30"/>
            <p:cNvSpPr txBox="1"/>
            <p:nvPr/>
          </p:nvSpPr>
          <p:spPr>
            <a:xfrm>
              <a:off x="4456174" y="5861210"/>
              <a:ext cx="917227" cy="277293"/>
            </a:xfrm>
            <a:prstGeom prst="rect">
              <a:avLst/>
            </a:prstGeom>
            <a:noFill/>
          </p:spPr>
          <p:txBody>
            <a:bodyPr wrap="none">
              <a:spAutoFit/>
            </a:bodyPr>
            <a:lstStyle/>
            <a:p>
              <a:pPr>
                <a:defRPr/>
              </a:pPr>
              <a:r>
                <a:rPr lang="fr-FR" sz="750" b="1" kern="0" dirty="0">
                  <a:solidFill>
                    <a:srgbClr val="FFFFFF">
                      <a:lumMod val="50000"/>
                    </a:srgbClr>
                  </a:solidFill>
                  <a:latin typeface="Arial" charset="0"/>
                </a:rPr>
                <a:t>Consultant</a:t>
              </a:r>
              <a:endParaRPr lang="en-US" sz="750" b="1" kern="0" dirty="0">
                <a:solidFill>
                  <a:srgbClr val="FFFFFF">
                    <a:lumMod val="50000"/>
                  </a:srgbClr>
                </a:solidFill>
                <a:latin typeface="Arial" charset="0"/>
              </a:endParaRPr>
            </a:p>
          </p:txBody>
        </p:sp>
      </p:grpSp>
    </p:spTree>
    <p:extLst>
      <p:ext uri="{BB962C8B-B14F-4D97-AF65-F5344CB8AC3E}">
        <p14:creationId xmlns:p14="http://schemas.microsoft.com/office/powerpoint/2010/main" val="1599905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idx="4294967295"/>
          </p:nvPr>
        </p:nvSpPr>
        <p:spPr>
          <a:xfrm>
            <a:off x="131258" y="2"/>
            <a:ext cx="7564943" cy="711994"/>
          </a:xfrm>
        </p:spPr>
        <p:txBody>
          <a:bodyPr vert="horz" wrap="square" lIns="0" tIns="8099" rIns="0" bIns="8099" numCol="1" anchor="ctr" anchorCtr="0" compatLnSpc="1">
            <a:prstTxWarp prst="textNoShape">
              <a:avLst/>
            </a:prstTxWarp>
          </a:bodyPr>
          <a:lstStyle/>
          <a:p>
            <a:pPr algn="l"/>
            <a:r>
              <a:rPr lang="en-US" altLang="ko-KR" sz="2400" dirty="0">
                <a:solidFill>
                  <a:schemeClr val="bg2"/>
                </a:solidFill>
                <a:ea typeface="굴림" panose="020B0600000101010101" pitchFamily="34" charset="-127"/>
              </a:rPr>
              <a:t>Uganda project</a:t>
            </a:r>
          </a:p>
        </p:txBody>
      </p:sp>
      <p:sp>
        <p:nvSpPr>
          <p:cNvPr id="9219" name="Rounded Rectangle 10"/>
          <p:cNvSpPr>
            <a:spLocks noChangeArrowheads="1"/>
          </p:cNvSpPr>
          <p:nvPr/>
        </p:nvSpPr>
        <p:spPr bwMode="auto">
          <a:xfrm>
            <a:off x="453842" y="3810744"/>
            <a:ext cx="3056121" cy="1025128"/>
          </a:xfrm>
          <a:prstGeom prst="roundRect">
            <a:avLst>
              <a:gd name="adj" fmla="val 16667"/>
            </a:avLst>
          </a:prstGeom>
          <a:solidFill>
            <a:srgbClr val="92D050"/>
          </a:solidFill>
          <a:ln w="31750" algn="ctr">
            <a:solidFill>
              <a:srgbClr val="92D050"/>
            </a:solidFill>
            <a:round/>
            <a:headEnd type="none" w="sm" len="sm"/>
            <a:tailEnd type="none" w="sm" len="sm"/>
          </a:ln>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en-US" altLang="ko-KR" sz="1350" kern="0">
              <a:solidFill>
                <a:srgbClr val="626469"/>
              </a:solidFill>
              <a:ea typeface="굴림" panose="020B0600000101010101" pitchFamily="34" charset="-127"/>
            </a:endParaRPr>
          </a:p>
        </p:txBody>
      </p:sp>
      <p:sp>
        <p:nvSpPr>
          <p:cNvPr id="9220" name="Rounded Rectangle 8"/>
          <p:cNvSpPr>
            <a:spLocks noChangeArrowheads="1"/>
          </p:cNvSpPr>
          <p:nvPr/>
        </p:nvSpPr>
        <p:spPr bwMode="auto">
          <a:xfrm>
            <a:off x="5484020" y="1229770"/>
            <a:ext cx="3368984" cy="2499122"/>
          </a:xfrm>
          <a:prstGeom prst="roundRect">
            <a:avLst>
              <a:gd name="adj" fmla="val 16667"/>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9223" name="Rectangle 10"/>
          <p:cNvSpPr>
            <a:spLocks noChangeArrowheads="1"/>
          </p:cNvSpPr>
          <p:nvPr/>
        </p:nvSpPr>
        <p:spPr bwMode="auto">
          <a:xfrm>
            <a:off x="453842" y="1150583"/>
            <a:ext cx="1637277" cy="2506871"/>
          </a:xfrm>
          <a:prstGeom prst="rect">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9224" name="Rounded Rectangle 8"/>
          <p:cNvSpPr>
            <a:spLocks noChangeArrowheads="1"/>
          </p:cNvSpPr>
          <p:nvPr/>
        </p:nvSpPr>
        <p:spPr bwMode="auto">
          <a:xfrm>
            <a:off x="2318469" y="1140983"/>
            <a:ext cx="2988148" cy="644129"/>
          </a:xfrm>
          <a:prstGeom prst="roundRect">
            <a:avLst>
              <a:gd name="adj" fmla="val 16667"/>
            </a:avLst>
          </a:prstGeom>
          <a:noFill/>
          <a:ln w="31750" algn="ctr">
            <a:solidFill>
              <a:srgbClr val="00B0F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6164" name="Rectangle 3"/>
          <p:cNvSpPr>
            <a:spLocks noChangeArrowheads="1"/>
          </p:cNvSpPr>
          <p:nvPr/>
        </p:nvSpPr>
        <p:spPr bwMode="auto">
          <a:xfrm>
            <a:off x="2483050" y="1266679"/>
            <a:ext cx="1756172" cy="498872"/>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en-US" altLang="ko-KR" sz="1200" b="1" u="sng" kern="0" dirty="0">
                <a:solidFill>
                  <a:srgbClr val="FFFFFF">
                    <a:lumMod val="50000"/>
                  </a:srgbClr>
                </a:solidFill>
                <a:latin typeface="Arial" charset="0"/>
                <a:ea typeface="굴림" charset="-127"/>
              </a:rPr>
              <a:t>Project Status :</a:t>
            </a:r>
          </a:p>
          <a:p>
            <a:pPr marL="134541" indent="-134541" defTabSz="684610">
              <a:spcBef>
                <a:spcPct val="20000"/>
              </a:spcBef>
              <a:buClr>
                <a:srgbClr val="009530"/>
              </a:buClr>
              <a:defRPr/>
            </a:pPr>
            <a:r>
              <a:rPr lang="fr-FR" altLang="ko-KR" sz="1200" b="1" kern="0" dirty="0">
                <a:solidFill>
                  <a:srgbClr val="FFFFFF">
                    <a:lumMod val="50000"/>
                  </a:srgbClr>
                </a:solidFill>
                <a:latin typeface="Arial" charset="0"/>
                <a:ea typeface="굴림" charset="-127"/>
              </a:rPr>
              <a:t>DELIVERY</a:t>
            </a:r>
            <a:endParaRPr lang="en-US" altLang="ko-KR" sz="1200" b="1" kern="0" dirty="0">
              <a:solidFill>
                <a:srgbClr val="FFFFFF">
                  <a:lumMod val="50000"/>
                </a:srgbClr>
              </a:solidFill>
              <a:latin typeface="Arial" charset="0"/>
              <a:ea typeface="굴림" charset="-127"/>
            </a:endParaRPr>
          </a:p>
        </p:txBody>
      </p:sp>
      <p:sp>
        <p:nvSpPr>
          <p:cNvPr id="9230" name="Rectangle 11"/>
          <p:cNvSpPr>
            <a:spLocks noChangeArrowheads="1"/>
          </p:cNvSpPr>
          <p:nvPr/>
        </p:nvSpPr>
        <p:spPr bwMode="auto">
          <a:xfrm>
            <a:off x="2334358" y="1861991"/>
            <a:ext cx="2972258" cy="1799713"/>
          </a:xfrm>
          <a:prstGeom prst="rect">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pic>
        <p:nvPicPr>
          <p:cNvPr id="923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402948" y="227412"/>
            <a:ext cx="450056" cy="492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52" name="Rectangle 3"/>
          <p:cNvSpPr>
            <a:spLocks noChangeArrowheads="1"/>
          </p:cNvSpPr>
          <p:nvPr/>
        </p:nvSpPr>
        <p:spPr bwMode="auto">
          <a:xfrm>
            <a:off x="131257" y="652464"/>
            <a:ext cx="6543387" cy="417910"/>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fr-FR" altLang="ko-KR" sz="1350" b="1" kern="0" dirty="0">
                <a:solidFill>
                  <a:srgbClr val="FFFFFF">
                    <a:lumMod val="50000"/>
                  </a:srgbClr>
                </a:solidFill>
                <a:latin typeface="Arial" charset="0"/>
                <a:ea typeface="굴림" charset="-127"/>
              </a:rPr>
              <a:t>Uganda / Kenya Interconnexion </a:t>
            </a:r>
            <a:r>
              <a:rPr lang="fr-FR" altLang="ko-KR" sz="1350" b="1" kern="0" dirty="0" err="1">
                <a:solidFill>
                  <a:srgbClr val="FFFFFF">
                    <a:lumMod val="50000"/>
                  </a:srgbClr>
                </a:solidFill>
                <a:latin typeface="Arial" charset="0"/>
                <a:ea typeface="굴림" charset="-127"/>
              </a:rPr>
              <a:t>project</a:t>
            </a:r>
            <a:endParaRPr lang="en-US" altLang="ko-KR" sz="1350" b="1" kern="0" dirty="0">
              <a:solidFill>
                <a:srgbClr val="FFFFFF">
                  <a:lumMod val="50000"/>
                </a:srgbClr>
              </a:solidFill>
              <a:latin typeface="Arial" charset="0"/>
              <a:ea typeface="굴림" charset="-127"/>
            </a:endParaRPr>
          </a:p>
          <a:p>
            <a:pPr marL="134541" indent="-134541" defTabSz="684610">
              <a:spcBef>
                <a:spcPct val="20000"/>
              </a:spcBef>
              <a:buClr>
                <a:srgbClr val="009530"/>
              </a:buClr>
              <a:defRPr/>
            </a:pPr>
            <a:endParaRPr lang="en-US" altLang="ko-KR" sz="1350" b="1" kern="0" dirty="0">
              <a:solidFill>
                <a:srgbClr val="FFFFFF">
                  <a:lumMod val="50000"/>
                </a:srgbClr>
              </a:solidFill>
              <a:latin typeface="Arial" charset="0"/>
              <a:ea typeface="굴림" charset="-127"/>
            </a:endParaRPr>
          </a:p>
        </p:txBody>
      </p:sp>
      <p:sp>
        <p:nvSpPr>
          <p:cNvPr id="24" name="Rectangle 3"/>
          <p:cNvSpPr>
            <a:spLocks noChangeArrowheads="1"/>
          </p:cNvSpPr>
          <p:nvPr/>
        </p:nvSpPr>
        <p:spPr bwMode="auto">
          <a:xfrm>
            <a:off x="5647316" y="1364458"/>
            <a:ext cx="3117608" cy="2176645"/>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en-US" altLang="ko-KR" b="1" kern="0" dirty="0">
                <a:solidFill>
                  <a:srgbClr val="626469"/>
                </a:solidFill>
                <a:latin typeface="Arial" charset="0"/>
                <a:ea typeface="굴림" charset="-127"/>
              </a:rPr>
              <a:t>* </a:t>
            </a:r>
            <a:r>
              <a:rPr lang="en-US" altLang="ko-KR" sz="1350" b="1" u="sng" kern="0" dirty="0">
                <a:solidFill>
                  <a:srgbClr val="626469"/>
                </a:solidFill>
                <a:latin typeface="Arial" charset="0"/>
                <a:ea typeface="굴림" charset="-127"/>
              </a:rPr>
              <a:t>Highlights</a:t>
            </a:r>
          </a:p>
          <a:p>
            <a:pPr marL="134541" indent="-134541" defTabSz="684610">
              <a:buFont typeface="Arial" charset="0"/>
              <a:buChar char="•"/>
              <a:defRPr/>
            </a:pPr>
            <a:endParaRPr lang="en-US" altLang="ko-KR" sz="1050" kern="0" dirty="0">
              <a:solidFill>
                <a:srgbClr val="626469"/>
              </a:solidFill>
              <a:latin typeface="Arial" charset="0"/>
              <a:ea typeface="굴림" charset="-127"/>
            </a:endParaRPr>
          </a:p>
          <a:p>
            <a:pPr marL="134541" indent="-134541" defTabSz="684610">
              <a:buFont typeface="Arial" charset="0"/>
              <a:buChar char="•"/>
              <a:defRPr/>
            </a:pPr>
            <a:r>
              <a:rPr lang="fr-FR" altLang="ko-KR" sz="1050" kern="0" dirty="0">
                <a:solidFill>
                  <a:srgbClr val="626469"/>
                </a:solidFill>
                <a:latin typeface="Arial" charset="0"/>
                <a:ea typeface="굴림" charset="-127"/>
              </a:rPr>
              <a:t>3 New </a:t>
            </a:r>
            <a:r>
              <a:rPr lang="fr-FR" altLang="ko-KR" sz="1050" kern="0" dirty="0" err="1">
                <a:solidFill>
                  <a:srgbClr val="626469"/>
                </a:solidFill>
                <a:latin typeface="Arial" charset="0"/>
                <a:ea typeface="굴림" charset="-127"/>
              </a:rPr>
              <a:t>Substations</a:t>
            </a:r>
            <a:r>
              <a:rPr lang="fr-FR" altLang="ko-KR" sz="1050" kern="0" dirty="0">
                <a:solidFill>
                  <a:srgbClr val="626469"/>
                </a:solidFill>
                <a:latin typeface="Arial" charset="0"/>
                <a:ea typeface="굴림" charset="-127"/>
              </a:rPr>
              <a:t> </a:t>
            </a:r>
          </a:p>
          <a:p>
            <a:pPr marL="134541" indent="-134541" defTabSz="684610">
              <a:buFont typeface="Arial" charset="0"/>
              <a:buChar char="•"/>
              <a:defRPr/>
            </a:pPr>
            <a:r>
              <a:rPr lang="fr-FR" altLang="ko-KR" sz="1050" kern="0" dirty="0">
                <a:solidFill>
                  <a:srgbClr val="626469"/>
                </a:solidFill>
                <a:latin typeface="Arial" charset="0"/>
                <a:ea typeface="굴림" charset="-127"/>
              </a:rPr>
              <a:t>1 </a:t>
            </a:r>
            <a:r>
              <a:rPr lang="fr-FR" altLang="ko-KR" sz="1050" kern="0" dirty="0" err="1">
                <a:solidFill>
                  <a:srgbClr val="626469"/>
                </a:solidFill>
                <a:latin typeface="Arial" charset="0"/>
                <a:ea typeface="굴림" charset="-127"/>
              </a:rPr>
              <a:t>Substation</a:t>
            </a:r>
            <a:r>
              <a:rPr lang="fr-FR" altLang="ko-KR" sz="1050" kern="0" dirty="0">
                <a:solidFill>
                  <a:srgbClr val="626469"/>
                </a:solidFill>
                <a:latin typeface="Arial" charset="0"/>
                <a:ea typeface="굴림" charset="-127"/>
              </a:rPr>
              <a:t> upgrade</a:t>
            </a:r>
          </a:p>
          <a:p>
            <a:pPr marL="134541" indent="-134541" defTabSz="684610">
              <a:buFont typeface="Arial" charset="0"/>
              <a:buChar char="•"/>
              <a:defRPr/>
            </a:pPr>
            <a:r>
              <a:rPr lang="fr-FR" altLang="ko-KR" sz="1050" kern="0" dirty="0">
                <a:solidFill>
                  <a:srgbClr val="626469"/>
                </a:solidFill>
                <a:latin typeface="Arial" charset="0"/>
                <a:ea typeface="굴림" charset="-127"/>
              </a:rPr>
              <a:t>220/132 kV</a:t>
            </a:r>
          </a:p>
          <a:p>
            <a:pPr marL="134541" indent="-134541" defTabSz="684610">
              <a:buFont typeface="Arial" charset="0"/>
              <a:buChar char="•"/>
              <a:defRPr/>
            </a:pPr>
            <a:r>
              <a:rPr lang="en-US" altLang="ko-KR" sz="1050" kern="0" dirty="0">
                <a:solidFill>
                  <a:srgbClr val="626469"/>
                </a:solidFill>
                <a:latin typeface="Arial" charset="0"/>
                <a:ea typeface="굴림" charset="-127"/>
              </a:rPr>
              <a:t>Schneider Electric PACIS HMI</a:t>
            </a:r>
          </a:p>
          <a:p>
            <a:pPr marL="134541" indent="-134541" defTabSz="684610">
              <a:buFont typeface="Arial" charset="0"/>
              <a:buChar char="•"/>
              <a:defRPr/>
            </a:pPr>
            <a:r>
              <a:rPr lang="en-US" altLang="ko-KR" sz="1050" kern="0" dirty="0">
                <a:solidFill>
                  <a:srgbClr val="626469"/>
                </a:solidFill>
                <a:latin typeface="Arial" charset="0"/>
                <a:ea typeface="굴림" charset="-127"/>
              </a:rPr>
              <a:t>Network Redundant Architecture</a:t>
            </a:r>
          </a:p>
          <a:p>
            <a:pPr marL="134541" indent="-134541" defTabSz="684610">
              <a:buFont typeface="Arial" charset="0"/>
              <a:buChar char="•"/>
              <a:defRPr/>
            </a:pPr>
            <a:r>
              <a:rPr lang="en-US" altLang="ko-KR" sz="1050" kern="0" dirty="0">
                <a:solidFill>
                  <a:srgbClr val="626469"/>
                </a:solidFill>
                <a:latin typeface="Arial" charset="0"/>
                <a:ea typeface="굴림" charset="-127"/>
              </a:rPr>
              <a:t>Solution built on IEC61850 Protocol</a:t>
            </a:r>
          </a:p>
          <a:p>
            <a:pPr marL="134541" indent="-134541" defTabSz="684610">
              <a:buFont typeface="Arial" charset="0"/>
              <a:buChar char="•"/>
              <a:defRPr/>
            </a:pPr>
            <a:r>
              <a:rPr lang="en-US" altLang="ko-KR" sz="1050" kern="0" dirty="0">
                <a:solidFill>
                  <a:srgbClr val="626469"/>
                </a:solidFill>
                <a:latin typeface="Arial" charset="0"/>
                <a:ea typeface="굴림" charset="-127"/>
              </a:rPr>
              <a:t>Interface with 3rd parties </a:t>
            </a:r>
            <a:r>
              <a:rPr lang="en-US" altLang="ko-KR" sz="1050" kern="0" dirty="0" err="1">
                <a:solidFill>
                  <a:srgbClr val="626469"/>
                </a:solidFill>
                <a:latin typeface="Arial" charset="0"/>
                <a:ea typeface="굴림" charset="-127"/>
              </a:rPr>
              <a:t>equipments</a:t>
            </a:r>
            <a:endParaRPr lang="en-US" altLang="ko-KR" sz="2100" kern="0" dirty="0">
              <a:solidFill>
                <a:srgbClr val="626469"/>
              </a:solidFill>
              <a:latin typeface="Arial" charset="0"/>
              <a:ea typeface="굴림" charset="-127"/>
            </a:endParaRPr>
          </a:p>
        </p:txBody>
      </p:sp>
      <p:pic>
        <p:nvPicPr>
          <p:cNvPr id="32"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92005" y="1193235"/>
            <a:ext cx="1565435" cy="243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33"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423609" y="1897838"/>
            <a:ext cx="2787024" cy="172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35" name="Picture 1"/>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718324" y="4080272"/>
            <a:ext cx="1116806" cy="389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36" name="Image 23" descr="Logo 150.jpg"/>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015037" y="3908824"/>
            <a:ext cx="557213" cy="75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 name="Groupe 30"/>
          <p:cNvGrpSpPr>
            <a:grpSpLocks/>
          </p:cNvGrpSpPr>
          <p:nvPr/>
        </p:nvGrpSpPr>
        <p:grpSpPr bwMode="auto">
          <a:xfrm>
            <a:off x="6809187" y="3969545"/>
            <a:ext cx="945356" cy="505406"/>
            <a:chOff x="4238715" y="5463913"/>
            <a:chExt cx="1260312" cy="674590"/>
          </a:xfrm>
        </p:grpSpPr>
        <p:pic>
          <p:nvPicPr>
            <p:cNvPr id="38" name="Image 27" descr="téléchargement.png"/>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238715" y="5463913"/>
              <a:ext cx="1260312" cy="449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ZoneTexte 38"/>
            <p:cNvSpPr txBox="1"/>
            <p:nvPr/>
          </p:nvSpPr>
          <p:spPr>
            <a:xfrm>
              <a:off x="4456174" y="5861210"/>
              <a:ext cx="917227" cy="277293"/>
            </a:xfrm>
            <a:prstGeom prst="rect">
              <a:avLst/>
            </a:prstGeom>
            <a:noFill/>
          </p:spPr>
          <p:txBody>
            <a:bodyPr wrap="none">
              <a:spAutoFit/>
            </a:bodyPr>
            <a:lstStyle/>
            <a:p>
              <a:pPr>
                <a:defRPr/>
              </a:pPr>
              <a:r>
                <a:rPr lang="fr-FR" sz="750" b="1" kern="0" dirty="0">
                  <a:solidFill>
                    <a:srgbClr val="FFFFFF">
                      <a:lumMod val="50000"/>
                    </a:srgbClr>
                  </a:solidFill>
                  <a:latin typeface="Arial" charset="0"/>
                </a:rPr>
                <a:t>Consultant</a:t>
              </a:r>
              <a:endParaRPr lang="en-US" sz="750" b="1" kern="0" dirty="0">
                <a:solidFill>
                  <a:srgbClr val="FFFFFF">
                    <a:lumMod val="50000"/>
                  </a:srgbClr>
                </a:solidFill>
                <a:latin typeface="Arial" charset="0"/>
              </a:endParaRPr>
            </a:p>
          </p:txBody>
        </p:sp>
      </p:grpSp>
      <p:pic>
        <p:nvPicPr>
          <p:cNvPr id="40" name="Picture 2"/>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974433" y="4094560"/>
            <a:ext cx="912019" cy="27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1" name="Rectangle 3"/>
          <p:cNvSpPr>
            <a:spLocks noChangeArrowheads="1"/>
          </p:cNvSpPr>
          <p:nvPr/>
        </p:nvSpPr>
        <p:spPr bwMode="auto">
          <a:xfrm>
            <a:off x="581759" y="3941565"/>
            <a:ext cx="1752600" cy="835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3498" bIns="8099"/>
          <a:lstStyle>
            <a:lvl1pPr marL="179388" indent="-179388" defTabSz="912813">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defTabSz="912813">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defTabSz="912813">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defTabSz="912813">
              <a:spcBef>
                <a:spcPct val="20000"/>
              </a:spcBef>
              <a:buChar char="–"/>
              <a:defRPr sz="2000">
                <a:solidFill>
                  <a:schemeClr val="tx1"/>
                </a:solidFill>
                <a:latin typeface="Arial" panose="020B0604020202020204" pitchFamily="34" charset="0"/>
              </a:defRPr>
            </a:lvl4pPr>
            <a:lvl5pPr marL="2057400" indent="-228600" defTabSz="912813">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buClr>
                <a:srgbClr val="009530"/>
              </a:buClr>
              <a:buNone/>
            </a:pPr>
            <a:r>
              <a:rPr lang="en-US" altLang="ko-KR" sz="825" b="1" dirty="0">
                <a:solidFill>
                  <a:srgbClr val="FFFFFF"/>
                </a:solidFill>
                <a:ea typeface="굴림" panose="020B0600000101010101" pitchFamily="34" charset="-127"/>
              </a:rPr>
              <a:t>155 IEDs in 61850</a:t>
            </a:r>
          </a:p>
          <a:p>
            <a:pPr>
              <a:buClr>
                <a:srgbClr val="009530"/>
              </a:buClr>
              <a:buNone/>
            </a:pPr>
            <a:r>
              <a:rPr lang="en-US" altLang="ko-KR" sz="825" b="1" dirty="0">
                <a:solidFill>
                  <a:srgbClr val="FFFFFF"/>
                </a:solidFill>
                <a:ea typeface="굴림" panose="020B0600000101010101" pitchFamily="34" charset="-127"/>
              </a:rPr>
              <a:t>75 Cubicles</a:t>
            </a:r>
          </a:p>
          <a:p>
            <a:pPr>
              <a:buClr>
                <a:srgbClr val="009530"/>
              </a:buClr>
              <a:buNone/>
            </a:pPr>
            <a:r>
              <a:rPr lang="fr-FR" altLang="ko-KR" sz="825" b="1" dirty="0" err="1">
                <a:solidFill>
                  <a:srgbClr val="FFFFFF"/>
                </a:solidFill>
                <a:ea typeface="굴림" panose="020B0600000101010101" pitchFamily="34" charset="-127"/>
              </a:rPr>
              <a:t>Selectivity</a:t>
            </a:r>
            <a:r>
              <a:rPr lang="fr-FR" altLang="ko-KR" sz="825" b="1" dirty="0">
                <a:solidFill>
                  <a:srgbClr val="FFFFFF"/>
                </a:solidFill>
                <a:ea typeface="굴림" panose="020B0600000101010101" pitchFamily="34" charset="-127"/>
              </a:rPr>
              <a:t> </a:t>
            </a:r>
            <a:r>
              <a:rPr lang="fr-FR" altLang="ko-KR" sz="825" b="1" dirty="0" err="1">
                <a:solidFill>
                  <a:srgbClr val="FFFFFF"/>
                </a:solidFill>
                <a:ea typeface="굴림" panose="020B0600000101010101" pitchFamily="34" charset="-127"/>
              </a:rPr>
              <a:t>study</a:t>
            </a:r>
            <a:r>
              <a:rPr lang="fr-FR" altLang="ko-KR" sz="825" b="1" dirty="0">
                <a:solidFill>
                  <a:srgbClr val="FFFFFF"/>
                </a:solidFill>
                <a:ea typeface="굴림" panose="020B0600000101010101" pitchFamily="34" charset="-127"/>
              </a:rPr>
              <a:t> &amp; </a:t>
            </a:r>
            <a:r>
              <a:rPr lang="fr-FR" altLang="ko-KR" sz="825" b="1" dirty="0" err="1">
                <a:solidFill>
                  <a:srgbClr val="FFFFFF"/>
                </a:solidFill>
                <a:ea typeface="굴림" panose="020B0600000101010101" pitchFamily="34" charset="-127"/>
              </a:rPr>
              <a:t>relay</a:t>
            </a:r>
            <a:r>
              <a:rPr lang="fr-FR" altLang="ko-KR" sz="825" b="1" dirty="0">
                <a:solidFill>
                  <a:srgbClr val="FFFFFF"/>
                </a:solidFill>
                <a:ea typeface="굴림" panose="020B0600000101010101" pitchFamily="34" charset="-127"/>
              </a:rPr>
              <a:t> settings</a:t>
            </a:r>
          </a:p>
          <a:p>
            <a:pPr>
              <a:buClr>
                <a:srgbClr val="009530"/>
              </a:buClr>
              <a:buNone/>
            </a:pPr>
            <a:r>
              <a:rPr lang="fr-FR" altLang="ko-KR" sz="825" b="1" dirty="0">
                <a:solidFill>
                  <a:srgbClr val="FFFFFF"/>
                </a:solidFill>
                <a:ea typeface="굴림" panose="020B0600000101010101" pitchFamily="34" charset="-127"/>
              </a:rPr>
              <a:t>Full </a:t>
            </a:r>
            <a:r>
              <a:rPr lang="fr-FR" altLang="ko-KR" sz="825" b="1" dirty="0" err="1">
                <a:solidFill>
                  <a:srgbClr val="FFFFFF"/>
                </a:solidFill>
                <a:ea typeface="굴림" panose="020B0600000101010101" pitchFamily="34" charset="-127"/>
              </a:rPr>
              <a:t>Commissioning</a:t>
            </a:r>
            <a:r>
              <a:rPr lang="fr-FR" altLang="ko-KR" sz="825" b="1" dirty="0">
                <a:solidFill>
                  <a:srgbClr val="FFFFFF"/>
                </a:solidFill>
                <a:ea typeface="굴림" panose="020B0600000101010101" pitchFamily="34" charset="-127"/>
              </a:rPr>
              <a:t> package</a:t>
            </a:r>
          </a:p>
          <a:p>
            <a:pPr>
              <a:buClr>
                <a:srgbClr val="009530"/>
              </a:buClr>
              <a:buNone/>
            </a:pPr>
            <a:r>
              <a:rPr lang="fr-FR" altLang="ko-KR" sz="825" b="1" dirty="0" err="1">
                <a:solidFill>
                  <a:srgbClr val="FFFFFF"/>
                </a:solidFill>
                <a:ea typeface="굴림" panose="020B0600000101010101" pitchFamily="34" charset="-127"/>
              </a:rPr>
              <a:t>Factory</a:t>
            </a:r>
            <a:r>
              <a:rPr lang="fr-FR" altLang="ko-KR" sz="825" b="1" dirty="0">
                <a:solidFill>
                  <a:srgbClr val="FFFFFF"/>
                </a:solidFill>
                <a:ea typeface="굴림" panose="020B0600000101010101" pitchFamily="34" charset="-127"/>
              </a:rPr>
              <a:t> &amp; Site Training</a:t>
            </a:r>
          </a:p>
          <a:p>
            <a:pPr>
              <a:buClr>
                <a:srgbClr val="009530"/>
              </a:buClr>
              <a:buNone/>
            </a:pPr>
            <a:endParaRPr lang="en-US" altLang="ko-KR" sz="825" b="1" dirty="0">
              <a:solidFill>
                <a:srgbClr val="FFFFFF"/>
              </a:solidFill>
              <a:ea typeface="굴림" panose="020B0600000101010101" pitchFamily="34" charset="-127"/>
            </a:endParaRPr>
          </a:p>
          <a:p>
            <a:pPr>
              <a:buClr>
                <a:srgbClr val="009530"/>
              </a:buClr>
              <a:buNone/>
            </a:pPr>
            <a:endParaRPr lang="en-US" altLang="ko-KR" sz="900" b="1" dirty="0">
              <a:solidFill>
                <a:srgbClr val="FFFFFF"/>
              </a:solidFill>
              <a:ea typeface="굴림" panose="020B0600000101010101" pitchFamily="34" charset="-127"/>
            </a:endParaRPr>
          </a:p>
        </p:txBody>
      </p:sp>
    </p:spTree>
    <p:extLst>
      <p:ext uri="{BB962C8B-B14F-4D97-AF65-F5344CB8AC3E}">
        <p14:creationId xmlns:p14="http://schemas.microsoft.com/office/powerpoint/2010/main" val="967366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idx="4294967295"/>
          </p:nvPr>
        </p:nvSpPr>
        <p:spPr>
          <a:xfrm>
            <a:off x="131258" y="2"/>
            <a:ext cx="7564943" cy="711994"/>
          </a:xfrm>
        </p:spPr>
        <p:txBody>
          <a:bodyPr vert="horz" wrap="square" lIns="0" tIns="8099" rIns="0" bIns="8099" numCol="1" anchor="ctr" anchorCtr="0" compatLnSpc="1">
            <a:prstTxWarp prst="textNoShape">
              <a:avLst/>
            </a:prstTxWarp>
          </a:bodyPr>
          <a:lstStyle/>
          <a:p>
            <a:pPr algn="l"/>
            <a:r>
              <a:rPr lang="en-US" altLang="ko-KR" sz="2400" dirty="0">
                <a:solidFill>
                  <a:schemeClr val="bg2"/>
                </a:solidFill>
                <a:ea typeface="굴림" panose="020B0600000101010101" pitchFamily="34" charset="-127"/>
              </a:rPr>
              <a:t>Rwanda Congo Interconnection project</a:t>
            </a:r>
          </a:p>
        </p:txBody>
      </p:sp>
      <p:sp>
        <p:nvSpPr>
          <p:cNvPr id="9219" name="Rounded Rectangle 10"/>
          <p:cNvSpPr>
            <a:spLocks noChangeArrowheads="1"/>
          </p:cNvSpPr>
          <p:nvPr/>
        </p:nvSpPr>
        <p:spPr bwMode="auto">
          <a:xfrm>
            <a:off x="453842" y="3810744"/>
            <a:ext cx="3056121" cy="1025128"/>
          </a:xfrm>
          <a:prstGeom prst="roundRect">
            <a:avLst>
              <a:gd name="adj" fmla="val 16667"/>
            </a:avLst>
          </a:prstGeom>
          <a:solidFill>
            <a:srgbClr val="92D050"/>
          </a:solidFill>
          <a:ln w="31750" algn="ctr">
            <a:solidFill>
              <a:srgbClr val="92D050"/>
            </a:solidFill>
            <a:round/>
            <a:headEnd type="none" w="sm" len="sm"/>
            <a:tailEnd type="none" w="sm" len="sm"/>
          </a:ln>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en-US" altLang="ko-KR" sz="1350" kern="0">
              <a:solidFill>
                <a:srgbClr val="626469"/>
              </a:solidFill>
              <a:ea typeface="굴림" panose="020B0600000101010101" pitchFamily="34" charset="-127"/>
            </a:endParaRPr>
          </a:p>
        </p:txBody>
      </p:sp>
      <p:sp>
        <p:nvSpPr>
          <p:cNvPr id="9220" name="Rounded Rectangle 8"/>
          <p:cNvSpPr>
            <a:spLocks noChangeArrowheads="1"/>
          </p:cNvSpPr>
          <p:nvPr/>
        </p:nvSpPr>
        <p:spPr bwMode="auto">
          <a:xfrm>
            <a:off x="5484020" y="1229770"/>
            <a:ext cx="3368984" cy="2499122"/>
          </a:xfrm>
          <a:prstGeom prst="roundRect">
            <a:avLst>
              <a:gd name="adj" fmla="val 16667"/>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9223" name="Rectangle 10"/>
          <p:cNvSpPr>
            <a:spLocks noChangeArrowheads="1"/>
          </p:cNvSpPr>
          <p:nvPr/>
        </p:nvSpPr>
        <p:spPr bwMode="auto">
          <a:xfrm>
            <a:off x="453842" y="1150583"/>
            <a:ext cx="1637277" cy="2506871"/>
          </a:xfrm>
          <a:prstGeom prst="rect">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9224" name="Rounded Rectangle 8"/>
          <p:cNvSpPr>
            <a:spLocks noChangeArrowheads="1"/>
          </p:cNvSpPr>
          <p:nvPr/>
        </p:nvSpPr>
        <p:spPr bwMode="auto">
          <a:xfrm>
            <a:off x="2318469" y="1140983"/>
            <a:ext cx="2988148" cy="644129"/>
          </a:xfrm>
          <a:prstGeom prst="roundRect">
            <a:avLst>
              <a:gd name="adj" fmla="val 16667"/>
            </a:avLst>
          </a:prstGeom>
          <a:noFill/>
          <a:ln w="31750" algn="ctr">
            <a:solidFill>
              <a:srgbClr val="00B0F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6164" name="Rectangle 3"/>
          <p:cNvSpPr>
            <a:spLocks noChangeArrowheads="1"/>
          </p:cNvSpPr>
          <p:nvPr/>
        </p:nvSpPr>
        <p:spPr bwMode="auto">
          <a:xfrm>
            <a:off x="2483050" y="1266679"/>
            <a:ext cx="1756172" cy="498872"/>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en-US" altLang="ko-KR" sz="1200" b="1" u="sng" kern="0" dirty="0">
                <a:solidFill>
                  <a:srgbClr val="FFFFFF">
                    <a:lumMod val="50000"/>
                  </a:srgbClr>
                </a:solidFill>
                <a:latin typeface="Arial" charset="0"/>
                <a:ea typeface="굴림" charset="-127"/>
              </a:rPr>
              <a:t>Project Status :</a:t>
            </a:r>
          </a:p>
          <a:p>
            <a:pPr marL="134541" indent="-134541" defTabSz="684610">
              <a:spcBef>
                <a:spcPct val="20000"/>
              </a:spcBef>
              <a:buClr>
                <a:srgbClr val="009530"/>
              </a:buClr>
              <a:defRPr/>
            </a:pPr>
            <a:r>
              <a:rPr lang="fr-FR" altLang="ko-KR" sz="1200" b="1" kern="0" dirty="0">
                <a:solidFill>
                  <a:srgbClr val="FFFFFF">
                    <a:lumMod val="50000"/>
                  </a:srgbClr>
                </a:solidFill>
                <a:latin typeface="Arial" charset="0"/>
                <a:ea typeface="굴림" charset="-127"/>
              </a:rPr>
              <a:t>DELIVERY</a:t>
            </a:r>
            <a:endParaRPr lang="en-US" altLang="ko-KR" sz="1200" b="1" kern="0" dirty="0">
              <a:solidFill>
                <a:srgbClr val="FFFFFF">
                  <a:lumMod val="50000"/>
                </a:srgbClr>
              </a:solidFill>
              <a:latin typeface="Arial" charset="0"/>
              <a:ea typeface="굴림" charset="-127"/>
            </a:endParaRPr>
          </a:p>
        </p:txBody>
      </p:sp>
      <p:sp>
        <p:nvSpPr>
          <p:cNvPr id="9230" name="Rectangle 11"/>
          <p:cNvSpPr>
            <a:spLocks noChangeArrowheads="1"/>
          </p:cNvSpPr>
          <p:nvPr/>
        </p:nvSpPr>
        <p:spPr bwMode="auto">
          <a:xfrm>
            <a:off x="2334358" y="1861991"/>
            <a:ext cx="2972258" cy="1799713"/>
          </a:xfrm>
          <a:prstGeom prst="rect">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pic>
        <p:nvPicPr>
          <p:cNvPr id="923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402948" y="227412"/>
            <a:ext cx="450056" cy="492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52" name="Rectangle 3"/>
          <p:cNvSpPr>
            <a:spLocks noChangeArrowheads="1"/>
          </p:cNvSpPr>
          <p:nvPr/>
        </p:nvSpPr>
        <p:spPr bwMode="auto">
          <a:xfrm>
            <a:off x="131257" y="652464"/>
            <a:ext cx="6543387" cy="417910"/>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fr-FR" altLang="ko-KR" sz="1350" b="1" kern="0" dirty="0">
                <a:solidFill>
                  <a:srgbClr val="FFFFFF">
                    <a:lumMod val="50000"/>
                  </a:srgbClr>
                </a:solidFill>
                <a:latin typeface="Arial" charset="0"/>
                <a:ea typeface="굴림" charset="-127"/>
              </a:rPr>
              <a:t>Rwanda / Congo Interconnexion </a:t>
            </a:r>
            <a:r>
              <a:rPr lang="fr-FR" altLang="ko-KR" sz="1350" b="1" kern="0" dirty="0" err="1">
                <a:solidFill>
                  <a:srgbClr val="FFFFFF">
                    <a:lumMod val="50000"/>
                  </a:srgbClr>
                </a:solidFill>
                <a:latin typeface="Arial" charset="0"/>
                <a:ea typeface="굴림" charset="-127"/>
              </a:rPr>
              <a:t>project</a:t>
            </a:r>
            <a:endParaRPr lang="en-US" altLang="ko-KR" sz="1350" b="1" kern="0" dirty="0">
              <a:solidFill>
                <a:srgbClr val="FFFFFF">
                  <a:lumMod val="50000"/>
                </a:srgbClr>
              </a:solidFill>
              <a:latin typeface="Arial" charset="0"/>
              <a:ea typeface="굴림" charset="-127"/>
            </a:endParaRPr>
          </a:p>
          <a:p>
            <a:pPr marL="134541" indent="-134541" defTabSz="684610">
              <a:spcBef>
                <a:spcPct val="20000"/>
              </a:spcBef>
              <a:buClr>
                <a:srgbClr val="009530"/>
              </a:buClr>
              <a:defRPr/>
            </a:pPr>
            <a:endParaRPr lang="en-US" altLang="ko-KR" sz="1350" b="1" kern="0" dirty="0">
              <a:solidFill>
                <a:srgbClr val="FFFFFF">
                  <a:lumMod val="50000"/>
                </a:srgbClr>
              </a:solidFill>
              <a:latin typeface="Arial" charset="0"/>
              <a:ea typeface="굴림" charset="-127"/>
            </a:endParaRPr>
          </a:p>
        </p:txBody>
      </p:sp>
      <p:pic>
        <p:nvPicPr>
          <p:cNvPr id="35" name="Picture 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718324" y="4080272"/>
            <a:ext cx="1116806" cy="389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nvGrpSpPr>
          <p:cNvPr id="37" name="Groupe 30"/>
          <p:cNvGrpSpPr>
            <a:grpSpLocks/>
          </p:cNvGrpSpPr>
          <p:nvPr/>
        </p:nvGrpSpPr>
        <p:grpSpPr bwMode="auto">
          <a:xfrm>
            <a:off x="7281865" y="3990977"/>
            <a:ext cx="945356" cy="505406"/>
            <a:chOff x="4238715" y="5463913"/>
            <a:chExt cx="1260312" cy="674590"/>
          </a:xfrm>
        </p:grpSpPr>
        <p:pic>
          <p:nvPicPr>
            <p:cNvPr id="38" name="Image 27" descr="téléchargement.pn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238715" y="5463913"/>
              <a:ext cx="1260312" cy="449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ZoneTexte 38"/>
            <p:cNvSpPr txBox="1"/>
            <p:nvPr/>
          </p:nvSpPr>
          <p:spPr>
            <a:xfrm>
              <a:off x="4456174" y="5861210"/>
              <a:ext cx="917227" cy="277293"/>
            </a:xfrm>
            <a:prstGeom prst="rect">
              <a:avLst/>
            </a:prstGeom>
            <a:noFill/>
          </p:spPr>
          <p:txBody>
            <a:bodyPr wrap="none">
              <a:spAutoFit/>
            </a:bodyPr>
            <a:lstStyle/>
            <a:p>
              <a:pPr>
                <a:defRPr/>
              </a:pPr>
              <a:r>
                <a:rPr lang="fr-FR" sz="750" b="1" kern="0" dirty="0">
                  <a:solidFill>
                    <a:srgbClr val="FFFFFF">
                      <a:lumMod val="50000"/>
                    </a:srgbClr>
                  </a:solidFill>
                  <a:latin typeface="Arial" charset="0"/>
                </a:rPr>
                <a:t>Consultant</a:t>
              </a:r>
              <a:endParaRPr lang="en-US" sz="750" b="1" kern="0" dirty="0">
                <a:solidFill>
                  <a:srgbClr val="FFFFFF">
                    <a:lumMod val="50000"/>
                  </a:srgbClr>
                </a:solidFill>
                <a:latin typeface="Arial" charset="0"/>
              </a:endParaRPr>
            </a:p>
          </p:txBody>
        </p:sp>
      </p:grpSp>
      <p:pic>
        <p:nvPicPr>
          <p:cNvPr id="40"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974433" y="4094560"/>
            <a:ext cx="912019" cy="27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21" name="Image 21" descr="rwanda map.JPG"/>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84771" y="1174832"/>
            <a:ext cx="1586567" cy="244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2483050" y="1903085"/>
            <a:ext cx="2691500" cy="1669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3"/>
          <p:cNvSpPr>
            <a:spLocks noChangeArrowheads="1"/>
          </p:cNvSpPr>
          <p:nvPr/>
        </p:nvSpPr>
        <p:spPr bwMode="auto">
          <a:xfrm>
            <a:off x="5724617" y="1384881"/>
            <a:ext cx="2901828" cy="1429940"/>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en-US" altLang="ko-KR" b="1" kern="0" dirty="0">
                <a:solidFill>
                  <a:srgbClr val="626469"/>
                </a:solidFill>
                <a:latin typeface="Arial" charset="0"/>
                <a:ea typeface="굴림" charset="-127"/>
              </a:rPr>
              <a:t>* </a:t>
            </a:r>
            <a:r>
              <a:rPr lang="en-US" altLang="ko-KR" sz="1350" b="1" u="sng" kern="0" dirty="0">
                <a:solidFill>
                  <a:srgbClr val="626469"/>
                </a:solidFill>
                <a:latin typeface="Arial" charset="0"/>
                <a:ea typeface="굴림" charset="-127"/>
              </a:rPr>
              <a:t>Highlights</a:t>
            </a:r>
          </a:p>
          <a:p>
            <a:pPr marL="134541" indent="-134541" defTabSz="684610">
              <a:buFont typeface="Arial" charset="0"/>
              <a:buChar char="•"/>
              <a:defRPr/>
            </a:pPr>
            <a:endParaRPr lang="en-US" altLang="ko-KR" sz="1050" kern="0" dirty="0">
              <a:solidFill>
                <a:srgbClr val="626469"/>
              </a:solidFill>
              <a:latin typeface="Arial" charset="0"/>
              <a:ea typeface="굴림" charset="-127"/>
            </a:endParaRPr>
          </a:p>
          <a:p>
            <a:pPr marL="134541" indent="-134541" defTabSz="684610">
              <a:buFont typeface="Arial" charset="0"/>
              <a:buChar char="•"/>
              <a:defRPr/>
            </a:pPr>
            <a:r>
              <a:rPr lang="fr-FR" altLang="ko-KR" sz="1050" kern="0" dirty="0">
                <a:solidFill>
                  <a:srgbClr val="626469"/>
                </a:solidFill>
                <a:latin typeface="Arial" charset="0"/>
                <a:ea typeface="굴림" charset="-127"/>
              </a:rPr>
              <a:t>4 </a:t>
            </a:r>
            <a:r>
              <a:rPr lang="fr-FR" altLang="ko-KR" sz="1050" kern="0" dirty="0" err="1">
                <a:solidFill>
                  <a:srgbClr val="626469"/>
                </a:solidFill>
                <a:latin typeface="Arial" charset="0"/>
                <a:ea typeface="굴림" charset="-127"/>
              </a:rPr>
              <a:t>Substations</a:t>
            </a:r>
            <a:r>
              <a:rPr lang="fr-FR" altLang="ko-KR" sz="1050" kern="0" dirty="0">
                <a:solidFill>
                  <a:srgbClr val="626469"/>
                </a:solidFill>
                <a:latin typeface="Arial" charset="0"/>
                <a:ea typeface="굴림" charset="-127"/>
              </a:rPr>
              <a:t> in Rwanda</a:t>
            </a:r>
          </a:p>
          <a:p>
            <a:pPr marL="134541" indent="-134541" defTabSz="684610">
              <a:buFont typeface="Arial" charset="0"/>
              <a:buChar char="•"/>
              <a:defRPr/>
            </a:pPr>
            <a:r>
              <a:rPr lang="fr-FR" altLang="ko-KR" sz="1050" kern="0" dirty="0">
                <a:solidFill>
                  <a:srgbClr val="626469"/>
                </a:solidFill>
                <a:latin typeface="Arial" charset="0"/>
                <a:ea typeface="굴림" charset="-127"/>
              </a:rPr>
              <a:t>1 </a:t>
            </a:r>
            <a:r>
              <a:rPr lang="fr-FR" altLang="ko-KR" sz="1050" kern="0" dirty="0" err="1">
                <a:solidFill>
                  <a:srgbClr val="626469"/>
                </a:solidFill>
                <a:latin typeface="Arial" charset="0"/>
                <a:ea typeface="굴림" charset="-127"/>
              </a:rPr>
              <a:t>Substation</a:t>
            </a:r>
            <a:r>
              <a:rPr lang="fr-FR" altLang="ko-KR" sz="1050" kern="0" dirty="0">
                <a:solidFill>
                  <a:srgbClr val="626469"/>
                </a:solidFill>
                <a:latin typeface="Arial" charset="0"/>
                <a:ea typeface="굴림" charset="-127"/>
              </a:rPr>
              <a:t> in Congo</a:t>
            </a:r>
          </a:p>
          <a:p>
            <a:pPr marL="134541" indent="-134541" defTabSz="684610">
              <a:buFont typeface="Arial" charset="0"/>
              <a:buChar char="•"/>
              <a:defRPr/>
            </a:pPr>
            <a:r>
              <a:rPr lang="fr-FR" altLang="ko-KR" sz="1050" kern="0" dirty="0">
                <a:solidFill>
                  <a:srgbClr val="626469"/>
                </a:solidFill>
                <a:latin typeface="Arial" charset="0"/>
                <a:ea typeface="굴림" charset="-127"/>
              </a:rPr>
              <a:t>220/110/30 kV</a:t>
            </a:r>
          </a:p>
          <a:p>
            <a:pPr marL="134541" indent="-134541" defTabSz="684610">
              <a:buFont typeface="Arial" charset="0"/>
              <a:buChar char="•"/>
              <a:defRPr/>
            </a:pPr>
            <a:r>
              <a:rPr lang="en-US" altLang="ko-KR" sz="1050" kern="0" dirty="0">
                <a:solidFill>
                  <a:srgbClr val="626469"/>
                </a:solidFill>
                <a:latin typeface="Arial" charset="0"/>
                <a:ea typeface="굴림" charset="-127"/>
              </a:rPr>
              <a:t>Schneider Electric PACIS HMI</a:t>
            </a:r>
          </a:p>
          <a:p>
            <a:pPr marL="134541" indent="-134541" defTabSz="684610">
              <a:buFont typeface="Arial" charset="0"/>
              <a:buChar char="•"/>
              <a:defRPr/>
            </a:pPr>
            <a:r>
              <a:rPr lang="en-US" altLang="ko-KR" sz="1050" kern="0" dirty="0">
                <a:solidFill>
                  <a:srgbClr val="626469"/>
                </a:solidFill>
                <a:latin typeface="Arial" charset="0"/>
                <a:ea typeface="굴림" charset="-127"/>
              </a:rPr>
              <a:t>Network Redundant Architecture</a:t>
            </a:r>
          </a:p>
          <a:p>
            <a:pPr marL="134541" indent="-134541" defTabSz="684610">
              <a:buFont typeface="Arial" charset="0"/>
              <a:buChar char="•"/>
              <a:defRPr/>
            </a:pPr>
            <a:r>
              <a:rPr lang="en-US" altLang="ko-KR" sz="1050" kern="0" dirty="0">
                <a:solidFill>
                  <a:srgbClr val="626469"/>
                </a:solidFill>
                <a:latin typeface="Arial" charset="0"/>
                <a:ea typeface="굴림" charset="-127"/>
              </a:rPr>
              <a:t>Solution built on IEC61850 Protocol</a:t>
            </a:r>
          </a:p>
          <a:p>
            <a:pPr marL="134541" indent="-134541" defTabSz="684610">
              <a:buFont typeface="Arial" charset="0"/>
              <a:buChar char="•"/>
              <a:defRPr/>
            </a:pPr>
            <a:r>
              <a:rPr lang="en-US" altLang="ko-KR" sz="1050" kern="0" dirty="0">
                <a:solidFill>
                  <a:srgbClr val="626469"/>
                </a:solidFill>
                <a:latin typeface="Arial" charset="0"/>
                <a:ea typeface="굴림" charset="-127"/>
              </a:rPr>
              <a:t>Interface with 3rd parties equipments</a:t>
            </a:r>
            <a:endParaRPr lang="en-US" altLang="ko-KR" sz="2100" kern="0" dirty="0">
              <a:solidFill>
                <a:srgbClr val="626469"/>
              </a:solidFill>
              <a:latin typeface="Arial" charset="0"/>
              <a:ea typeface="굴림" charset="-127"/>
            </a:endParaRPr>
          </a:p>
        </p:txBody>
      </p:sp>
      <p:sp>
        <p:nvSpPr>
          <p:cNvPr id="25" name="Rectangle 3"/>
          <p:cNvSpPr>
            <a:spLocks noChangeArrowheads="1"/>
          </p:cNvSpPr>
          <p:nvPr/>
        </p:nvSpPr>
        <p:spPr bwMode="auto">
          <a:xfrm>
            <a:off x="581759" y="3951685"/>
            <a:ext cx="1752600" cy="835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3498" bIns="8099"/>
          <a:lstStyle>
            <a:lvl1pPr marL="179388" indent="-179388" defTabSz="912813">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defTabSz="912813">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defTabSz="912813">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defTabSz="912813">
              <a:spcBef>
                <a:spcPct val="20000"/>
              </a:spcBef>
              <a:buChar char="–"/>
              <a:defRPr sz="2000">
                <a:solidFill>
                  <a:schemeClr val="tx1"/>
                </a:solidFill>
                <a:latin typeface="Arial" panose="020B0604020202020204" pitchFamily="34" charset="0"/>
              </a:defRPr>
            </a:lvl4pPr>
            <a:lvl5pPr marL="2057400" indent="-228600" defTabSz="912813">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buClr>
                <a:srgbClr val="009530"/>
              </a:buClr>
              <a:buNone/>
            </a:pPr>
            <a:r>
              <a:rPr lang="en-US" altLang="ko-KR" sz="825" b="1" kern="0" dirty="0">
                <a:solidFill>
                  <a:srgbClr val="FFFFFF"/>
                </a:solidFill>
                <a:ea typeface="굴림" panose="020B0600000101010101" pitchFamily="34" charset="-127"/>
              </a:rPr>
              <a:t>130 IEDs in 61850</a:t>
            </a:r>
          </a:p>
          <a:p>
            <a:pPr>
              <a:buClr>
                <a:srgbClr val="009530"/>
              </a:buClr>
              <a:buNone/>
            </a:pPr>
            <a:r>
              <a:rPr lang="en-US" altLang="ko-KR" sz="825" b="1" kern="0" dirty="0">
                <a:solidFill>
                  <a:srgbClr val="FFFFFF"/>
                </a:solidFill>
                <a:ea typeface="굴림" panose="020B0600000101010101" pitchFamily="34" charset="-127"/>
              </a:rPr>
              <a:t>110 Cubicles</a:t>
            </a:r>
          </a:p>
          <a:p>
            <a:pPr>
              <a:buClr>
                <a:srgbClr val="009530"/>
              </a:buClr>
              <a:buNone/>
            </a:pPr>
            <a:r>
              <a:rPr lang="fr-FR" altLang="ko-KR" sz="825" b="1" kern="0" dirty="0" err="1">
                <a:solidFill>
                  <a:srgbClr val="FFFFFF"/>
                </a:solidFill>
                <a:ea typeface="굴림" panose="020B0600000101010101" pitchFamily="34" charset="-127"/>
              </a:rPr>
              <a:t>Selectivity</a:t>
            </a:r>
            <a:r>
              <a:rPr lang="fr-FR" altLang="ko-KR" sz="825" b="1" kern="0" dirty="0">
                <a:solidFill>
                  <a:srgbClr val="FFFFFF"/>
                </a:solidFill>
                <a:ea typeface="굴림" panose="020B0600000101010101" pitchFamily="34" charset="-127"/>
              </a:rPr>
              <a:t> </a:t>
            </a:r>
            <a:r>
              <a:rPr lang="fr-FR" altLang="ko-KR" sz="825" b="1" kern="0" dirty="0" err="1">
                <a:solidFill>
                  <a:srgbClr val="FFFFFF"/>
                </a:solidFill>
                <a:ea typeface="굴림" panose="020B0600000101010101" pitchFamily="34" charset="-127"/>
              </a:rPr>
              <a:t>study</a:t>
            </a:r>
            <a:r>
              <a:rPr lang="fr-FR" altLang="ko-KR" sz="825" b="1" kern="0" dirty="0">
                <a:solidFill>
                  <a:srgbClr val="FFFFFF"/>
                </a:solidFill>
                <a:ea typeface="굴림" panose="020B0600000101010101" pitchFamily="34" charset="-127"/>
              </a:rPr>
              <a:t> &amp; </a:t>
            </a:r>
            <a:r>
              <a:rPr lang="fr-FR" altLang="ko-KR" sz="825" b="1" kern="0" dirty="0" err="1">
                <a:solidFill>
                  <a:srgbClr val="FFFFFF"/>
                </a:solidFill>
                <a:ea typeface="굴림" panose="020B0600000101010101" pitchFamily="34" charset="-127"/>
              </a:rPr>
              <a:t>relay</a:t>
            </a:r>
            <a:r>
              <a:rPr lang="fr-FR" altLang="ko-KR" sz="825" b="1" kern="0" dirty="0">
                <a:solidFill>
                  <a:srgbClr val="FFFFFF"/>
                </a:solidFill>
                <a:ea typeface="굴림" panose="020B0600000101010101" pitchFamily="34" charset="-127"/>
              </a:rPr>
              <a:t> settings</a:t>
            </a:r>
          </a:p>
          <a:p>
            <a:pPr>
              <a:buClr>
                <a:srgbClr val="009530"/>
              </a:buClr>
              <a:buNone/>
            </a:pPr>
            <a:r>
              <a:rPr lang="fr-FR" altLang="ko-KR" sz="825" b="1" kern="0" dirty="0">
                <a:solidFill>
                  <a:srgbClr val="FFFFFF"/>
                </a:solidFill>
                <a:ea typeface="굴림" panose="020B0600000101010101" pitchFamily="34" charset="-127"/>
              </a:rPr>
              <a:t>Full </a:t>
            </a:r>
            <a:r>
              <a:rPr lang="fr-FR" altLang="ko-KR" sz="825" b="1" kern="0" dirty="0" err="1">
                <a:solidFill>
                  <a:srgbClr val="FFFFFF"/>
                </a:solidFill>
                <a:ea typeface="굴림" panose="020B0600000101010101" pitchFamily="34" charset="-127"/>
              </a:rPr>
              <a:t>Commissioning</a:t>
            </a:r>
            <a:r>
              <a:rPr lang="fr-FR" altLang="ko-KR" sz="825" b="1" kern="0" dirty="0">
                <a:solidFill>
                  <a:srgbClr val="FFFFFF"/>
                </a:solidFill>
                <a:ea typeface="굴림" panose="020B0600000101010101" pitchFamily="34" charset="-127"/>
              </a:rPr>
              <a:t> package</a:t>
            </a:r>
          </a:p>
          <a:p>
            <a:pPr>
              <a:buClr>
                <a:srgbClr val="009530"/>
              </a:buClr>
              <a:buNone/>
            </a:pPr>
            <a:r>
              <a:rPr lang="fr-FR" altLang="ko-KR" sz="825" b="1" kern="0" dirty="0" err="1">
                <a:solidFill>
                  <a:srgbClr val="FFFFFF"/>
                </a:solidFill>
                <a:ea typeface="굴림" panose="020B0600000101010101" pitchFamily="34" charset="-127"/>
              </a:rPr>
              <a:t>Factory</a:t>
            </a:r>
            <a:r>
              <a:rPr lang="fr-FR" altLang="ko-KR" sz="825" b="1" kern="0" dirty="0">
                <a:solidFill>
                  <a:srgbClr val="FFFFFF"/>
                </a:solidFill>
                <a:ea typeface="굴림" panose="020B0600000101010101" pitchFamily="34" charset="-127"/>
              </a:rPr>
              <a:t> &amp; Site Training</a:t>
            </a:r>
          </a:p>
          <a:p>
            <a:pPr>
              <a:buClr>
                <a:srgbClr val="009530"/>
              </a:buClr>
              <a:buNone/>
            </a:pPr>
            <a:endParaRPr lang="en-US" altLang="ko-KR" sz="825" b="1" kern="0" dirty="0">
              <a:solidFill>
                <a:srgbClr val="FFFFFF"/>
              </a:solidFill>
              <a:ea typeface="굴림" panose="020B0600000101010101" pitchFamily="34" charset="-127"/>
            </a:endParaRPr>
          </a:p>
          <a:p>
            <a:pPr>
              <a:buClr>
                <a:srgbClr val="009530"/>
              </a:buClr>
              <a:buNone/>
            </a:pPr>
            <a:endParaRPr lang="en-US" altLang="ko-KR" sz="900" b="1" kern="0" dirty="0">
              <a:solidFill>
                <a:srgbClr val="FFFFFF"/>
              </a:solidFill>
              <a:ea typeface="굴림" panose="020B0600000101010101" pitchFamily="34" charset="-127"/>
            </a:endParaRPr>
          </a:p>
        </p:txBody>
      </p:sp>
      <p:pic>
        <p:nvPicPr>
          <p:cNvPr id="26" name="Picture 3"/>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6166546" y="4060927"/>
            <a:ext cx="998339"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5780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idx="4294967295"/>
          </p:nvPr>
        </p:nvSpPr>
        <p:spPr>
          <a:xfrm>
            <a:off x="131258" y="2"/>
            <a:ext cx="7564943" cy="71199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8099" rIns="0" bIns="8099" numCol="1" anchor="ctr" anchorCtr="0" compatLnSpc="1">
            <a:prstTxWarp prst="textNoShape">
              <a:avLst/>
            </a:prstTxWarp>
          </a:bodyPr>
          <a:lstStyle/>
          <a:p>
            <a:pPr algn="l"/>
            <a:r>
              <a:rPr lang="en-US" altLang="ko-KR" sz="2400" dirty="0">
                <a:solidFill>
                  <a:schemeClr val="bg2"/>
                </a:solidFill>
                <a:ea typeface="굴림" panose="020B0600000101010101" pitchFamily="34" charset="-127"/>
              </a:rPr>
              <a:t>Rwanda Takaoka project  (DSO)</a:t>
            </a:r>
          </a:p>
        </p:txBody>
      </p:sp>
      <p:sp>
        <p:nvSpPr>
          <p:cNvPr id="9219" name="Rounded Rectangle 10"/>
          <p:cNvSpPr>
            <a:spLocks noChangeArrowheads="1"/>
          </p:cNvSpPr>
          <p:nvPr/>
        </p:nvSpPr>
        <p:spPr bwMode="auto">
          <a:xfrm>
            <a:off x="453842" y="3810744"/>
            <a:ext cx="3056121" cy="1025128"/>
          </a:xfrm>
          <a:prstGeom prst="roundRect">
            <a:avLst>
              <a:gd name="adj" fmla="val 16667"/>
            </a:avLst>
          </a:prstGeom>
          <a:solidFill>
            <a:srgbClr val="92D050"/>
          </a:solidFill>
          <a:ln w="31750" algn="ctr">
            <a:solidFill>
              <a:srgbClr val="92D050"/>
            </a:solidFill>
            <a:round/>
            <a:headEnd type="none" w="sm" len="sm"/>
            <a:tailEnd type="none" w="sm" len="sm"/>
          </a:ln>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en-US" altLang="ko-KR" sz="1350" kern="0">
              <a:solidFill>
                <a:srgbClr val="626469"/>
              </a:solidFill>
              <a:ea typeface="굴림" panose="020B0600000101010101" pitchFamily="34" charset="-127"/>
            </a:endParaRPr>
          </a:p>
        </p:txBody>
      </p:sp>
      <p:sp>
        <p:nvSpPr>
          <p:cNvPr id="9220" name="Rounded Rectangle 8"/>
          <p:cNvSpPr>
            <a:spLocks noChangeArrowheads="1"/>
          </p:cNvSpPr>
          <p:nvPr/>
        </p:nvSpPr>
        <p:spPr bwMode="auto">
          <a:xfrm>
            <a:off x="5484020" y="1229770"/>
            <a:ext cx="3368984" cy="2499122"/>
          </a:xfrm>
          <a:prstGeom prst="roundRect">
            <a:avLst>
              <a:gd name="adj" fmla="val 16667"/>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9223" name="Rectangle 10"/>
          <p:cNvSpPr>
            <a:spLocks noChangeArrowheads="1"/>
          </p:cNvSpPr>
          <p:nvPr/>
        </p:nvSpPr>
        <p:spPr bwMode="auto">
          <a:xfrm>
            <a:off x="453842" y="1150583"/>
            <a:ext cx="1637277" cy="2506871"/>
          </a:xfrm>
          <a:prstGeom prst="rect">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9224" name="Rounded Rectangle 8"/>
          <p:cNvSpPr>
            <a:spLocks noChangeArrowheads="1"/>
          </p:cNvSpPr>
          <p:nvPr/>
        </p:nvSpPr>
        <p:spPr bwMode="auto">
          <a:xfrm>
            <a:off x="2318469" y="1140983"/>
            <a:ext cx="2988148" cy="644129"/>
          </a:xfrm>
          <a:prstGeom prst="roundRect">
            <a:avLst>
              <a:gd name="adj" fmla="val 16667"/>
            </a:avLst>
          </a:prstGeom>
          <a:noFill/>
          <a:ln w="31750" algn="ctr">
            <a:solidFill>
              <a:srgbClr val="00B0F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6164" name="Rectangle 3"/>
          <p:cNvSpPr>
            <a:spLocks noChangeArrowheads="1"/>
          </p:cNvSpPr>
          <p:nvPr/>
        </p:nvSpPr>
        <p:spPr bwMode="auto">
          <a:xfrm>
            <a:off x="2483050" y="1266679"/>
            <a:ext cx="1756172" cy="498872"/>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en-US" altLang="ko-KR" sz="1200" b="1" u="sng" kern="0" dirty="0">
                <a:solidFill>
                  <a:srgbClr val="FFFFFF">
                    <a:lumMod val="50000"/>
                  </a:srgbClr>
                </a:solidFill>
                <a:latin typeface="Arial" charset="0"/>
                <a:ea typeface="굴림" charset="-127"/>
              </a:rPr>
              <a:t>Project Status :</a:t>
            </a:r>
          </a:p>
          <a:p>
            <a:pPr marL="134541" indent="-134541" defTabSz="684610">
              <a:spcBef>
                <a:spcPct val="20000"/>
              </a:spcBef>
              <a:buClr>
                <a:srgbClr val="009530"/>
              </a:buClr>
              <a:defRPr/>
            </a:pPr>
            <a:r>
              <a:rPr lang="fr-FR" altLang="ko-KR" sz="1200" b="1" kern="0" dirty="0">
                <a:solidFill>
                  <a:srgbClr val="FFFFFF">
                    <a:lumMod val="50000"/>
                  </a:srgbClr>
                </a:solidFill>
                <a:latin typeface="Arial" charset="0"/>
                <a:ea typeface="굴림" charset="-127"/>
              </a:rPr>
              <a:t>DELIVERY</a:t>
            </a:r>
            <a:endParaRPr lang="en-US" altLang="ko-KR" sz="1200" b="1" kern="0" dirty="0">
              <a:solidFill>
                <a:srgbClr val="FFFFFF">
                  <a:lumMod val="50000"/>
                </a:srgbClr>
              </a:solidFill>
              <a:latin typeface="Arial" charset="0"/>
              <a:ea typeface="굴림" charset="-127"/>
            </a:endParaRPr>
          </a:p>
        </p:txBody>
      </p:sp>
      <p:sp>
        <p:nvSpPr>
          <p:cNvPr id="9230" name="Rectangle 11"/>
          <p:cNvSpPr>
            <a:spLocks noChangeArrowheads="1"/>
          </p:cNvSpPr>
          <p:nvPr/>
        </p:nvSpPr>
        <p:spPr bwMode="auto">
          <a:xfrm>
            <a:off x="2334358" y="1861991"/>
            <a:ext cx="2972258" cy="1799713"/>
          </a:xfrm>
          <a:prstGeom prst="rect">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pic>
        <p:nvPicPr>
          <p:cNvPr id="923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402948" y="227412"/>
            <a:ext cx="450056" cy="492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52" name="Rectangle 3"/>
          <p:cNvSpPr>
            <a:spLocks noChangeArrowheads="1"/>
          </p:cNvSpPr>
          <p:nvPr/>
        </p:nvSpPr>
        <p:spPr bwMode="auto">
          <a:xfrm>
            <a:off x="131257" y="652464"/>
            <a:ext cx="6543387" cy="417910"/>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fr-FR" altLang="ko-KR" sz="1350" b="1" kern="0" dirty="0">
                <a:solidFill>
                  <a:srgbClr val="FFFFFF">
                    <a:lumMod val="50000"/>
                  </a:srgbClr>
                </a:solidFill>
                <a:latin typeface="Arial" charset="0"/>
                <a:ea typeface="굴림" charset="-127"/>
              </a:rPr>
              <a:t>Rwanda / 4 Distribution </a:t>
            </a:r>
            <a:r>
              <a:rPr lang="fr-FR" altLang="ko-KR" sz="1350" b="1" kern="0" dirty="0" err="1">
                <a:solidFill>
                  <a:srgbClr val="FFFFFF">
                    <a:lumMod val="50000"/>
                  </a:srgbClr>
                </a:solidFill>
                <a:latin typeface="Arial" charset="0"/>
                <a:ea typeface="굴림" charset="-127"/>
              </a:rPr>
              <a:t>substations</a:t>
            </a:r>
            <a:endParaRPr lang="en-US" altLang="ko-KR" sz="1350" b="1" kern="0" dirty="0">
              <a:solidFill>
                <a:srgbClr val="FFFFFF">
                  <a:lumMod val="50000"/>
                </a:srgbClr>
              </a:solidFill>
              <a:latin typeface="Arial" charset="0"/>
              <a:ea typeface="굴림" charset="-127"/>
            </a:endParaRPr>
          </a:p>
          <a:p>
            <a:pPr marL="134541" indent="-134541" defTabSz="684610">
              <a:spcBef>
                <a:spcPct val="20000"/>
              </a:spcBef>
              <a:buClr>
                <a:srgbClr val="009530"/>
              </a:buClr>
              <a:defRPr/>
            </a:pPr>
            <a:endParaRPr lang="en-US" altLang="ko-KR" sz="1350" b="1" kern="0" dirty="0">
              <a:solidFill>
                <a:srgbClr val="FFFFFF">
                  <a:lumMod val="50000"/>
                </a:srgbClr>
              </a:solidFill>
              <a:latin typeface="Arial" charset="0"/>
              <a:ea typeface="굴림" charset="-127"/>
            </a:endParaRPr>
          </a:p>
        </p:txBody>
      </p:sp>
      <p:pic>
        <p:nvPicPr>
          <p:cNvPr id="21" name="Image 21" descr="rwanda map.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84771" y="1174832"/>
            <a:ext cx="1586567" cy="244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637880" y="4143201"/>
            <a:ext cx="959253" cy="334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27" name="Picture 3"/>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924732" y="4020101"/>
            <a:ext cx="1075157" cy="4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4"/>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224905" y="4058438"/>
            <a:ext cx="1356756" cy="29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5"/>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753685" y="4009429"/>
            <a:ext cx="970932" cy="53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3"/>
          <p:cNvSpPr>
            <a:spLocks noChangeArrowheads="1"/>
          </p:cNvSpPr>
          <p:nvPr/>
        </p:nvSpPr>
        <p:spPr bwMode="auto">
          <a:xfrm>
            <a:off x="532622" y="3961573"/>
            <a:ext cx="2317277" cy="62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124" bIns="6074"/>
          <a:lstStyle>
            <a:lvl1pPr marL="179388" indent="-179388" defTabSz="912813">
              <a:defRPr>
                <a:solidFill>
                  <a:schemeClr val="bg2"/>
                </a:solidFill>
                <a:latin typeface="Arial" panose="020B0604020202020204" pitchFamily="34" charset="0"/>
              </a:defRPr>
            </a:lvl1pPr>
            <a:lvl2pPr marL="742950" indent="-285750" defTabSz="912813">
              <a:defRPr>
                <a:solidFill>
                  <a:schemeClr val="bg2"/>
                </a:solidFill>
                <a:latin typeface="Arial" panose="020B0604020202020204" pitchFamily="34" charset="0"/>
              </a:defRPr>
            </a:lvl2pPr>
            <a:lvl3pPr marL="1143000" indent="-228600" defTabSz="912813">
              <a:defRPr>
                <a:solidFill>
                  <a:schemeClr val="bg2"/>
                </a:solidFill>
                <a:latin typeface="Arial" panose="020B0604020202020204" pitchFamily="34" charset="0"/>
              </a:defRPr>
            </a:lvl3pPr>
            <a:lvl4pPr marL="1600200" indent="-228600" defTabSz="912813">
              <a:defRPr>
                <a:solidFill>
                  <a:schemeClr val="bg2"/>
                </a:solidFill>
                <a:latin typeface="Arial" panose="020B0604020202020204" pitchFamily="34" charset="0"/>
              </a:defRPr>
            </a:lvl4pPr>
            <a:lvl5pPr marL="2057400" indent="-228600" defTabSz="912813">
              <a:defRPr>
                <a:solidFill>
                  <a:schemeClr val="bg2"/>
                </a:solidFill>
                <a:latin typeface="Arial" panose="020B0604020202020204" pitchFamily="34" charset="0"/>
              </a:defRPr>
            </a:lvl5pPr>
            <a:lvl6pPr marL="2514600" indent="-228600" defTabSz="912813" eaLnBrk="0" fontAlgn="base" hangingPunct="0">
              <a:spcBef>
                <a:spcPct val="0"/>
              </a:spcBef>
              <a:spcAft>
                <a:spcPct val="0"/>
              </a:spcAft>
              <a:defRPr>
                <a:solidFill>
                  <a:schemeClr val="bg2"/>
                </a:solidFill>
                <a:latin typeface="Arial" panose="020B0604020202020204" pitchFamily="34" charset="0"/>
              </a:defRPr>
            </a:lvl6pPr>
            <a:lvl7pPr marL="2971800" indent="-228600" defTabSz="912813" eaLnBrk="0" fontAlgn="base" hangingPunct="0">
              <a:spcBef>
                <a:spcPct val="0"/>
              </a:spcBef>
              <a:spcAft>
                <a:spcPct val="0"/>
              </a:spcAft>
              <a:defRPr>
                <a:solidFill>
                  <a:schemeClr val="bg2"/>
                </a:solidFill>
                <a:latin typeface="Arial" panose="020B0604020202020204" pitchFamily="34" charset="0"/>
              </a:defRPr>
            </a:lvl7pPr>
            <a:lvl8pPr marL="3429000" indent="-228600" defTabSz="912813" eaLnBrk="0" fontAlgn="base" hangingPunct="0">
              <a:spcBef>
                <a:spcPct val="0"/>
              </a:spcBef>
              <a:spcAft>
                <a:spcPct val="0"/>
              </a:spcAft>
              <a:defRPr>
                <a:solidFill>
                  <a:schemeClr val="bg2"/>
                </a:solidFill>
                <a:latin typeface="Arial" panose="020B0604020202020204" pitchFamily="34" charset="0"/>
              </a:defRPr>
            </a:lvl8pPr>
            <a:lvl9pPr marL="3886200" indent="-228600" defTabSz="912813" eaLnBrk="0" fontAlgn="base" hangingPunct="0">
              <a:spcBef>
                <a:spcPct val="0"/>
              </a:spcBef>
              <a:spcAft>
                <a:spcPct val="0"/>
              </a:spcAft>
              <a:defRPr>
                <a:solidFill>
                  <a:schemeClr val="bg2"/>
                </a:solidFill>
                <a:latin typeface="Arial" panose="020B0604020202020204" pitchFamily="34" charset="0"/>
              </a:defRPr>
            </a:lvl9pPr>
          </a:lstStyle>
          <a:p>
            <a:pPr>
              <a:spcBef>
                <a:spcPct val="20000"/>
              </a:spcBef>
              <a:buClr>
                <a:srgbClr val="009530"/>
              </a:buClr>
              <a:defRPr/>
            </a:pPr>
            <a:r>
              <a:rPr lang="en-US" altLang="ko-KR" sz="788" b="1" kern="0" dirty="0">
                <a:solidFill>
                  <a:srgbClr val="FFFFFF"/>
                </a:solidFill>
                <a:ea typeface="굴림" panose="020B0600000101010101" pitchFamily="34" charset="-127"/>
              </a:rPr>
              <a:t>36 IEDs in 61850</a:t>
            </a:r>
          </a:p>
          <a:p>
            <a:pPr>
              <a:spcBef>
                <a:spcPct val="20000"/>
              </a:spcBef>
              <a:buClr>
                <a:srgbClr val="009530"/>
              </a:buClr>
              <a:defRPr/>
            </a:pPr>
            <a:r>
              <a:rPr lang="en-US" altLang="ko-KR" sz="788" b="1" kern="0" dirty="0">
                <a:solidFill>
                  <a:srgbClr val="FFFFFF"/>
                </a:solidFill>
                <a:ea typeface="굴림" panose="020B0600000101010101" pitchFamily="34" charset="-127"/>
              </a:rPr>
              <a:t>17 Cubicles</a:t>
            </a:r>
          </a:p>
          <a:p>
            <a:pPr>
              <a:spcBef>
                <a:spcPct val="20000"/>
              </a:spcBef>
              <a:buClr>
                <a:srgbClr val="009530"/>
              </a:buClr>
              <a:defRPr/>
            </a:pPr>
            <a:r>
              <a:rPr lang="fr-FR" altLang="ko-KR" sz="788" b="1" kern="0" dirty="0" err="1">
                <a:solidFill>
                  <a:srgbClr val="FFFFFF"/>
                </a:solidFill>
                <a:ea typeface="굴림" panose="020B0600000101010101" pitchFamily="34" charset="-127"/>
              </a:rPr>
              <a:t>Selectivity</a:t>
            </a:r>
            <a:r>
              <a:rPr lang="fr-FR" altLang="ko-KR" sz="788" b="1" kern="0" dirty="0">
                <a:solidFill>
                  <a:srgbClr val="FFFFFF"/>
                </a:solidFill>
                <a:ea typeface="굴림" panose="020B0600000101010101" pitchFamily="34" charset="-127"/>
              </a:rPr>
              <a:t> </a:t>
            </a:r>
            <a:r>
              <a:rPr lang="fr-FR" altLang="ko-KR" sz="788" b="1" kern="0" dirty="0" err="1">
                <a:solidFill>
                  <a:srgbClr val="FFFFFF"/>
                </a:solidFill>
                <a:ea typeface="굴림" panose="020B0600000101010101" pitchFamily="34" charset="-127"/>
              </a:rPr>
              <a:t>study</a:t>
            </a:r>
            <a:r>
              <a:rPr lang="fr-FR" altLang="ko-KR" sz="788" b="1" kern="0" dirty="0">
                <a:solidFill>
                  <a:srgbClr val="FFFFFF"/>
                </a:solidFill>
                <a:ea typeface="굴림" panose="020B0600000101010101" pitchFamily="34" charset="-127"/>
              </a:rPr>
              <a:t> &amp; </a:t>
            </a:r>
            <a:r>
              <a:rPr lang="fr-FR" altLang="ko-KR" sz="788" b="1" kern="0" dirty="0" err="1">
                <a:solidFill>
                  <a:srgbClr val="FFFFFF"/>
                </a:solidFill>
                <a:ea typeface="굴림" panose="020B0600000101010101" pitchFamily="34" charset="-127"/>
              </a:rPr>
              <a:t>relay</a:t>
            </a:r>
            <a:r>
              <a:rPr lang="fr-FR" altLang="ko-KR" sz="788" b="1" kern="0" dirty="0">
                <a:solidFill>
                  <a:srgbClr val="FFFFFF"/>
                </a:solidFill>
                <a:ea typeface="굴림" panose="020B0600000101010101" pitchFamily="34" charset="-127"/>
              </a:rPr>
              <a:t> settings</a:t>
            </a:r>
          </a:p>
          <a:p>
            <a:pPr>
              <a:spcBef>
                <a:spcPct val="20000"/>
              </a:spcBef>
              <a:buClr>
                <a:srgbClr val="009530"/>
              </a:buClr>
              <a:defRPr/>
            </a:pPr>
            <a:r>
              <a:rPr lang="fr-FR" altLang="ko-KR" sz="788" b="1" kern="0" dirty="0">
                <a:solidFill>
                  <a:srgbClr val="FFFFFF"/>
                </a:solidFill>
                <a:ea typeface="굴림" panose="020B0600000101010101" pitchFamily="34" charset="-127"/>
              </a:rPr>
              <a:t>Full </a:t>
            </a:r>
            <a:r>
              <a:rPr lang="fr-FR" altLang="ko-KR" sz="788" b="1" kern="0" dirty="0" err="1">
                <a:solidFill>
                  <a:srgbClr val="FFFFFF"/>
                </a:solidFill>
                <a:ea typeface="굴림" panose="020B0600000101010101" pitchFamily="34" charset="-127"/>
              </a:rPr>
              <a:t>Commissioning</a:t>
            </a:r>
            <a:r>
              <a:rPr lang="fr-FR" altLang="ko-KR" sz="788" b="1" kern="0" dirty="0">
                <a:solidFill>
                  <a:srgbClr val="FFFFFF"/>
                </a:solidFill>
                <a:ea typeface="굴림" panose="020B0600000101010101" pitchFamily="34" charset="-127"/>
              </a:rPr>
              <a:t> package</a:t>
            </a:r>
          </a:p>
          <a:p>
            <a:pPr>
              <a:spcBef>
                <a:spcPct val="20000"/>
              </a:spcBef>
              <a:buClr>
                <a:srgbClr val="009530"/>
              </a:buClr>
              <a:defRPr/>
            </a:pPr>
            <a:r>
              <a:rPr lang="fr-FR" altLang="ko-KR" sz="788" b="1" kern="0" dirty="0" err="1">
                <a:solidFill>
                  <a:srgbClr val="FFFFFF"/>
                </a:solidFill>
                <a:ea typeface="굴림" panose="020B0600000101010101" pitchFamily="34" charset="-127"/>
              </a:rPr>
              <a:t>Factory</a:t>
            </a:r>
            <a:r>
              <a:rPr lang="fr-FR" altLang="ko-KR" sz="788" b="1" kern="0" dirty="0">
                <a:solidFill>
                  <a:srgbClr val="FFFFFF"/>
                </a:solidFill>
                <a:ea typeface="굴림" panose="020B0600000101010101" pitchFamily="34" charset="-127"/>
              </a:rPr>
              <a:t> &amp; Site Training</a:t>
            </a:r>
          </a:p>
          <a:p>
            <a:pPr>
              <a:spcBef>
                <a:spcPct val="20000"/>
              </a:spcBef>
              <a:buClr>
                <a:srgbClr val="009530"/>
              </a:buClr>
              <a:defRPr/>
            </a:pPr>
            <a:endParaRPr lang="en-US" altLang="ko-KR" sz="788" b="1" kern="0" dirty="0">
              <a:solidFill>
                <a:srgbClr val="FFFFFF"/>
              </a:solidFill>
              <a:ea typeface="굴림" panose="020B0600000101010101" pitchFamily="34" charset="-127"/>
            </a:endParaRPr>
          </a:p>
          <a:p>
            <a:pPr>
              <a:spcBef>
                <a:spcPct val="20000"/>
              </a:spcBef>
              <a:buClr>
                <a:srgbClr val="009530"/>
              </a:buClr>
              <a:defRPr/>
            </a:pPr>
            <a:endParaRPr lang="en-US" altLang="ko-KR" sz="825" b="1" kern="0" dirty="0">
              <a:solidFill>
                <a:srgbClr val="FFFFFF"/>
              </a:solidFill>
              <a:ea typeface="굴림" panose="020B0600000101010101" pitchFamily="34" charset="-127"/>
            </a:endParaRPr>
          </a:p>
        </p:txBody>
      </p:sp>
      <p:pic>
        <p:nvPicPr>
          <p:cNvPr id="31" name="Picture 1"/>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562821" y="2816427"/>
            <a:ext cx="2548899" cy="78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2546751" y="1897559"/>
            <a:ext cx="2564971" cy="90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3"/>
          <p:cNvSpPr>
            <a:spLocks noChangeArrowheads="1"/>
          </p:cNvSpPr>
          <p:nvPr/>
        </p:nvSpPr>
        <p:spPr bwMode="auto">
          <a:xfrm>
            <a:off x="5648990" y="1507594"/>
            <a:ext cx="2932671" cy="164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124" bIns="6074"/>
          <a:lstStyle>
            <a:lvl1pPr marL="179388" indent="-179388" defTabSz="912813">
              <a:defRPr>
                <a:solidFill>
                  <a:schemeClr val="bg2"/>
                </a:solidFill>
                <a:latin typeface="Arial" panose="020B0604020202020204" pitchFamily="34" charset="0"/>
              </a:defRPr>
            </a:lvl1pPr>
            <a:lvl2pPr marL="742950" indent="-285750" defTabSz="912813">
              <a:defRPr>
                <a:solidFill>
                  <a:schemeClr val="bg2"/>
                </a:solidFill>
                <a:latin typeface="Arial" panose="020B0604020202020204" pitchFamily="34" charset="0"/>
              </a:defRPr>
            </a:lvl2pPr>
            <a:lvl3pPr marL="1143000" indent="-228600" defTabSz="912813">
              <a:defRPr>
                <a:solidFill>
                  <a:schemeClr val="bg2"/>
                </a:solidFill>
                <a:latin typeface="Arial" panose="020B0604020202020204" pitchFamily="34" charset="0"/>
              </a:defRPr>
            </a:lvl3pPr>
            <a:lvl4pPr marL="1600200" indent="-228600" defTabSz="912813">
              <a:defRPr>
                <a:solidFill>
                  <a:schemeClr val="bg2"/>
                </a:solidFill>
                <a:latin typeface="Arial" panose="020B0604020202020204" pitchFamily="34" charset="0"/>
              </a:defRPr>
            </a:lvl4pPr>
            <a:lvl5pPr marL="2057400" indent="-228600" defTabSz="912813">
              <a:defRPr>
                <a:solidFill>
                  <a:schemeClr val="bg2"/>
                </a:solidFill>
                <a:latin typeface="Arial" panose="020B0604020202020204" pitchFamily="34" charset="0"/>
              </a:defRPr>
            </a:lvl5pPr>
            <a:lvl6pPr marL="2514600" indent="-228600" defTabSz="912813" eaLnBrk="0" fontAlgn="base" hangingPunct="0">
              <a:spcBef>
                <a:spcPct val="0"/>
              </a:spcBef>
              <a:spcAft>
                <a:spcPct val="0"/>
              </a:spcAft>
              <a:defRPr>
                <a:solidFill>
                  <a:schemeClr val="bg2"/>
                </a:solidFill>
                <a:latin typeface="Arial" panose="020B0604020202020204" pitchFamily="34" charset="0"/>
              </a:defRPr>
            </a:lvl6pPr>
            <a:lvl7pPr marL="2971800" indent="-228600" defTabSz="912813" eaLnBrk="0" fontAlgn="base" hangingPunct="0">
              <a:spcBef>
                <a:spcPct val="0"/>
              </a:spcBef>
              <a:spcAft>
                <a:spcPct val="0"/>
              </a:spcAft>
              <a:defRPr>
                <a:solidFill>
                  <a:schemeClr val="bg2"/>
                </a:solidFill>
                <a:latin typeface="Arial" panose="020B0604020202020204" pitchFamily="34" charset="0"/>
              </a:defRPr>
            </a:lvl7pPr>
            <a:lvl8pPr marL="3429000" indent="-228600" defTabSz="912813" eaLnBrk="0" fontAlgn="base" hangingPunct="0">
              <a:spcBef>
                <a:spcPct val="0"/>
              </a:spcBef>
              <a:spcAft>
                <a:spcPct val="0"/>
              </a:spcAft>
              <a:defRPr>
                <a:solidFill>
                  <a:schemeClr val="bg2"/>
                </a:solidFill>
                <a:latin typeface="Arial" panose="020B0604020202020204" pitchFamily="34" charset="0"/>
              </a:defRPr>
            </a:lvl8pPr>
            <a:lvl9pPr marL="3886200" indent="-228600" defTabSz="912813" eaLnBrk="0" fontAlgn="base" hangingPunct="0">
              <a:spcBef>
                <a:spcPct val="0"/>
              </a:spcBef>
              <a:spcAft>
                <a:spcPct val="0"/>
              </a:spcAft>
              <a:defRPr>
                <a:solidFill>
                  <a:schemeClr val="bg2"/>
                </a:solidFill>
                <a:latin typeface="Arial" panose="020B0604020202020204" pitchFamily="34" charset="0"/>
              </a:defRPr>
            </a:lvl9pPr>
          </a:lstStyle>
          <a:p>
            <a:pPr>
              <a:spcBef>
                <a:spcPct val="20000"/>
              </a:spcBef>
              <a:buClr>
                <a:srgbClr val="009530"/>
              </a:buClr>
              <a:defRPr/>
            </a:pPr>
            <a:r>
              <a:rPr lang="en-US" altLang="ko-KR" sz="2400" b="1" kern="0" dirty="0">
                <a:solidFill>
                  <a:srgbClr val="FFFFFF">
                    <a:lumMod val="50000"/>
                  </a:srgbClr>
                </a:solidFill>
                <a:ea typeface="굴림" panose="020B0600000101010101" pitchFamily="34" charset="-127"/>
              </a:rPr>
              <a:t>* </a:t>
            </a:r>
            <a:r>
              <a:rPr lang="en-US" altLang="ko-KR" sz="1350" b="1" u="sng" kern="0" dirty="0">
                <a:solidFill>
                  <a:srgbClr val="FFFFFF">
                    <a:lumMod val="50000"/>
                  </a:srgbClr>
                </a:solidFill>
                <a:ea typeface="굴림" panose="020B0600000101010101" pitchFamily="34" charset="-127"/>
              </a:rPr>
              <a:t>Highlights</a:t>
            </a:r>
          </a:p>
          <a:p>
            <a:pPr>
              <a:buFont typeface="Arial" panose="020B0604020202020204" pitchFamily="34" charset="0"/>
              <a:buChar char="•"/>
              <a:defRPr/>
            </a:pPr>
            <a:endParaRPr lang="en-US" altLang="ko-KR" sz="1050" kern="0" dirty="0">
              <a:solidFill>
                <a:srgbClr val="FFFFFF">
                  <a:lumMod val="50000"/>
                </a:srgbClr>
              </a:solidFill>
              <a:ea typeface="굴림" panose="020B0600000101010101" pitchFamily="34" charset="-127"/>
            </a:endParaRPr>
          </a:p>
          <a:p>
            <a:pPr>
              <a:buFont typeface="Arial" panose="020B0604020202020204" pitchFamily="34" charset="0"/>
              <a:buChar char="•"/>
              <a:defRPr/>
            </a:pPr>
            <a:r>
              <a:rPr lang="fr-FR" altLang="ko-KR" sz="1050" kern="0" dirty="0">
                <a:solidFill>
                  <a:srgbClr val="FFFFFF">
                    <a:lumMod val="50000"/>
                  </a:srgbClr>
                </a:solidFill>
                <a:ea typeface="굴림" panose="020B0600000101010101" pitchFamily="34" charset="-127"/>
              </a:rPr>
              <a:t>4 </a:t>
            </a:r>
            <a:r>
              <a:rPr lang="fr-FR" altLang="ko-KR" sz="1050" kern="0" dirty="0" err="1">
                <a:solidFill>
                  <a:srgbClr val="FFFFFF">
                    <a:lumMod val="50000"/>
                  </a:srgbClr>
                </a:solidFill>
                <a:ea typeface="굴림" panose="020B0600000101010101" pitchFamily="34" charset="-127"/>
              </a:rPr>
              <a:t>Substations</a:t>
            </a:r>
            <a:r>
              <a:rPr lang="fr-FR" altLang="ko-KR" sz="1050" kern="0" dirty="0">
                <a:solidFill>
                  <a:srgbClr val="FFFFFF">
                    <a:lumMod val="50000"/>
                  </a:srgbClr>
                </a:solidFill>
                <a:ea typeface="굴림" panose="020B0600000101010101" pitchFamily="34" charset="-127"/>
              </a:rPr>
              <a:t> in Rwanda</a:t>
            </a:r>
          </a:p>
          <a:p>
            <a:pPr>
              <a:buFont typeface="Arial" panose="020B0604020202020204" pitchFamily="34" charset="0"/>
              <a:buChar char="•"/>
              <a:defRPr/>
            </a:pPr>
            <a:r>
              <a:rPr lang="fr-FR" altLang="ko-KR" sz="1050" kern="0" dirty="0">
                <a:solidFill>
                  <a:srgbClr val="FFFFFF">
                    <a:lumMod val="50000"/>
                  </a:srgbClr>
                </a:solidFill>
                <a:ea typeface="굴림" panose="020B0600000101010101" pitchFamily="34" charset="-127"/>
              </a:rPr>
              <a:t>110/15 kV</a:t>
            </a:r>
          </a:p>
          <a:p>
            <a:pPr>
              <a:buFont typeface="Arial" panose="020B0604020202020204" pitchFamily="34" charset="0"/>
              <a:buChar char="•"/>
              <a:defRPr/>
            </a:pPr>
            <a:r>
              <a:rPr lang="en-US" altLang="ko-KR" sz="1050" kern="0" dirty="0">
                <a:solidFill>
                  <a:srgbClr val="FFFFFF">
                    <a:lumMod val="50000"/>
                  </a:srgbClr>
                </a:solidFill>
                <a:ea typeface="굴림" panose="020B0600000101010101" pitchFamily="34" charset="-127"/>
              </a:rPr>
              <a:t>Supply scope: </a:t>
            </a:r>
          </a:p>
          <a:p>
            <a:pPr>
              <a:defRPr/>
            </a:pPr>
            <a:r>
              <a:rPr lang="en-US" altLang="ko-KR" sz="1050" kern="0" dirty="0">
                <a:solidFill>
                  <a:srgbClr val="FFFFFF">
                    <a:lumMod val="50000"/>
                  </a:srgbClr>
                </a:solidFill>
                <a:ea typeface="굴림" panose="020B0600000101010101" pitchFamily="34" charset="-127"/>
              </a:rPr>
              <a:t>     PACIS System with WEB HMI </a:t>
            </a:r>
          </a:p>
          <a:p>
            <a:pPr>
              <a:defRPr/>
            </a:pPr>
            <a:r>
              <a:rPr lang="en-US" altLang="ko-KR" sz="1050" kern="0" dirty="0">
                <a:solidFill>
                  <a:srgbClr val="FFFFFF">
                    <a:lumMod val="50000"/>
                  </a:srgbClr>
                </a:solidFill>
                <a:ea typeface="굴림" panose="020B0600000101010101" pitchFamily="34" charset="-127"/>
              </a:rPr>
              <a:t>     TELECOM System </a:t>
            </a:r>
          </a:p>
          <a:p>
            <a:pPr>
              <a:defRPr/>
            </a:pPr>
            <a:r>
              <a:rPr lang="en-US" altLang="ko-KR" sz="1050" kern="0" dirty="0">
                <a:solidFill>
                  <a:srgbClr val="FFFFFF">
                    <a:lumMod val="50000"/>
                  </a:srgbClr>
                </a:solidFill>
                <a:ea typeface="굴림" panose="020B0600000101010101" pitchFamily="34" charset="-127"/>
              </a:rPr>
              <a:t>     Smart Terminal Block Marshalling Kiosk</a:t>
            </a:r>
          </a:p>
          <a:p>
            <a:pPr>
              <a:buFont typeface="Arial" panose="020B0604020202020204" pitchFamily="34" charset="0"/>
              <a:buChar char="•"/>
              <a:defRPr/>
            </a:pPr>
            <a:r>
              <a:rPr lang="en-US" altLang="ko-KR" sz="1050" kern="0" dirty="0">
                <a:solidFill>
                  <a:srgbClr val="FFFFFF">
                    <a:lumMod val="50000"/>
                  </a:srgbClr>
                </a:solidFill>
                <a:ea typeface="굴림" panose="020B0600000101010101" pitchFamily="34" charset="-127"/>
              </a:rPr>
              <a:t>Ring R</a:t>
            </a:r>
            <a:r>
              <a:rPr lang="fr-FR" altLang="fr-FR" sz="1050" kern="0" dirty="0" err="1">
                <a:solidFill>
                  <a:srgbClr val="FFFFFF">
                    <a:lumMod val="50000"/>
                  </a:srgbClr>
                </a:solidFill>
                <a:ea typeface="굴림" panose="020B0600000101010101" pitchFamily="34" charset="-127"/>
              </a:rPr>
              <a:t>edundant</a:t>
            </a:r>
            <a:r>
              <a:rPr lang="fr-FR" altLang="fr-FR" sz="1050" kern="0" dirty="0">
                <a:solidFill>
                  <a:srgbClr val="FFFFFF">
                    <a:lumMod val="50000"/>
                  </a:srgbClr>
                </a:solidFill>
                <a:ea typeface="굴림" panose="020B0600000101010101" pitchFamily="34" charset="-127"/>
              </a:rPr>
              <a:t> </a:t>
            </a:r>
            <a:r>
              <a:rPr lang="en-US" altLang="ko-KR" sz="1050" kern="0" dirty="0">
                <a:solidFill>
                  <a:srgbClr val="FFFFFF">
                    <a:lumMod val="50000"/>
                  </a:srgbClr>
                </a:solidFill>
                <a:ea typeface="굴림" panose="020B0600000101010101" pitchFamily="34" charset="-127"/>
              </a:rPr>
              <a:t>Architecture</a:t>
            </a:r>
          </a:p>
          <a:p>
            <a:pPr>
              <a:buFont typeface="Arial" panose="020B0604020202020204" pitchFamily="34" charset="0"/>
              <a:buChar char="•"/>
              <a:defRPr/>
            </a:pPr>
            <a:r>
              <a:rPr lang="en-US" altLang="ko-KR" sz="1050" kern="0" dirty="0">
                <a:solidFill>
                  <a:srgbClr val="FFFFFF">
                    <a:lumMod val="50000"/>
                  </a:srgbClr>
                </a:solidFill>
                <a:ea typeface="굴림" panose="020B0600000101010101" pitchFamily="34" charset="-127"/>
              </a:rPr>
              <a:t>Solution built on IEC61850 Protocol</a:t>
            </a:r>
          </a:p>
        </p:txBody>
      </p:sp>
    </p:spTree>
    <p:extLst>
      <p:ext uri="{BB962C8B-B14F-4D97-AF65-F5344CB8AC3E}">
        <p14:creationId xmlns:p14="http://schemas.microsoft.com/office/powerpoint/2010/main" val="491980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idx="4294967295"/>
          </p:nvPr>
        </p:nvSpPr>
        <p:spPr>
          <a:xfrm>
            <a:off x="131258" y="-131884"/>
            <a:ext cx="8178665" cy="71199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8099" rIns="0" bIns="8099" numCol="1" anchor="ctr" anchorCtr="0" compatLnSpc="1">
            <a:prstTxWarp prst="textNoShape">
              <a:avLst/>
            </a:prstTxWarp>
          </a:bodyPr>
          <a:lstStyle/>
          <a:p>
            <a:pPr algn="l"/>
            <a:r>
              <a:rPr lang="en-US" altLang="ko-KR" sz="2400" dirty="0">
                <a:solidFill>
                  <a:schemeClr val="bg2"/>
                </a:solidFill>
                <a:ea typeface="굴림" panose="020B0600000101010101" pitchFamily="34" charset="-127"/>
              </a:rPr>
              <a:t>IDMS – SENEGAL </a:t>
            </a:r>
          </a:p>
        </p:txBody>
      </p:sp>
      <p:sp>
        <p:nvSpPr>
          <p:cNvPr id="9219" name="Rounded Rectangle 10"/>
          <p:cNvSpPr>
            <a:spLocks noChangeArrowheads="1"/>
          </p:cNvSpPr>
          <p:nvPr/>
        </p:nvSpPr>
        <p:spPr bwMode="auto">
          <a:xfrm>
            <a:off x="453842" y="3762372"/>
            <a:ext cx="3056121" cy="1073500"/>
          </a:xfrm>
          <a:prstGeom prst="roundRect">
            <a:avLst>
              <a:gd name="adj" fmla="val 16667"/>
            </a:avLst>
          </a:prstGeom>
          <a:solidFill>
            <a:srgbClr val="92D050"/>
          </a:solidFill>
          <a:ln w="31750" algn="ctr">
            <a:solidFill>
              <a:srgbClr val="92D050"/>
            </a:solidFill>
            <a:round/>
            <a:headEnd type="none" w="sm" len="sm"/>
            <a:tailEnd type="none" w="sm" len="sm"/>
          </a:ln>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en-US" altLang="ko-KR" sz="1350" kern="0">
              <a:solidFill>
                <a:srgbClr val="626469"/>
              </a:solidFill>
              <a:ea typeface="굴림" panose="020B0600000101010101" pitchFamily="34" charset="-127"/>
            </a:endParaRPr>
          </a:p>
        </p:txBody>
      </p:sp>
      <p:sp>
        <p:nvSpPr>
          <p:cNvPr id="9220" name="Rounded Rectangle 8"/>
          <p:cNvSpPr>
            <a:spLocks noChangeArrowheads="1"/>
          </p:cNvSpPr>
          <p:nvPr/>
        </p:nvSpPr>
        <p:spPr bwMode="auto">
          <a:xfrm>
            <a:off x="5484020" y="1229770"/>
            <a:ext cx="3368984" cy="2499122"/>
          </a:xfrm>
          <a:prstGeom prst="roundRect">
            <a:avLst>
              <a:gd name="adj" fmla="val 16667"/>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9224" name="Rounded Rectangle 8"/>
          <p:cNvSpPr>
            <a:spLocks noChangeArrowheads="1"/>
          </p:cNvSpPr>
          <p:nvPr/>
        </p:nvSpPr>
        <p:spPr bwMode="auto">
          <a:xfrm>
            <a:off x="2318469" y="1140983"/>
            <a:ext cx="2988148" cy="644129"/>
          </a:xfrm>
          <a:prstGeom prst="roundRect">
            <a:avLst>
              <a:gd name="adj" fmla="val 16667"/>
            </a:avLst>
          </a:prstGeom>
          <a:noFill/>
          <a:ln w="31750" algn="ctr">
            <a:solidFill>
              <a:srgbClr val="00B0F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sp>
        <p:nvSpPr>
          <p:cNvPr id="6164" name="Rectangle 3"/>
          <p:cNvSpPr>
            <a:spLocks noChangeArrowheads="1"/>
          </p:cNvSpPr>
          <p:nvPr/>
        </p:nvSpPr>
        <p:spPr bwMode="auto">
          <a:xfrm>
            <a:off x="2483050" y="1266679"/>
            <a:ext cx="1756172" cy="498872"/>
          </a:xfrm>
          <a:prstGeom prst="rect">
            <a:avLst/>
          </a:prstGeom>
          <a:noFill/>
          <a:ln w="9525">
            <a:noFill/>
            <a:miter lim="800000"/>
            <a:headEnd/>
            <a:tailEnd/>
          </a:ln>
        </p:spPr>
        <p:txBody>
          <a:bodyPr lIns="0" tIns="0" rIns="13498" bIns="8099"/>
          <a:lstStyle/>
          <a:p>
            <a:pPr marL="134541" indent="-134541" defTabSz="684610">
              <a:spcBef>
                <a:spcPct val="20000"/>
              </a:spcBef>
              <a:buClr>
                <a:srgbClr val="009530"/>
              </a:buClr>
              <a:defRPr/>
            </a:pPr>
            <a:r>
              <a:rPr lang="en-US" altLang="ko-KR" sz="1200" b="1" u="sng" kern="0" dirty="0">
                <a:solidFill>
                  <a:srgbClr val="FFFFFF">
                    <a:lumMod val="50000"/>
                  </a:srgbClr>
                </a:solidFill>
                <a:latin typeface="Arial" charset="0"/>
                <a:ea typeface="굴림" charset="-127"/>
              </a:rPr>
              <a:t>Project Status :</a:t>
            </a:r>
          </a:p>
          <a:p>
            <a:pPr marL="134541" indent="-134541" defTabSz="684610">
              <a:spcBef>
                <a:spcPct val="20000"/>
              </a:spcBef>
              <a:buClr>
                <a:srgbClr val="009530"/>
              </a:buClr>
              <a:defRPr/>
            </a:pPr>
            <a:r>
              <a:rPr lang="fr-FR" altLang="ko-KR" sz="1200" b="1" kern="0" dirty="0">
                <a:solidFill>
                  <a:srgbClr val="FFFFFF">
                    <a:lumMod val="50000"/>
                  </a:srgbClr>
                </a:solidFill>
                <a:latin typeface="Arial" charset="0"/>
                <a:ea typeface="굴림" charset="-127"/>
              </a:rPr>
              <a:t>DESIGN</a:t>
            </a:r>
            <a:endParaRPr lang="en-US" altLang="ko-KR" sz="1200" b="1" kern="0" dirty="0">
              <a:solidFill>
                <a:srgbClr val="FFFFFF">
                  <a:lumMod val="50000"/>
                </a:srgbClr>
              </a:solidFill>
              <a:latin typeface="Arial" charset="0"/>
              <a:ea typeface="굴림" charset="-127"/>
            </a:endParaRPr>
          </a:p>
        </p:txBody>
      </p:sp>
      <p:sp>
        <p:nvSpPr>
          <p:cNvPr id="9230" name="Rectangle 11"/>
          <p:cNvSpPr>
            <a:spLocks noChangeArrowheads="1"/>
          </p:cNvSpPr>
          <p:nvPr/>
        </p:nvSpPr>
        <p:spPr bwMode="auto">
          <a:xfrm>
            <a:off x="2334358" y="1861991"/>
            <a:ext cx="2972258" cy="1799713"/>
          </a:xfrm>
          <a:prstGeom prst="rect">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pic>
        <p:nvPicPr>
          <p:cNvPr id="34" name="Picture 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730225" y="4075676"/>
            <a:ext cx="1141812" cy="39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2" name="Rectangle 3"/>
          <p:cNvSpPr>
            <a:spLocks noChangeArrowheads="1"/>
          </p:cNvSpPr>
          <p:nvPr/>
        </p:nvSpPr>
        <p:spPr bwMode="auto">
          <a:xfrm>
            <a:off x="131257" y="439245"/>
            <a:ext cx="6226773" cy="630436"/>
          </a:xfrm>
          <a:prstGeom prst="rect">
            <a:avLst/>
          </a:prstGeom>
          <a:noFill/>
          <a:ln w="9525">
            <a:noFill/>
            <a:miter lim="800000"/>
            <a:headEnd/>
            <a:tailEnd/>
          </a:ln>
        </p:spPr>
        <p:txBody>
          <a:bodyPr lIns="0" tIns="0" rIns="10124" bIns="6074"/>
          <a:lstStyle/>
          <a:p>
            <a:pPr>
              <a:defRPr/>
            </a:pPr>
            <a:r>
              <a:rPr lang="de-DE" sz="1125" b="1" kern="0" dirty="0">
                <a:solidFill>
                  <a:srgbClr val="FFFFFF">
                    <a:lumMod val="50000"/>
                  </a:srgbClr>
                </a:solidFill>
                <a:latin typeface="Arial" charset="0"/>
              </a:rPr>
              <a:t>IDMS – Senegal </a:t>
            </a:r>
            <a:r>
              <a:rPr lang="en-US" sz="1125" b="1" kern="0" dirty="0">
                <a:solidFill>
                  <a:srgbClr val="FFFFFF">
                    <a:lumMod val="50000"/>
                  </a:srgbClr>
                </a:solidFill>
                <a:latin typeface="Arial" charset="0"/>
              </a:rPr>
              <a:t> for 30 MV/LV Substations 33 /0,4 kV </a:t>
            </a:r>
            <a:br>
              <a:rPr lang="de-DE" sz="900" b="1" kern="0" dirty="0">
                <a:solidFill>
                  <a:srgbClr val="FFFFFF">
                    <a:lumMod val="50000"/>
                  </a:srgbClr>
                </a:solidFill>
                <a:latin typeface="Arial" charset="0"/>
              </a:rPr>
            </a:br>
            <a:endParaRPr lang="de-DE" sz="900" b="1" kern="0" dirty="0">
              <a:solidFill>
                <a:srgbClr val="FFFFFF">
                  <a:lumMod val="50000"/>
                </a:srgbClr>
              </a:solidFill>
              <a:latin typeface="Arial" charset="0"/>
            </a:endParaRPr>
          </a:p>
          <a:p>
            <a:pPr>
              <a:defRPr/>
            </a:pPr>
            <a:r>
              <a:rPr lang="fr-FR" altLang="ko-KR" sz="900" b="1" kern="0" dirty="0" err="1">
                <a:solidFill>
                  <a:srgbClr val="7F7F7F"/>
                </a:solidFill>
                <a:latin typeface="Arial" charset="0"/>
                <a:ea typeface="굴림" pitchFamily="34" charset="-127"/>
              </a:rPr>
              <a:t>Supply</a:t>
            </a:r>
            <a:r>
              <a:rPr lang="fr-FR" altLang="ko-KR" sz="900" b="1" kern="0" dirty="0">
                <a:solidFill>
                  <a:srgbClr val="7F7F7F"/>
                </a:solidFill>
                <a:latin typeface="Arial" charset="0"/>
                <a:ea typeface="굴림" pitchFamily="34" charset="-127"/>
              </a:rPr>
              <a:t> scope: </a:t>
            </a:r>
            <a:r>
              <a:rPr lang="en-US" altLang="ko-KR" sz="900" b="1" kern="0" dirty="0">
                <a:solidFill>
                  <a:srgbClr val="7F7F7F"/>
                </a:solidFill>
                <a:latin typeface="Arial" charset="0"/>
                <a:ea typeface="굴림" pitchFamily="34" charset="-127"/>
              </a:rPr>
              <a:t>DMS, telecom system, RTUs, Smart Meters,  </a:t>
            </a:r>
            <a:br>
              <a:rPr lang="en-US" altLang="ko-KR" sz="900" b="1" kern="0" dirty="0">
                <a:solidFill>
                  <a:srgbClr val="7F7F7F"/>
                </a:solidFill>
                <a:latin typeface="Arial" charset="0"/>
                <a:ea typeface="굴림" pitchFamily="34" charset="-127"/>
              </a:rPr>
            </a:br>
            <a:r>
              <a:rPr lang="en-US" altLang="ko-KR" sz="900" b="1" kern="0" dirty="0">
                <a:solidFill>
                  <a:srgbClr val="7F7F7F"/>
                </a:solidFill>
                <a:latin typeface="Arial" charset="0"/>
                <a:ea typeface="굴림" pitchFamily="34" charset="-127"/>
              </a:rPr>
              <a:t>MVS (AIS, closed cells, motor kit), Site activities</a:t>
            </a:r>
          </a:p>
        </p:txBody>
      </p:sp>
      <p:pic>
        <p:nvPicPr>
          <p:cNvPr id="23"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402948" y="227412"/>
            <a:ext cx="450056" cy="492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32" name="Picture 23" descr="Afficher l'image d'origine"/>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214952" y="4075675"/>
            <a:ext cx="1250982" cy="44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5" descr="Afficher l'image d'origine"/>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167555" y="3956598"/>
            <a:ext cx="751880" cy="56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0"/>
          <p:cNvPicPr>
            <a:picLocks noChangeAspect="1" noChangeArrowheads="1"/>
          </p:cNvPicPr>
          <p:nvPr/>
        </p:nvPicPr>
        <p:blipFill>
          <a:blip r:embed="rId7" cstate="email">
            <a:extLst>
              <a:ext uri="{28A0092B-C50C-407E-A947-70E740481C1C}">
                <a14:useLocalDpi xmlns:a14="http://schemas.microsoft.com/office/drawing/2010/main" val="0"/>
              </a:ext>
            </a:extLst>
          </a:blip>
          <a:srcRect l="1953" t="5273" r="4919" b="10167"/>
          <a:stretch>
            <a:fillRect/>
          </a:stretch>
        </p:blipFill>
        <p:spPr bwMode="auto">
          <a:xfrm>
            <a:off x="2383333" y="1908498"/>
            <a:ext cx="2876151" cy="1632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36" name="Rectangle 3"/>
          <p:cNvSpPr>
            <a:spLocks noChangeArrowheads="1"/>
          </p:cNvSpPr>
          <p:nvPr/>
        </p:nvSpPr>
        <p:spPr bwMode="auto">
          <a:xfrm>
            <a:off x="558485" y="3834099"/>
            <a:ext cx="3095910" cy="846535"/>
          </a:xfrm>
          <a:prstGeom prst="rect">
            <a:avLst/>
          </a:prstGeom>
          <a:noFill/>
          <a:ln w="9525">
            <a:noFill/>
            <a:miter lim="800000"/>
            <a:headEnd/>
            <a:tailEnd/>
          </a:ln>
        </p:spPr>
        <p:txBody>
          <a:bodyPr lIns="0" tIns="0" rIns="10124" bIns="6074"/>
          <a:lstStyle/>
          <a:p>
            <a:pPr marL="100906" indent="-100906" defTabSz="513458">
              <a:spcBef>
                <a:spcPct val="20000"/>
              </a:spcBef>
              <a:buClr>
                <a:srgbClr val="009530"/>
              </a:buClr>
              <a:defRPr/>
            </a:pPr>
            <a:r>
              <a:rPr lang="en-US" altLang="ko-KR" sz="750" b="1" kern="0" dirty="0">
                <a:solidFill>
                  <a:srgbClr val="FFFFFF"/>
                </a:solidFill>
                <a:latin typeface="Arial" charset="0"/>
                <a:ea typeface="굴림" pitchFamily="34" charset="-127"/>
              </a:rPr>
              <a:t>- SCADA/DMS system including advanced functions VVO, FLISR, Load forecast, WOM, LV network model, OMS, DTS</a:t>
            </a:r>
          </a:p>
          <a:p>
            <a:pPr marL="100906" indent="-100906" defTabSz="513458">
              <a:spcBef>
                <a:spcPct val="20000"/>
              </a:spcBef>
              <a:buClr>
                <a:srgbClr val="009530"/>
              </a:buClr>
              <a:defRPr/>
            </a:pPr>
            <a:r>
              <a:rPr lang="en-US" sz="750" b="1" kern="0" dirty="0">
                <a:solidFill>
                  <a:srgbClr val="FFFFFF"/>
                </a:solidFill>
                <a:latin typeface="Arial" charset="0"/>
              </a:rPr>
              <a:t>- 159 RTUs in S/S</a:t>
            </a:r>
          </a:p>
          <a:p>
            <a:pPr marL="100906" indent="-100906" defTabSz="513458">
              <a:spcBef>
                <a:spcPct val="20000"/>
              </a:spcBef>
              <a:buClr>
                <a:srgbClr val="009530"/>
              </a:buClr>
              <a:defRPr/>
            </a:pPr>
            <a:r>
              <a:rPr lang="en-US" sz="750" b="1" kern="0" dirty="0">
                <a:solidFill>
                  <a:srgbClr val="FFFFFF"/>
                </a:solidFill>
                <a:latin typeface="Arial" charset="0"/>
              </a:rPr>
              <a:t>- Front End RTUs (</a:t>
            </a:r>
            <a:r>
              <a:rPr lang="en-US" sz="750" b="1" kern="0" dirty="0" err="1">
                <a:solidFill>
                  <a:srgbClr val="FFFFFF"/>
                </a:solidFill>
                <a:latin typeface="Arial" charset="0"/>
              </a:rPr>
              <a:t>Saitel</a:t>
            </a:r>
            <a:r>
              <a:rPr lang="en-US" sz="750" b="1" kern="0" dirty="0">
                <a:solidFill>
                  <a:srgbClr val="FFFFFF"/>
                </a:solidFill>
                <a:latin typeface="Arial" charset="0"/>
              </a:rPr>
              <a:t> DP)</a:t>
            </a:r>
          </a:p>
          <a:p>
            <a:pPr marL="100906" indent="-100906" defTabSz="513458">
              <a:spcBef>
                <a:spcPct val="20000"/>
              </a:spcBef>
              <a:buClr>
                <a:srgbClr val="009530"/>
              </a:buClr>
              <a:defRPr/>
            </a:pPr>
            <a:r>
              <a:rPr lang="en-US" sz="750" b="1" kern="0" dirty="0">
                <a:solidFill>
                  <a:srgbClr val="FFFFFF"/>
                </a:solidFill>
                <a:latin typeface="Arial" charset="0"/>
              </a:rPr>
              <a:t>- TELECOM system (radio modems and antennas)</a:t>
            </a:r>
          </a:p>
          <a:p>
            <a:pPr marL="192881" indent="-192881">
              <a:buClr>
                <a:srgbClr val="626469"/>
              </a:buClr>
              <a:defRPr/>
            </a:pPr>
            <a:r>
              <a:rPr lang="en-US" sz="750" b="1" kern="0" dirty="0">
                <a:solidFill>
                  <a:srgbClr val="FFFFFF"/>
                </a:solidFill>
                <a:latin typeface="Arial" charset="0"/>
                <a:sym typeface="Wingdings" pitchFamily="2" charset="2"/>
              </a:rPr>
              <a:t>- 800 LV Smart meters integrated in IDMS</a:t>
            </a:r>
          </a:p>
          <a:p>
            <a:pPr marL="192881" indent="-192881">
              <a:buClr>
                <a:srgbClr val="626469"/>
              </a:buClr>
              <a:defRPr/>
            </a:pPr>
            <a:r>
              <a:rPr lang="en-US" sz="750" b="1" kern="0" dirty="0">
                <a:solidFill>
                  <a:srgbClr val="FFFFFF"/>
                </a:solidFill>
                <a:latin typeface="Arial" charset="0"/>
                <a:sym typeface="Wingdings" pitchFamily="2" charset="2"/>
              </a:rPr>
              <a:t>- 30 </a:t>
            </a:r>
            <a:r>
              <a:rPr lang="en-US" sz="750" b="1" kern="0" dirty="0" err="1">
                <a:solidFill>
                  <a:srgbClr val="FFFFFF"/>
                </a:solidFill>
                <a:latin typeface="Arial" charset="0"/>
                <a:sym typeface="Wingdings" pitchFamily="2" charset="2"/>
              </a:rPr>
              <a:t>motorised</a:t>
            </a:r>
            <a:r>
              <a:rPr lang="en-US" sz="750" b="1" kern="0" dirty="0">
                <a:solidFill>
                  <a:srgbClr val="FFFFFF"/>
                </a:solidFill>
                <a:latin typeface="Arial" charset="0"/>
                <a:sym typeface="Wingdings" pitchFamily="2" charset="2"/>
              </a:rPr>
              <a:t> switches 30kV &amp; 6 SM6 closed cells </a:t>
            </a:r>
          </a:p>
          <a:p>
            <a:pPr marL="192881" indent="-192881">
              <a:buClr>
                <a:srgbClr val="626469"/>
              </a:buClr>
              <a:defRPr/>
            </a:pPr>
            <a:r>
              <a:rPr lang="en-US" sz="750" b="1" kern="0" dirty="0">
                <a:solidFill>
                  <a:srgbClr val="FFFFFF"/>
                </a:solidFill>
                <a:latin typeface="Arial" charset="0"/>
                <a:sym typeface="Wingdings" pitchFamily="2" charset="2"/>
              </a:rPr>
              <a:t>- Site activities</a:t>
            </a:r>
            <a:endParaRPr lang="en-US" altLang="ko-KR" sz="788" b="1" kern="0" dirty="0">
              <a:solidFill>
                <a:srgbClr val="FFFFFF"/>
              </a:solidFill>
              <a:latin typeface="Arial" charset="0"/>
              <a:ea typeface="굴림" pitchFamily="34" charset="-127"/>
            </a:endParaRPr>
          </a:p>
        </p:txBody>
      </p:sp>
      <p:pic>
        <p:nvPicPr>
          <p:cNvPr id="37" name="Picture 26"/>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5499666" y="1517072"/>
            <a:ext cx="3317734" cy="189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38" name="Rectangle 10"/>
          <p:cNvSpPr>
            <a:spLocks noChangeArrowheads="1"/>
          </p:cNvSpPr>
          <p:nvPr/>
        </p:nvSpPr>
        <p:spPr bwMode="auto">
          <a:xfrm>
            <a:off x="453841" y="1150583"/>
            <a:ext cx="1782074" cy="2506871"/>
          </a:xfrm>
          <a:prstGeom prst="rect">
            <a:avLst/>
          </a:prstGeom>
          <a:noFill/>
          <a:ln w="31750" algn="ctr">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000">
                <a:solidFill>
                  <a:schemeClr val="accent1"/>
                </a:solidFill>
                <a:latin typeface="Arial" panose="020B0604020202020204" pitchFamily="34" charset="0"/>
              </a:defRPr>
            </a:lvl1pPr>
            <a:lvl2pPr marL="742950" indent="-28575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2pPr>
            <a:lvl3pPr marL="1143000" indent="-228600">
              <a:spcBef>
                <a:spcPct val="20000"/>
              </a:spcBef>
              <a:buClr>
                <a:schemeClr val="bg2"/>
              </a:buClr>
              <a:buFont typeface="Arial" panose="020B0604020202020204" pitchFamily="34" charset="0"/>
              <a:buChar char="●"/>
              <a:defRPr>
                <a:solidFill>
                  <a:schemeClr val="bg2"/>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None/>
            </a:pPr>
            <a:endParaRPr lang="ko-KR" altLang="ko-KR" sz="1350" kern="0">
              <a:solidFill>
                <a:srgbClr val="626469"/>
              </a:solidFill>
              <a:ea typeface="굴림" panose="020B0600000101010101" pitchFamily="34" charset="-127"/>
            </a:endParaRPr>
          </a:p>
        </p:txBody>
      </p:sp>
      <p:pic>
        <p:nvPicPr>
          <p:cNvPr id="2" name="Image 1"/>
          <p:cNvPicPr>
            <a:picLocks noChangeAspect="1"/>
          </p:cNvPicPr>
          <p:nvPr/>
        </p:nvPicPr>
        <p:blipFill>
          <a:blip r:embed="rId9"/>
          <a:stretch>
            <a:fillRect/>
          </a:stretch>
        </p:blipFill>
        <p:spPr>
          <a:xfrm>
            <a:off x="488980" y="1184446"/>
            <a:ext cx="1711797" cy="2436785"/>
          </a:xfrm>
          <a:prstGeom prst="rect">
            <a:avLst/>
          </a:prstGeom>
        </p:spPr>
      </p:pic>
    </p:spTree>
    <p:extLst>
      <p:ext uri="{BB962C8B-B14F-4D97-AF65-F5344CB8AC3E}">
        <p14:creationId xmlns:p14="http://schemas.microsoft.com/office/powerpoint/2010/main" val="5487218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Moon"/>
</p:tagLst>
</file>

<file path=ppt/tags/tag2.xml><?xml version="1.0" encoding="utf-8"?>
<p:tagLst xmlns:a="http://schemas.openxmlformats.org/drawingml/2006/main" xmlns:r="http://schemas.openxmlformats.org/officeDocument/2006/relationships" xmlns:p="http://schemas.openxmlformats.org/presentationml/2006/main">
  <p:tag name="NAME" val="Moon"/>
</p:tagLst>
</file>

<file path=ppt/tags/tag3.xml><?xml version="1.0" encoding="utf-8"?>
<p:tagLst xmlns:a="http://schemas.openxmlformats.org/drawingml/2006/main" xmlns:r="http://schemas.openxmlformats.org/officeDocument/2006/relationships" xmlns:p="http://schemas.openxmlformats.org/presentationml/2006/main">
  <p:tag name="NAME" val="Moon"/>
</p:tagLst>
</file>

<file path=ppt/tags/tag4.xml><?xml version="1.0" encoding="utf-8"?>
<p:tagLst xmlns:a="http://schemas.openxmlformats.org/drawingml/2006/main" xmlns:r="http://schemas.openxmlformats.org/officeDocument/2006/relationships" xmlns:p="http://schemas.openxmlformats.org/presentationml/2006/main">
  <p:tag name="NAME" val="Moon"/>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Shape"/>
</p:tagLst>
</file>

<file path=ppt/tags/tag7.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8.xml><?xml version="1.0" encoding="utf-8"?>
<p:tagLst xmlns:a="http://schemas.openxmlformats.org/drawingml/2006/main" xmlns:r="http://schemas.openxmlformats.org/officeDocument/2006/relationships" xmlns:p="http://schemas.openxmlformats.org/presentationml/2006/main">
  <p:tag name="NAME" val="MoonShape"/>
</p:tagLst>
</file>

<file path=ppt/tags/tag9.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0.xml><?xml version="1.0" encoding="utf-8"?>
<p:tagLst xmlns:a="http://schemas.openxmlformats.org/drawingml/2006/main" xmlns:r="http://schemas.openxmlformats.org/officeDocument/2006/relationships" xmlns:p="http://schemas.openxmlformats.org/presentationml/2006/main">
  <p:tag name="NAME" val="MoonShape"/>
</p:tagLst>
</file>

<file path=ppt/tags/tag11.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12.xml><?xml version="1.0" encoding="utf-8"?>
<p:tagLst xmlns:a="http://schemas.openxmlformats.org/drawingml/2006/main" xmlns:r="http://schemas.openxmlformats.org/officeDocument/2006/relationships" xmlns:p="http://schemas.openxmlformats.org/presentationml/2006/main">
  <p:tag name="NAME" val="MoonShape"/>
</p:tagLst>
</file>

<file path=ppt/tags/tag13.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4.xml><?xml version="1.0" encoding="utf-8"?>
<p:tagLst xmlns:a="http://schemas.openxmlformats.org/drawingml/2006/main" xmlns:r="http://schemas.openxmlformats.org/officeDocument/2006/relationships" xmlns:p="http://schemas.openxmlformats.org/presentationml/2006/main">
  <p:tag name="NAME" val="MoonShape"/>
</p:tagLst>
</file>

<file path=ppt/tags/tag15.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chneider Title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emplate">
  <a:themeElements>
    <a:clrScheme name="Template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fontScheme nam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folHlink"/>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900" b="0" i="0" u="none" strike="noStrike" cap="none" normalizeH="0" baseline="0" smtClean="0">
            <a:ln>
              <a:noFill/>
            </a:ln>
            <a:solidFill>
              <a:schemeClr val="bg2"/>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folHlink"/>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900" b="0" i="0" u="none" strike="noStrike" cap="none" normalizeH="0" baseline="0" smtClean="0">
            <a:ln>
              <a:noFill/>
            </a:ln>
            <a:solidFill>
              <a:schemeClr val="bg2"/>
            </a:solidFill>
            <a:effectLst/>
            <a:latin typeface="Arial" pitchFamily="34" charset="0"/>
          </a:defRPr>
        </a:defPPr>
      </a:lstStyle>
    </a:lnDef>
  </a:objectDefaults>
  <a:extraClrSchemeLst>
    <a:extraClrScheme>
      <a:clrScheme name="Template 1">
        <a:dk1>
          <a:srgbClr val="FFFFFF"/>
        </a:dk1>
        <a:lt1>
          <a:srgbClr val="FFFFFF"/>
        </a:lt1>
        <a:dk2>
          <a:srgbClr val="B10043"/>
        </a:dk2>
        <a:lt2>
          <a:srgbClr val="FFFFFF"/>
        </a:lt2>
        <a:accent1>
          <a:srgbClr val="FFFFFF"/>
        </a:accent1>
        <a:accent2>
          <a:srgbClr val="B10043"/>
        </a:accent2>
        <a:accent3>
          <a:srgbClr val="D5AAB0"/>
        </a:accent3>
        <a:accent4>
          <a:srgbClr val="DADADA"/>
        </a:accent4>
        <a:accent5>
          <a:srgbClr val="FFFFFF"/>
        </a:accent5>
        <a:accent6>
          <a:srgbClr val="A0003C"/>
        </a:accent6>
        <a:hlink>
          <a:srgbClr val="42B4E6"/>
        </a:hlink>
        <a:folHlink>
          <a:srgbClr val="9FA0A4"/>
        </a:folHlink>
      </a:clrScheme>
      <a:clrMap bg1="dk2" tx1="lt1" bg2="dk1" tx2="lt2" accent1="accent1" accent2="accent2" accent3="accent3" accent4="accent4" accent5="accent5" accent6="accent6" hlink="hlink" folHlink="folHlink"/>
    </a:extraClrScheme>
    <a:extraClrScheme>
      <a:clrScheme name="Template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clrMap bg1="lt1" tx1="dk1" bg2="lt2" tx2="dk2" accent1="accent1" accent2="accent2" accent3="accent3" accent4="accent4" accent5="accent5" accent6="accent6" hlink="hlink" folHlink="folHlink"/>
    </a:extraClrScheme>
    <a:extraClrScheme>
      <a:clrScheme name="Template 3">
        <a:dk1>
          <a:srgbClr val="FFFFFF"/>
        </a:dk1>
        <a:lt1>
          <a:srgbClr val="FFFFFF"/>
        </a:lt1>
        <a:dk2>
          <a:srgbClr val="42B4E6"/>
        </a:dk2>
        <a:lt2>
          <a:srgbClr val="FFFFFF"/>
        </a:lt2>
        <a:accent1>
          <a:srgbClr val="FFFFFF"/>
        </a:accent1>
        <a:accent2>
          <a:srgbClr val="B10043"/>
        </a:accent2>
        <a:accent3>
          <a:srgbClr val="B0D6F0"/>
        </a:accent3>
        <a:accent4>
          <a:srgbClr val="DADADA"/>
        </a:accent4>
        <a:accent5>
          <a:srgbClr val="FFFFFF"/>
        </a:accent5>
        <a:accent6>
          <a:srgbClr val="A0003C"/>
        </a:accent6>
        <a:hlink>
          <a:srgbClr val="42B4E6"/>
        </a:hlink>
        <a:folHlink>
          <a:srgbClr val="FFFFFF"/>
        </a:folHlink>
      </a:clrScheme>
      <a:clrMap bg1="dk2" tx1="lt1" bg2="dk1" tx2="lt2" accent1="accent1" accent2="accent2" accent3="accent3" accent4="accent4" accent5="accent5" accent6="accent6" hlink="hlink" folHlink="folHlink"/>
    </a:extraClrScheme>
    <a:extraClrScheme>
      <a:clrScheme name="Template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
      <a:clrScheme name="Template 5">
        <a:dk1>
          <a:srgbClr val="FFFFFF"/>
        </a:dk1>
        <a:lt1>
          <a:srgbClr val="FFFFFF"/>
        </a:lt1>
        <a:dk2>
          <a:srgbClr val="009530"/>
        </a:dk2>
        <a:lt2>
          <a:srgbClr val="FFFFFF"/>
        </a:lt2>
        <a:accent1>
          <a:srgbClr val="FFFFFF"/>
        </a:accent1>
        <a:accent2>
          <a:srgbClr val="FFFFFF"/>
        </a:accent2>
        <a:accent3>
          <a:srgbClr val="AAC8AD"/>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AAA753BF-A783-4CE8-93D2-EBFB2DF95279}" vid="{A4665921-DEBE-4526-B793-7CE56F0891D0}"/>
    </a:ext>
  </a:extLst>
</a:theme>
</file>

<file path=ppt/theme/theme7.xml><?xml version="1.0" encoding="utf-8"?>
<a:theme xmlns:a="http://schemas.openxmlformats.org/drawingml/2006/main" name="4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SE15_LIO_TextOnly V3">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_SE15_LIO_TextOnly V3">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_Schneider Title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_blank">
  <a:themeElements>
    <a:clrScheme name="Schneider Electric 2015 - 09-2015">
      <a:dk1>
        <a:srgbClr val="626469"/>
      </a:dk1>
      <a:lt1>
        <a:sysClr val="window" lastClr="FFFFFF"/>
      </a:lt1>
      <a:dk2>
        <a:srgbClr val="3DCD58"/>
      </a:dk2>
      <a:lt2>
        <a:srgbClr val="9FA0A4"/>
      </a:lt2>
      <a:accent1>
        <a:srgbClr val="E7E7E9"/>
      </a:accent1>
      <a:accent2>
        <a:srgbClr val="82EA96"/>
      </a:accent2>
      <a:accent3>
        <a:srgbClr val="FFD100"/>
      </a:accent3>
      <a:accent4>
        <a:srgbClr val="E47F00"/>
      </a:accent4>
      <a:accent5>
        <a:srgbClr val="B10043"/>
      </a:accent5>
      <a:accent6>
        <a:srgbClr val="C6EBFC"/>
      </a:accent6>
      <a:hlink>
        <a:srgbClr val="42B4E6"/>
      </a:hlink>
      <a:folHlink>
        <a:srgbClr val="8FD5F5"/>
      </a:folHlink>
    </a:clrScheme>
    <a:fontScheme name="Standard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1"/>
          </a:solidFill>
        </a:ln>
        <a:effectLst/>
      </a:spPr>
      <a:bodyPr tIns="91440" bIns="91440" rtlCol="0" anchor="ctr" anchorCtr="0"/>
      <a:lstStyle>
        <a:defPPr algn="ctr">
          <a:defRPr sz="1400" dirty="0" err="1"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tailEnd type="none" w="lg" len="lg"/>
        </a:ln>
      </a:spPr>
      <a:bodyPr/>
      <a:lstStyle/>
      <a:style>
        <a:lnRef idx="1">
          <a:schemeClr val="accent1"/>
        </a:lnRef>
        <a:fillRef idx="0">
          <a:schemeClr val="accent1"/>
        </a:fillRef>
        <a:effectRef idx="0">
          <a:schemeClr val="accent1"/>
        </a:effectRef>
        <a:fontRef idx="minor">
          <a:schemeClr val="tx1"/>
        </a:fontRef>
      </a:style>
    </a:lnDef>
    <a:txDef>
      <a:spPr>
        <a:solidFill>
          <a:srgbClr val="36C746"/>
        </a:solidFill>
      </a:spPr>
      <a:bodyPr wrap="square" tIns="91440" bIns="91440" rtlCol="0">
        <a:spAutoFit/>
      </a:bodyPr>
      <a:lstStyle>
        <a:defPPr algn="l">
          <a:defRPr dirty="0" smtClean="0">
            <a:solidFill>
              <a:schemeClr val="bg1"/>
            </a:solidFill>
          </a:defRPr>
        </a:defPPr>
      </a:lstStyle>
    </a:txDef>
  </a:objectDefaults>
  <a:extraClrSchemeLst>
    <a:extraClrScheme>
      <a:clrScheme name="Schneider Electric 2015 - 09-2015">
        <a:dk1>
          <a:srgbClr val="626469"/>
        </a:dk1>
        <a:lt1>
          <a:sysClr val="window" lastClr="FFFFFF"/>
        </a:lt1>
        <a:dk2>
          <a:srgbClr val="3DCD58"/>
        </a:dk2>
        <a:lt2>
          <a:srgbClr val="9FA0A4"/>
        </a:lt2>
        <a:accent1>
          <a:srgbClr val="E7E7E9"/>
        </a:accent1>
        <a:accent2>
          <a:srgbClr val="82EA96"/>
        </a:accent2>
        <a:accent3>
          <a:srgbClr val="FFD100"/>
        </a:accent3>
        <a:accent4>
          <a:srgbClr val="E47F00"/>
        </a:accent4>
        <a:accent5>
          <a:srgbClr val="B10043"/>
        </a:accent5>
        <a:accent6>
          <a:srgbClr val="C6EBFC"/>
        </a:accent6>
        <a:hlink>
          <a:srgbClr val="42B4E6"/>
        </a:hlink>
        <a:folHlink>
          <a:srgbClr val="8FD5F5"/>
        </a:folHlink>
      </a:clrScheme>
      <a:clrMap bg1="lt1" tx1="dk1" bg2="lt2" tx2="dk2" accent1="accent1" accent2="accent2" accent3="accent3" accent4="accent4" accent5="accent5" accent6="accent6" hlink="hlink" folHlink="folHlink"/>
    </a:extraClrScheme>
  </a:extraClrSchemeLst>
  <a:custClrLst>
    <a:custClr name="Light Green">
      <a:srgbClr val="C3F7CD"/>
    </a:custClr>
    <a:custClr name="Medium Green">
      <a:srgbClr val="82EA96"/>
    </a:custClr>
    <a:custClr name="Green">
      <a:srgbClr val="3DCD58"/>
    </a:custClr>
    <a:custClr name="Dark Green">
      <a:srgbClr val="27953C"/>
    </a:custClr>
    <a:custClr name="Light Gray">
      <a:srgbClr val="E7E7E9"/>
    </a:custClr>
    <a:custClr name="Medium Gray">
      <a:srgbClr val="CCCDD0"/>
    </a:custClr>
    <a:custClr name="Gray">
      <a:srgbClr val="9FA0A4"/>
    </a:custClr>
    <a:custClr name="Dark  Gray">
      <a:srgbClr val="626469"/>
    </a:custClr>
    <a:custClr name="Light Orange">
      <a:srgbClr val="FFEC79"/>
    </a:custClr>
    <a:custClr name="Medium Orange">
      <a:srgbClr val="FFD100"/>
    </a:custClr>
    <a:custClr name="Orange">
      <a:srgbClr val="F8A500"/>
    </a:custClr>
    <a:custClr name="Dark Orange">
      <a:srgbClr val="E47F00"/>
    </a:custClr>
    <a:custClr name="Light Red">
      <a:srgbClr val="FFBDC6"/>
    </a:custClr>
    <a:custClr name="Medium Red">
      <a:srgbClr val="ED6B8A"/>
    </a:custClr>
    <a:custClr name="Red">
      <a:srgbClr val="DA2C62"/>
    </a:custClr>
    <a:custClr name="Dark Red">
      <a:srgbClr val="B10043"/>
    </a:custClr>
    <a:custClr name="Light Blue">
      <a:srgbClr val="C6EBFC"/>
    </a:custClr>
    <a:custClr name="Medium Blue">
      <a:srgbClr val="8FD5F5"/>
    </a:custClr>
    <a:custClr name="Blue">
      <a:srgbClr val="42B4E6"/>
    </a:custClr>
    <a:custClr name="Dark Blue">
      <a:srgbClr val="177DAB"/>
    </a:custClr>
    <a:custClr name="Light Purple">
      <a:srgbClr val="F0CEFE"/>
    </a:custClr>
    <a:custClr name="Medium Purple">
      <a:srgbClr val="D5A6EA"/>
    </a:custClr>
    <a:custClr name="Purple">
      <a:srgbClr val="B37CCC"/>
    </a:custClr>
    <a:custClr name="Dark Purple">
      <a:srgbClr val="9057A9"/>
    </a:custClr>
    <a:custClr name="Light Brown">
      <a:srgbClr val="F4D9D0"/>
    </a:custClr>
    <a:custClr name="Medium Brown">
      <a:srgbClr val="D8A692"/>
    </a:custClr>
    <a:custClr name="Brown">
      <a:srgbClr val="BA826C"/>
    </a:custClr>
    <a:custClr name="Dark Brown">
      <a:srgbClr val="905B46"/>
    </a:custClr>
    <a:custClr name="Light Teal">
      <a:srgbClr val="CAF3F2"/>
    </a:custClr>
    <a:custClr name="Medium Teal">
      <a:srgbClr val="85D5D3"/>
    </a:custClr>
    <a:custClr name="Teal">
      <a:srgbClr val="53B5B3"/>
    </a:custClr>
    <a:custClr name="Dark Teal">
      <a:srgbClr val="2F8785"/>
    </a:custClr>
    <a:custClr name="Accent Yellow">
      <a:srgbClr val="FEEC00"/>
    </a:custClr>
    <a:custClr name="Accent Orange">
      <a:srgbClr val="DC6E00"/>
    </a:custClr>
    <a:custClr name="Accent Bright Red">
      <a:srgbClr val="FF0000"/>
    </a:custClr>
    <a:custClr name="Accent Red">
      <a:srgbClr val="C41300"/>
    </a:custClr>
    <a:custClr name="Accent Green">
      <a:srgbClr val="06C245"/>
    </a:custClr>
    <a:custClr name="Accent Blue">
      <a:srgbClr val="008FC8"/>
    </a:custClr>
    <a:custClr name="Accent Violet">
      <a:srgbClr val="CC0099"/>
    </a:custClr>
  </a:custClrLst>
</a:theme>
</file>

<file path=ppt/theme/theme12.xml><?xml version="1.0" encoding="utf-8"?>
<a:theme xmlns:a="http://schemas.openxmlformats.org/drawingml/2006/main" name="5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AAA753BF-A783-4CE8-93D2-EBFB2DF95279}" vid="{A4665921-DEBE-4526-B793-7CE56F0891D0}"/>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Template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BF9C40A0163746B0F0458369D380B8" ma:contentTypeVersion="0" ma:contentTypeDescription="Create a new document." ma:contentTypeScope="" ma:versionID="b95e70afb94b88d1ad4309369efa1951">
  <xsd:schema xmlns:xsd="http://www.w3.org/2001/XMLSchema" xmlns:p="http://schemas.microsoft.com/office/2006/metadata/properties" targetNamespace="http://schemas.microsoft.com/office/2006/metadata/properties" ma:root="true" ma:fieldsID="3892c865fa2e0de8455bf68d9484838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Organization"/>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41A84FC6-29D1-4094-99DD-673A80360286}"/>
</file>

<file path=customXml/itemProps2.xml><?xml version="1.0" encoding="utf-8"?>
<ds:datastoreItem xmlns:ds="http://schemas.openxmlformats.org/officeDocument/2006/customXml" ds:itemID="{87EFC4C4-14FD-412B-88E0-8DD0C4241708}"/>
</file>

<file path=customXml/itemProps3.xml><?xml version="1.0" encoding="utf-8"?>
<ds:datastoreItem xmlns:ds="http://schemas.openxmlformats.org/officeDocument/2006/customXml" ds:itemID="{9F07DAC5-5BFF-4741-B95D-409E3B9A721F}"/>
</file>

<file path=docProps/app.xml><?xml version="1.0" encoding="utf-8"?>
<Properties xmlns="http://schemas.openxmlformats.org/officeDocument/2006/extended-properties" xmlns:vt="http://schemas.openxmlformats.org/officeDocument/2006/docPropsVTypes">
  <TotalTime>9382</TotalTime>
  <Words>2365</Words>
  <Application>Microsoft Office PowerPoint</Application>
  <PresentationFormat>Affichage à l'écran (16:9)</PresentationFormat>
  <Paragraphs>506</Paragraphs>
  <Slides>25</Slides>
  <Notes>18</Notes>
  <HiddenSlides>0</HiddenSlides>
  <MMClips>0</MMClips>
  <ScaleCrop>false</ScaleCrop>
  <HeadingPairs>
    <vt:vector size="8" baseType="variant">
      <vt:variant>
        <vt:lpstr>Polices utilisées</vt:lpstr>
      </vt:variant>
      <vt:variant>
        <vt:i4>12</vt:i4>
      </vt:variant>
      <vt:variant>
        <vt:lpstr>Thème</vt:lpstr>
      </vt:variant>
      <vt:variant>
        <vt:i4>12</vt:i4>
      </vt:variant>
      <vt:variant>
        <vt:lpstr>Serveurs OLE incorporés</vt:lpstr>
      </vt:variant>
      <vt:variant>
        <vt:i4>1</vt:i4>
      </vt:variant>
      <vt:variant>
        <vt:lpstr>Titres des diapositives</vt:lpstr>
      </vt:variant>
      <vt:variant>
        <vt:i4>25</vt:i4>
      </vt:variant>
    </vt:vector>
  </HeadingPairs>
  <TitlesOfParts>
    <vt:vector size="50" baseType="lpstr">
      <vt:lpstr>굴림</vt:lpstr>
      <vt:lpstr>맑은 고딕</vt:lpstr>
      <vt:lpstr>ＭＳ Ｐゴシック</vt:lpstr>
      <vt:lpstr>Arial</vt:lpstr>
      <vt:lpstr>Arial Rounded</vt:lpstr>
      <vt:lpstr>Arial Rounded MT Std</vt:lpstr>
      <vt:lpstr>Arial Unicode MS</vt:lpstr>
      <vt:lpstr>Calibri</vt:lpstr>
      <vt:lpstr>Lucida Grande</vt:lpstr>
      <vt:lpstr>SE Rounded Medium</vt:lpstr>
      <vt:lpstr>Verdana</vt:lpstr>
      <vt:lpstr>Wingdings</vt:lpstr>
      <vt:lpstr>Schneider Title Slides</vt:lpstr>
      <vt:lpstr>Schneider Text Slides</vt:lpstr>
      <vt:lpstr>1_Schneider Text Slides</vt:lpstr>
      <vt:lpstr>2_Schneider Text Slides</vt:lpstr>
      <vt:lpstr>Template</vt:lpstr>
      <vt:lpstr>3_Schneider Text Slides</vt:lpstr>
      <vt:lpstr>4_Schneider Text Slides</vt:lpstr>
      <vt:lpstr>SE15_LIO_TextOnly V3</vt:lpstr>
      <vt:lpstr>1_SE15_LIO_TextOnly V3</vt:lpstr>
      <vt:lpstr>1_Schneider Title Slides</vt:lpstr>
      <vt:lpstr>1_blank</vt:lpstr>
      <vt:lpstr>5_Schneider Text Slides</vt:lpstr>
      <vt:lpstr>think-cell Slide</vt:lpstr>
      <vt:lpstr>Growing Digital Energy Solutions in Utilities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More Regulations and Standards impacting HV and MV…</vt:lpstr>
      <vt:lpstr> Digital Distribution System 4.0 is now powered by</vt:lpstr>
      <vt:lpstr>Présentation PowerPoint</vt:lpstr>
      <vt:lpstr>Schneider-Electric is part this digital journey…</vt:lpstr>
      <vt:lpstr> Digital Energy System Pillars     Powered by EcoStruxure™ Substation Operation, Relays, Controllers &amp; Intelligent Swtichgear</vt:lpstr>
      <vt:lpstr>Schneider-Electric Digital 4.0 Architecture</vt:lpstr>
      <vt:lpstr>Présentation PowerPoint</vt:lpstr>
      <vt:lpstr>Présentation PowerPoint</vt:lpstr>
      <vt:lpstr>Digital Distribution System offer roadmap  </vt:lpstr>
      <vt:lpstr>We are ready for GROWTH!</vt:lpstr>
      <vt:lpstr>Présentation PowerPoint</vt:lpstr>
      <vt:lpstr>Electricity IV Mozambique project</vt:lpstr>
      <vt:lpstr>Bujagali project</vt:lpstr>
      <vt:lpstr>Uganda project</vt:lpstr>
      <vt:lpstr>Rwanda Congo Interconnection project</vt:lpstr>
      <vt:lpstr>Rwanda Takaoka project  (DSO)</vt:lpstr>
      <vt:lpstr>IDMS – SENEGAL </vt:lpstr>
    </vt:vector>
  </TitlesOfParts>
  <Company>McMillan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Andree Fournier</dc:creator>
  <cp:lastModifiedBy>Christophe LITTAYE</cp:lastModifiedBy>
  <cp:revision>744</cp:revision>
  <dcterms:created xsi:type="dcterms:W3CDTF">2015-05-04T14:04:27Z</dcterms:created>
  <dcterms:modified xsi:type="dcterms:W3CDTF">2018-06-19T12:33:09Z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0x0101006EBF9C40A0163746B0F0458369D380B8</vt:lpwstr>
  </property>
</Properties>
</file>