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ags/tag8.xml" ContentType="application/vnd.openxmlformats-officedocument.presentationml.tags+xml"/>
  <Override PartName="/ppt/theme/theme5.xml" ContentType="application/vnd.openxmlformats-officedocument.theme+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theme/themeOverride1.xml" ContentType="application/vnd.openxmlformats-officedocument.themeOverride+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customXml/itemProps2.xml" ContentType="application/vnd.openxmlformats-officedocument.customXmlProperties+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tags/tag5.xml" ContentType="application/vnd.openxmlformats-officedocument.presentationml.tags+xml"/>
  <Override PartName="/ppt/slideLayouts/slideLayout107.xml" ContentType="application/vnd.openxmlformats-officedocument.presentationml.slideLayout+xml"/>
  <Default Extension="emf" ContentType="image/x-emf"/>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Layouts/slideLayout32.xml" ContentType="application/vnd.openxmlformats-officedocument.presentationml.slideLayout+xml"/>
  <Override PartName="/docProps/app.xml" ContentType="application/vnd.openxmlformats-officedocument.extended-properties+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0.xml" ContentType="application/vnd.openxmlformats-officedocument.presentationml.slideLayout+xml"/>
  <Override PartName="/ppt/tags/tag13.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tags/tag2.xml" ContentType="application/vnd.openxmlformats-officedocument.presentationml.tags+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commentAuthors.xml" ContentType="application/vnd.openxmlformats-officedocument.presentationml.commentAuthors+xml"/>
  <Override PartName="/ppt/tags/tag14.xml" ContentType="application/vnd.openxmlformats-officedocument.presentationml.tags+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ags/tag10.xml" ContentType="application/vnd.openxmlformats-officedocument.presentationml.tags+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7.xml" ContentType="application/vnd.openxmlformats-officedocument.presentationml.tags+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tags/tag3.xml" ContentType="application/vnd.openxmlformats-officedocument.presentationml.tags+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ags/tag15.xml" ContentType="application/vnd.openxmlformats-officedocument.presentationml.tags+xml"/>
  <Override PartName="/ppt/slideMasters/slideMaster7.xml" ContentType="application/vnd.openxmlformats-officedocument.presentationml.slideMaster+xml"/>
  <Override PartName="/ppt/theme/theme9.xml" ContentType="application/vnd.openxmlformats-officedocument.theme+xml"/>
  <Override PartName="/ppt/tags/tag11.xml" ContentType="application/vnd.openxmlformats-officedocument.presentationml.tags+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tags/tag4.xml" ContentType="application/vnd.openxmlformats-officedocument.presentationml.tags+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docProps/custom.xml" ContentType="application/vnd.openxmlformats-officedocument.custom-properties+xml"/>
  <Override PartName="/ppt/tags/tag12.xml" ContentType="application/vnd.openxmlformats-officedocument.presentationml.tags+xml"/>
  <Override PartName="/ppt/slideMasters/slideMaster4.xml" ContentType="application/vnd.openxmlformats-officedocument.presentationml.slideMaster+xml"/>
  <Override PartName="/ppt/viewProps.xml" ContentType="application/vnd.openxmlformats-officedocument.presentationml.viewProps+xml"/>
  <Override PartName="/ppt/tags/tag9.xml" ContentType="application/vnd.openxmlformats-officedocument.presentationml.tags+xml"/>
  <Override PartName="/ppt/slideLayouts/slideLayout69.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slideLayouts/slideLayout103.xml" ContentType="application/vnd.openxmlformats-officedocument.presentationml.slideLayout+xml"/>
  <Default Extension="wdp" ContentType="image/vnd.ms-photo"/>
  <Override PartName="/ppt/slideLayouts/slideLayout50.xml" ContentType="application/vnd.openxmlformats-officedocument.presentationml.slideLayout+xml"/>
  <Override PartName="/ppt/slideLayouts/slideLayout99.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97" r:id="rId2"/>
    <p:sldMasterId id="2147483718" r:id="rId3"/>
    <p:sldMasterId id="2147483734" r:id="rId4"/>
    <p:sldMasterId id="2147483779" r:id="rId5"/>
    <p:sldMasterId id="2147483794" r:id="rId6"/>
    <p:sldMasterId id="2147483844" r:id="rId7"/>
    <p:sldMasterId id="2147483881" r:id="rId8"/>
  </p:sldMasterIdLst>
  <p:notesMasterIdLst>
    <p:notesMasterId r:id="rId15"/>
  </p:notesMasterIdLst>
  <p:handoutMasterIdLst>
    <p:handoutMasterId r:id="rId16"/>
  </p:handoutMasterIdLst>
  <p:sldIdLst>
    <p:sldId id="414" r:id="rId9"/>
    <p:sldId id="491" r:id="rId10"/>
    <p:sldId id="476" r:id="rId11"/>
    <p:sldId id="496" r:id="rId12"/>
    <p:sldId id="497" r:id="rId13"/>
    <p:sldId id="398" r:id="rId14"/>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31">
          <p15:clr>
            <a:srgbClr val="A4A3A4"/>
          </p15:clr>
        </p15:guide>
        <p15:guide id="2" orient="horz" pos="2762">
          <p15:clr>
            <a:srgbClr val="A4A3A4"/>
          </p15:clr>
        </p15:guide>
        <p15:guide id="3" orient="horz" pos="990">
          <p15:clr>
            <a:srgbClr val="A4A3A4"/>
          </p15:clr>
        </p15:guide>
        <p15:guide id="4" orient="horz" pos="3104">
          <p15:clr>
            <a:srgbClr val="A4A3A4"/>
          </p15:clr>
        </p15:guide>
        <p15:guide id="5" orient="horz" pos="566">
          <p15:clr>
            <a:srgbClr val="A4A3A4"/>
          </p15:clr>
        </p15:guide>
        <p15:guide id="6" orient="horz" pos="2639">
          <p15:clr>
            <a:srgbClr val="A4A3A4"/>
          </p15:clr>
        </p15:guide>
        <p15:guide id="7" orient="horz" pos="758">
          <p15:clr>
            <a:srgbClr val="A4A3A4"/>
          </p15:clr>
        </p15:guide>
        <p15:guide id="8" orient="horz" pos="145">
          <p15:clr>
            <a:srgbClr val="A4A3A4"/>
          </p15:clr>
        </p15:guide>
        <p15:guide id="9" orient="horz" pos="1688">
          <p15:clr>
            <a:srgbClr val="A4A3A4"/>
          </p15:clr>
        </p15:guide>
        <p15:guide id="10" orient="horz" pos="2828">
          <p15:clr>
            <a:srgbClr val="A4A3A4"/>
          </p15:clr>
        </p15:guide>
        <p15:guide id="11" pos="5630">
          <p15:clr>
            <a:srgbClr val="A4A3A4"/>
          </p15:clr>
        </p15:guide>
        <p15:guide id="12" pos="3788">
          <p15:clr>
            <a:srgbClr val="A4A3A4"/>
          </p15:clr>
        </p15:guide>
        <p15:guide id="13" pos="2906">
          <p15:clr>
            <a:srgbClr val="A4A3A4"/>
          </p15:clr>
        </p15:guide>
        <p15:guide id="14" pos="3674">
          <p15:clr>
            <a:srgbClr val="A4A3A4"/>
          </p15:clr>
        </p15:guide>
        <p15:guide id="15" pos="3901">
          <p15:clr>
            <a:srgbClr val="A4A3A4"/>
          </p15:clr>
        </p15:guide>
        <p15:guide id="16" pos="3018">
          <p15:clr>
            <a:srgbClr val="A4A3A4"/>
          </p15:clr>
        </p15:guide>
        <p15:guide id="17" pos="2791">
          <p15:clr>
            <a:srgbClr val="A4A3A4"/>
          </p15:clr>
        </p15:guide>
        <p15:guide id="18" pos="159">
          <p15:clr>
            <a:srgbClr val="A4A3A4"/>
          </p15:clr>
        </p15:guide>
        <p15:guide id="19" pos="184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ckie Barlow"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DCD58"/>
    <a:srgbClr val="70C580"/>
    <a:srgbClr val="FFCC00"/>
    <a:srgbClr val="36C7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074" autoAdjust="0"/>
    <p:restoredTop sz="94280" autoAdjust="0"/>
  </p:normalViewPr>
  <p:slideViewPr>
    <p:cSldViewPr snapToGrid="0" snapToObjects="1">
      <p:cViewPr varScale="1">
        <p:scale>
          <a:sx n="151" d="100"/>
          <a:sy n="151" d="100"/>
        </p:scale>
        <p:origin x="1080" y="132"/>
      </p:cViewPr>
      <p:guideLst>
        <p:guide orient="horz" pos="1831"/>
        <p:guide orient="horz" pos="2762"/>
        <p:guide orient="horz" pos="990"/>
        <p:guide orient="horz" pos="3104"/>
        <p:guide orient="horz" pos="566"/>
        <p:guide orient="horz" pos="2639"/>
        <p:guide orient="horz" pos="758"/>
        <p:guide orient="horz" pos="145"/>
        <p:guide orient="horz" pos="1688"/>
        <p:guide orient="horz" pos="2828"/>
        <p:guide pos="5630"/>
        <p:guide pos="3788"/>
        <p:guide pos="2906"/>
        <p:guide pos="3674"/>
        <p:guide pos="3901"/>
        <p:guide pos="3018"/>
        <p:guide pos="2791"/>
        <p:guide pos="159"/>
        <p:guide pos="1847"/>
      </p:guideLst>
    </p:cSldViewPr>
  </p:slideViewPr>
  <p:outlineViewPr>
    <p:cViewPr>
      <p:scale>
        <a:sx n="33" d="100"/>
        <a:sy n="33" d="100"/>
      </p:scale>
      <p:origin x="0" y="-1722"/>
    </p:cViewPr>
  </p:outlineViewPr>
  <p:notesTextViewPr>
    <p:cViewPr>
      <p:scale>
        <a:sx n="200" d="100"/>
        <a:sy n="2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commentAuthors" Target="commentAuthors.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customXml" Target="../customXml/item2.xml"/><Relationship Id="rId5" Type="http://schemas.openxmlformats.org/officeDocument/2006/relationships/slideMaster" Target="slideMasters/slideMaster5.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2.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3122E3A8-67DD-A54D-9ACE-7F6180D1A288}" type="datetimeFigureOut">
              <a:rPr lang="en-US" smtClean="0"/>
              <a:pPr/>
              <a:t>6/13/2018</a:t>
            </a:fld>
            <a:endParaRPr lang="en-US" dirty="0"/>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5D751CF-426F-9546-9000-18E529FDEBDA}" type="slidenum">
              <a:rPr lang="en-US" smtClean="0"/>
              <a:pPr/>
              <a:t>‹#›</a:t>
            </a:fld>
            <a:endParaRPr lang="en-US" dirty="0"/>
          </a:p>
        </p:txBody>
      </p:sp>
    </p:spTree>
    <p:extLst>
      <p:ext uri="{BB962C8B-B14F-4D97-AF65-F5344CB8AC3E}">
        <p14:creationId xmlns:p14="http://schemas.microsoft.com/office/powerpoint/2010/main" val="39998927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5BCB8AE-B9B2-1648-AE7C-D9F4FF496627}" type="datetimeFigureOut">
              <a:rPr lang="en-US" smtClean="0"/>
              <a:pPr/>
              <a:t>6/13/2018</a:t>
            </a:fld>
            <a:endParaRPr lang="en-US" dirty="0"/>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E7F34D1A-B7E5-DE48-8EA9-859D9DE63652}" type="slidenum">
              <a:rPr lang="en-US" smtClean="0"/>
              <a:pPr/>
              <a:t>‹#›</a:t>
            </a:fld>
            <a:endParaRPr lang="en-US" dirty="0"/>
          </a:p>
        </p:txBody>
      </p:sp>
    </p:spTree>
    <p:extLst>
      <p:ext uri="{BB962C8B-B14F-4D97-AF65-F5344CB8AC3E}">
        <p14:creationId xmlns:p14="http://schemas.microsoft.com/office/powerpoint/2010/main" val="7254333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Arial" pitchFamily="34" charset="0"/>
                <a:cs typeface="Arial" pitchFamily="34" charset="0"/>
              </a:rPr>
              <a:t>This is an example of a </a:t>
            </a:r>
            <a:r>
              <a:rPr lang="en-US" b="1" dirty="0">
                <a:latin typeface="Arial" pitchFamily="34" charset="0"/>
                <a:cs typeface="Arial" pitchFamily="34" charset="0"/>
              </a:rPr>
              <a:t>Title Slide</a:t>
            </a:r>
            <a:r>
              <a:rPr lang="en-US" b="0" dirty="0">
                <a:latin typeface="Arial" pitchFamily="34" charset="0"/>
                <a:cs typeface="Arial" pitchFamily="34" charset="0"/>
              </a:rPr>
              <a:t>.</a:t>
            </a:r>
            <a:r>
              <a:rPr lang="en-US" b="0" baseline="0" dirty="0">
                <a:latin typeface="Arial" pitchFamily="34" charset="0"/>
                <a:cs typeface="Arial" pitchFamily="34" charset="0"/>
              </a:rPr>
              <a:t>  We need to convey Life Is On in everything we do, so try to </a:t>
            </a:r>
            <a:r>
              <a:rPr lang="en-US" baseline="0" dirty="0">
                <a:latin typeface="Arial" pitchFamily="34" charset="0"/>
                <a:cs typeface="Arial" pitchFamily="34" charset="0"/>
              </a:rPr>
              <a:t>lead with compelling images that are vibrant, authentic, and human. The human element should be apparent and within the context of a segment that we touch. </a:t>
            </a:r>
          </a:p>
          <a:p>
            <a:r>
              <a:rPr lang="en-US" baseline="0" dirty="0">
                <a:latin typeface="Arial" pitchFamily="34" charset="0"/>
                <a:cs typeface="Arial" pitchFamily="34" charset="0"/>
              </a:rPr>
              <a:t>To keep this PowerPoint template file size reduced, we included a small library of image choices in the </a:t>
            </a:r>
            <a:r>
              <a:rPr lang="en-US" b="1" baseline="0" dirty="0">
                <a:latin typeface="Arial" pitchFamily="34" charset="0"/>
                <a:cs typeface="Arial" pitchFamily="34" charset="0"/>
              </a:rPr>
              <a:t>Slide Master</a:t>
            </a:r>
            <a:r>
              <a:rPr lang="en-US" b="0" baseline="0" dirty="0">
                <a:latin typeface="Arial" pitchFamily="34" charset="0"/>
                <a:cs typeface="Arial" pitchFamily="34" charset="0"/>
              </a:rPr>
              <a:t> (under View). Y</a:t>
            </a:r>
            <a:r>
              <a:rPr lang="en-US" baseline="0" dirty="0">
                <a:latin typeface="Arial" pitchFamily="34" charset="0"/>
                <a:cs typeface="Arial" pitchFamily="34" charset="0"/>
              </a:rPr>
              <a:t>ou can also get them from the SE Asset Library: https://schneiderelectric.telescopeondemand.com</a:t>
            </a:r>
            <a:endParaRPr lang="en-US" dirty="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E7F34D1A-B7E5-DE48-8EA9-859D9DE63652}" type="slidenum">
              <a:rPr lang="en-US" smtClean="0"/>
              <a:pPr/>
              <a:t>1</a:t>
            </a:fld>
            <a:endParaRPr lang="en-US" dirty="0"/>
          </a:p>
        </p:txBody>
      </p:sp>
    </p:spTree>
    <p:extLst>
      <p:ext uri="{BB962C8B-B14F-4D97-AF65-F5344CB8AC3E}">
        <p14:creationId xmlns:p14="http://schemas.microsoft.com/office/powerpoint/2010/main" val="427261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2 main evolutions : Station bus in 2015s and Process bus for a complete digital evolution from Connected products &amp; </a:t>
            </a:r>
            <a:r>
              <a:rPr lang="en-US" dirty="0" err="1"/>
              <a:t>equipents</a:t>
            </a:r>
            <a:r>
              <a:rPr lang="en-US" dirty="0"/>
              <a:t> to Enterprise level</a:t>
            </a:r>
          </a:p>
          <a:p>
            <a:r>
              <a:rPr lang="en-US" dirty="0"/>
              <a:t>We foresee a next coming evolution to Virtualization in coming 10 years </a:t>
            </a: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F34D1A-B7E5-DE48-8EA9-859D9DE6365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6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normAutofit/>
          </a:bodyPr>
          <a:lstStyle/>
          <a:p>
            <a:r>
              <a:rPr lang="en-US" sz="900" b="1" i="0" dirty="0"/>
              <a:t>IMPLICATIONS of Market and Technological TRENDS are new regulation and standards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CDA5AD-83E5-4370-94C4-E45987F1427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9296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F34D1A-B7E5-DE48-8EA9-859D9DE63652}" type="slidenum">
              <a:rPr lang="en-US" smtClean="0"/>
              <a:pPr/>
              <a:t>6</a:t>
            </a:fld>
            <a:endParaRPr lang="en-US" dirty="0"/>
          </a:p>
        </p:txBody>
      </p:sp>
    </p:spTree>
    <p:extLst>
      <p:ext uri="{BB962C8B-B14F-4D97-AF65-F5344CB8AC3E}">
        <p14:creationId xmlns:p14="http://schemas.microsoft.com/office/powerpoint/2010/main" val="25304116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5"/>
          <p:cNvSpPr>
            <a:spLocks noGrp="1"/>
          </p:cNvSpPr>
          <p:nvPr>
            <p:ph type="pic" sz="quarter" idx="10" hasCustomPrompt="1"/>
          </p:nvPr>
        </p:nvSpPr>
        <p:spPr>
          <a:xfrm>
            <a:off x="0" y="0"/>
            <a:ext cx="9144000" cy="4381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8" name="Title 1"/>
          <p:cNvSpPr>
            <a:spLocks noGrp="1"/>
          </p:cNvSpPr>
          <p:nvPr>
            <p:ph type="ctrTitle" hasCustomPrompt="1"/>
          </p:nvPr>
        </p:nvSpPr>
        <p:spPr>
          <a:xfrm>
            <a:off x="252414" y="1971244"/>
            <a:ext cx="8673872" cy="553998"/>
          </a:xfrm>
          <a:prstGeom prst="rect">
            <a:avLst/>
          </a:prstGeom>
        </p:spPr>
        <p:txBody>
          <a:bodyPr lIns="0" tIns="0" rIns="0" bIns="0" anchor="ctr" anchorCtr="0">
            <a:spAutoFit/>
          </a:bodyPr>
          <a:lstStyle>
            <a:lvl1pPr marL="0" indent="0" algn="l">
              <a:buFont typeface="Arial"/>
              <a:buNone/>
              <a:defRPr sz="3600">
                <a:solidFill>
                  <a:schemeClr val="tx2"/>
                </a:solidFill>
              </a:defRPr>
            </a:lvl1pPr>
          </a:lstStyle>
          <a:p>
            <a:r>
              <a:rPr lang="en-US" dirty="0"/>
              <a:t>Click To Edit Master Title Style</a:t>
            </a:r>
          </a:p>
        </p:txBody>
      </p:sp>
      <p:sp>
        <p:nvSpPr>
          <p:cNvPr id="9" name="Subtitle 2"/>
          <p:cNvSpPr>
            <a:spLocks noGrp="1"/>
          </p:cNvSpPr>
          <p:nvPr>
            <p:ph type="subTitle" idx="1" hasCustomPrompt="1"/>
          </p:nvPr>
        </p:nvSpPr>
        <p:spPr>
          <a:xfrm>
            <a:off x="252414" y="2566267"/>
            <a:ext cx="8673872" cy="307777"/>
          </a:xfrm>
          <a:prstGeom prst="rect">
            <a:avLst/>
          </a:prstGeom>
        </p:spPr>
        <p:txBody>
          <a:bodyPr lIns="0" tIns="0" rIns="0" bIns="0">
            <a:spAutoFit/>
          </a:bodyPr>
          <a:lstStyle>
            <a:lvl1pPr marL="0" indent="0" algn="l">
              <a:buNone/>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1" name="Rectangle 10"/>
          <p:cNvSpPr/>
          <p:nvPr userDrawn="1"/>
        </p:nvSpPr>
        <p:spPr>
          <a:xfrm flipV="1">
            <a:off x="0" y="3711677"/>
            <a:ext cx="9144000" cy="675319"/>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 Placeholder 13"/>
          <p:cNvSpPr>
            <a:spLocks noGrp="1"/>
          </p:cNvSpPr>
          <p:nvPr>
            <p:ph type="body" sz="quarter" idx="11" hasCustomPrompt="1"/>
          </p:nvPr>
        </p:nvSpPr>
        <p:spPr>
          <a:xfrm>
            <a:off x="252414" y="3954254"/>
            <a:ext cx="4360862" cy="184666"/>
          </a:xfrm>
          <a:prstGeom prst="rect">
            <a:avLst/>
          </a:prstGeom>
        </p:spPr>
        <p:txBody>
          <a:bodyPr lIns="0" tIns="0" rIns="0" bIns="0" anchor="ctr" anchorCtr="0">
            <a:spAutoFit/>
          </a:bodyPr>
          <a:lstStyle>
            <a:lvl1pPr marL="0" indent="0">
              <a:buNone/>
              <a:defRPr sz="1200">
                <a:solidFill>
                  <a:schemeClr val="bg1"/>
                </a:solidFill>
              </a:defRPr>
            </a:lvl1pPr>
          </a:lstStyle>
          <a:p>
            <a:pPr lvl="0"/>
            <a:r>
              <a:rPr lang="en-US" dirty="0"/>
              <a:t>Presented by:</a:t>
            </a:r>
          </a:p>
        </p:txBody>
      </p:sp>
      <p:sp>
        <p:nvSpPr>
          <p:cNvPr id="13" name="Rectangle 12"/>
          <p:cNvSpPr/>
          <p:nvPr userDrawn="1"/>
        </p:nvSpPr>
        <p:spPr>
          <a:xfrm>
            <a:off x="0" y="4386996"/>
            <a:ext cx="9144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a:t>Confidential Property of Schneider Electric |</a:t>
            </a:r>
            <a:endParaRPr lang="en-US" dirty="0"/>
          </a:p>
        </p:txBody>
      </p:sp>
      <p:pic>
        <p:nvPicPr>
          <p:cNvPr id="15" name="Picture 14"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340194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15067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w/ Image 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3" name="Picture 12"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69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w/ Image 2">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25293" y="4601873"/>
            <a:ext cx="1800991" cy="446646"/>
          </a:xfrm>
          <a:prstGeom prst="rect">
            <a:avLst/>
          </a:prstGeom>
        </p:spPr>
      </p:pic>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583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w/ Image 3">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613273" y="-2"/>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286951" y="243272"/>
            <a:ext cx="5143500" cy="46569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43677" y="-2"/>
            <a:ext cx="5030014"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1989434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w/ Image 4">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1452705"/>
          </a:xfrm>
          <a:prstGeom prst="rect">
            <a:avLst/>
          </a:prstGeom>
          <a:noFill/>
        </p:spPr>
        <p:txBody>
          <a:bodyPr vert="horz" wrap="square" lIns="0" tIns="0" rIns="0" bIns="0">
            <a:spAutoFit/>
          </a:bodyPr>
          <a:lstStyle>
            <a:lvl1pPr marL="236538" indent="-236538">
              <a:buClr>
                <a:schemeClr val="tx2"/>
              </a:buClr>
              <a:buFont typeface="Arial" panose="020B0604020202020204" pitchFamily="34" charset="0"/>
              <a:buChar char="•"/>
              <a:defRPr sz="2000">
                <a:solidFill>
                  <a:schemeClr val="accent1"/>
                </a:solidFill>
              </a:defRPr>
            </a:lvl1pPr>
            <a:lvl2pPr marL="457200" indent="-220663">
              <a:buClr>
                <a:schemeClr val="tx2"/>
              </a:buClr>
              <a:buFont typeface="Arial" panose="020B0604020202020204" pitchFamily="34" charset="0"/>
              <a:buChar char="•"/>
              <a:defRPr sz="1800">
                <a:solidFill>
                  <a:schemeClr val="accent1"/>
                </a:solidFill>
              </a:defRPr>
            </a:lvl2pPr>
            <a:lvl3pPr marL="630238" indent="-173038">
              <a:buClr>
                <a:schemeClr val="tx2"/>
              </a:buClr>
              <a:buFont typeface="Arial" panose="020B0604020202020204" pitchFamily="34" charset="0"/>
              <a:buChar char="•"/>
              <a:defRPr sz="16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18578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5483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164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746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9199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8" name="Picture 7"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5108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ave Image 1">
    <p:spTree>
      <p:nvGrpSpPr>
        <p:cNvPr id="1" name=""/>
        <p:cNvGrpSpPr/>
        <p:nvPr/>
      </p:nvGrpSpPr>
      <p:grpSpPr>
        <a:xfrm>
          <a:off x="0" y="0"/>
          <a:ext cx="0" cy="0"/>
          <a:chOff x="0" y="0"/>
          <a:chExt cx="0" cy="0"/>
        </a:xfrm>
      </p:grpSpPr>
      <p:pic>
        <p:nvPicPr>
          <p:cNvPr id="2" name="Picture 1" descr="Weave_175139600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4" name="Rectangle 1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9"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831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eave Image 2">
    <p:spTree>
      <p:nvGrpSpPr>
        <p:cNvPr id="1" name=""/>
        <p:cNvGrpSpPr/>
        <p:nvPr/>
      </p:nvGrpSpPr>
      <p:grpSpPr>
        <a:xfrm>
          <a:off x="0" y="0"/>
          <a:ext cx="0" cy="0"/>
          <a:chOff x="0" y="0"/>
          <a:chExt cx="0" cy="0"/>
        </a:xfrm>
      </p:grpSpPr>
      <p:pic>
        <p:nvPicPr>
          <p:cNvPr id="10" name="Picture 9" descr="Weave_463028807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927686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ave Image 3">
    <p:spTree>
      <p:nvGrpSpPr>
        <p:cNvPr id="1" name=""/>
        <p:cNvGrpSpPr/>
        <p:nvPr/>
      </p:nvGrpSpPr>
      <p:grpSpPr>
        <a:xfrm>
          <a:off x="0" y="0"/>
          <a:ext cx="0" cy="0"/>
          <a:chOff x="0" y="0"/>
          <a:chExt cx="0" cy="0"/>
        </a:xfrm>
      </p:grpSpPr>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Slide Number Placeholder 5"/>
          <p:cNvSpPr>
            <a:spLocks noGrp="1"/>
          </p:cNvSpPr>
          <p:nvPr>
            <p:ph type="sldNum" sz="quarter" idx="4"/>
          </p:nvPr>
        </p:nvSpPr>
        <p:spPr>
          <a:xfrm>
            <a:off x="1762180"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6" name="TextBox 5"/>
          <p:cNvSpPr txBox="1"/>
          <p:nvPr userDrawn="1"/>
        </p:nvSpPr>
        <p:spPr>
          <a:xfrm>
            <a:off x="1674435" y="4851248"/>
            <a:ext cx="83510" cy="92333"/>
          </a:xfrm>
          <a:prstGeom prst="rect">
            <a:avLst/>
          </a:prstGeom>
          <a:noFill/>
        </p:spPr>
        <p:txBody>
          <a:bodyPr wrap="square" lIns="0" tIns="0" rIns="0" bIns="0" rtlCol="0">
            <a:spAutoFit/>
          </a:bodyPr>
          <a:lstStyle/>
          <a:p>
            <a:pPr algn="ctr"/>
            <a:r>
              <a:rPr lang="en-US" sz="600" dirty="0">
                <a:solidFill>
                  <a:srgbClr val="FFFFFF"/>
                </a:solidFill>
                <a:latin typeface="Arial"/>
                <a:cs typeface="Arial"/>
              </a:rPr>
              <a:t>|</a:t>
            </a:r>
          </a:p>
        </p:txBody>
      </p:sp>
      <p:sp>
        <p:nvSpPr>
          <p:cNvPr id="7"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Weave_486603441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txBox="1">
            <a:spLocks/>
          </p:cNvSpPr>
          <p:nvPr userDrawn="1"/>
        </p:nvSpPr>
        <p:spPr>
          <a:xfrm>
            <a:off x="1747891" y="4857155"/>
            <a:ext cx="525690" cy="92333"/>
          </a:xfrm>
          <a:prstGeom prst="rect">
            <a:avLst/>
          </a:prstGeom>
        </p:spPr>
        <p:txBody>
          <a:bodyPr vert="horz"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Page </a:t>
            </a:r>
            <a:fld id="{5A9C12DC-491F-9444-86A2-13AC5C62A2FC}" type="slidenum">
              <a:rPr lang="en-US" smtClean="0"/>
              <a:pPr/>
              <a:t>‹#›</a:t>
            </a:fld>
            <a:endParaRPr lang="en-US" dirty="0"/>
          </a:p>
        </p:txBody>
      </p:sp>
      <p:sp>
        <p:nvSpPr>
          <p:cNvPr id="11" name="Footer Placeholder 4"/>
          <p:cNvSpPr txBox="1">
            <a:spLocks/>
          </p:cNvSpPr>
          <p:nvPr userDrawn="1"/>
        </p:nvSpPr>
        <p:spPr>
          <a:xfrm>
            <a:off x="252413" y="4857154"/>
            <a:ext cx="1509767" cy="92333"/>
          </a:xfrm>
          <a:prstGeom prst="rect">
            <a:avLst/>
          </a:prstGeom>
        </p:spPr>
        <p:txBody>
          <a:bodyPr vert="horz" wrap="square"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Confidential Property of Schneider Electric |</a:t>
            </a:r>
          </a:p>
        </p:txBody>
      </p:sp>
    </p:spTree>
    <p:extLst>
      <p:ext uri="{BB962C8B-B14F-4D97-AF65-F5344CB8AC3E}">
        <p14:creationId xmlns:p14="http://schemas.microsoft.com/office/powerpoint/2010/main" val="153318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ave Image 4">
    <p:spTree>
      <p:nvGrpSpPr>
        <p:cNvPr id="1" name=""/>
        <p:cNvGrpSpPr/>
        <p:nvPr/>
      </p:nvGrpSpPr>
      <p:grpSpPr>
        <a:xfrm>
          <a:off x="0" y="0"/>
          <a:ext cx="0" cy="0"/>
          <a:chOff x="0" y="0"/>
          <a:chExt cx="0" cy="0"/>
        </a:xfrm>
      </p:grpSpPr>
      <p:pic>
        <p:nvPicPr>
          <p:cNvPr id="10" name="Picture 9" descr="Weave_522513175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015690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eave Image 5">
    <p:spTree>
      <p:nvGrpSpPr>
        <p:cNvPr id="1" name=""/>
        <p:cNvGrpSpPr/>
        <p:nvPr/>
      </p:nvGrpSpPr>
      <p:grpSpPr>
        <a:xfrm>
          <a:off x="0" y="0"/>
          <a:ext cx="0" cy="0"/>
          <a:chOff x="0" y="0"/>
          <a:chExt cx="0" cy="0"/>
        </a:xfrm>
      </p:grpSpPr>
      <p:pic>
        <p:nvPicPr>
          <p:cNvPr id="10" name="Picture 9" descr="Weave_522794209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536511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eave Image 6">
    <p:spTree>
      <p:nvGrpSpPr>
        <p:cNvPr id="1" name=""/>
        <p:cNvGrpSpPr/>
        <p:nvPr/>
      </p:nvGrpSpPr>
      <p:grpSpPr>
        <a:xfrm>
          <a:off x="0" y="0"/>
          <a:ext cx="0" cy="0"/>
          <a:chOff x="0" y="0"/>
          <a:chExt cx="0" cy="0"/>
        </a:xfrm>
      </p:grpSpPr>
      <p:pic>
        <p:nvPicPr>
          <p:cNvPr id="10" name="Picture 9" descr="Weave_528351183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297509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pic>
        <p:nvPicPr>
          <p:cNvPr id="3" name="Picture 2"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32549" y="2064587"/>
            <a:ext cx="3678903" cy="1014326"/>
          </a:xfrm>
          <a:prstGeom prst="rect">
            <a:avLst/>
          </a:prstGeom>
        </p:spPr>
      </p:pic>
    </p:spTree>
    <p:extLst>
      <p:ext uri="{BB962C8B-B14F-4D97-AF65-F5344CB8AC3E}">
        <p14:creationId xmlns:p14="http://schemas.microsoft.com/office/powerpoint/2010/main" val="3037047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79724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en-US"/>
              <a:t>Click icon to add picture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417984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796271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36933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6"/>
            <a:ext cx="8229600" cy="1431257"/>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30" y="4759466"/>
            <a:ext cx="2130481" cy="92333"/>
          </a:xfrm>
          <a:prstGeom prst="rect">
            <a:avLst/>
          </a:prstGeom>
          <a:noFill/>
        </p:spPr>
        <p:txBody>
          <a:bodyPr wrap="square" lIns="0" tIns="0" rIns="0" bIns="0" rtlCol="0" anchor="b" anchorCtr="0">
            <a:spAutoFit/>
          </a:bodyPr>
          <a:lstStyle/>
          <a:p>
            <a:pPr defTabSz="685874"/>
            <a:r>
              <a:rPr lang="en-US" sz="600" dirty="0">
                <a:solidFill>
                  <a:srgbClr val="626469"/>
                </a:solidFill>
                <a:cs typeface="Arial" pitchFamily="34" charset="0"/>
              </a:rPr>
              <a:t>Confidential Property of Schneider Electric</a:t>
            </a:r>
          </a:p>
        </p:txBody>
      </p:sp>
    </p:spTree>
    <p:extLst>
      <p:ext uri="{BB962C8B-B14F-4D97-AF65-F5344CB8AC3E}">
        <p14:creationId xmlns:p14="http://schemas.microsoft.com/office/powerpoint/2010/main" val="63174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3"/>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6" y="406630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5"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9"/>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913351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406815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7"/>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09562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1" y="3037461"/>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5"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8"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1" y="1213548"/>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8553584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3"/>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7"/>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27326060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7"/>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5" y="4066303"/>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4" y="1203328"/>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9887425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1"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9"/>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6476913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714526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9655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4" y="2872040"/>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5"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9"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7"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5"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9"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5"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531492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2"/>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4" y="1735872"/>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1"/>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7"/>
            <a:ext cx="8647112" cy="253916"/>
          </a:xfrm>
        </p:spPr>
        <p:txBody>
          <a:bodyPr>
            <a:noAutofit/>
          </a:bodyPr>
          <a:lstStyle>
            <a:lvl1pPr marL="358747" indent="-342874">
              <a:buFontTx/>
              <a:buNone/>
              <a:defRPr sz="1600">
                <a:solidFill>
                  <a:schemeClr val="bg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91679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37246247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5"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0"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4" y="1192752"/>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6"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4005751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5" name="Text Placeholder 11"/>
          <p:cNvSpPr>
            <a:spLocks noGrp="1"/>
          </p:cNvSpPr>
          <p:nvPr>
            <p:ph type="body" sz="quarter" idx="13" hasCustomPrompt="1"/>
          </p:nvPr>
        </p:nvSpPr>
        <p:spPr>
          <a:xfrm>
            <a:off x="4791075" y="4062456"/>
            <a:ext cx="4100514"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8" name="Text Placeholder 11"/>
          <p:cNvSpPr>
            <a:spLocks noGrp="1"/>
          </p:cNvSpPr>
          <p:nvPr>
            <p:ph type="body" sz="quarter" idx="15" hasCustomPrompt="1"/>
          </p:nvPr>
        </p:nvSpPr>
        <p:spPr>
          <a:xfrm>
            <a:off x="252414" y="4062456"/>
            <a:ext cx="4178298"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2"/>
          <p:cNvSpPr>
            <a:spLocks noGrp="1"/>
          </p:cNvSpPr>
          <p:nvPr>
            <p:ph type="body" idx="16"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3" name="Content Placeholder 2"/>
          <p:cNvSpPr>
            <a:spLocks noGrp="1"/>
          </p:cNvSpPr>
          <p:nvPr>
            <p:ph sz="quarter" idx="22"/>
          </p:nvPr>
        </p:nvSpPr>
        <p:spPr>
          <a:xfrm>
            <a:off x="258057" y="1209297"/>
            <a:ext cx="4172656"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23"/>
          </p:nvPr>
        </p:nvSpPr>
        <p:spPr>
          <a:xfrm>
            <a:off x="4791075" y="1209297"/>
            <a:ext cx="4100514"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7505514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32289" y="58341"/>
            <a:ext cx="8279423" cy="863203"/>
          </a:xfrm>
          <a:prstGeom prst="rect">
            <a:avLst/>
          </a:prstGeom>
        </p:spPr>
        <p:txBody>
          <a:bodyPr lIns="77925" tIns="38963" rIns="77925" bIns="38963"/>
          <a:lstStyle/>
          <a:p>
            <a:r>
              <a:rPr lang="fr-FR"/>
              <a:t>Cliquez pour modifier le style du titre</a:t>
            </a:r>
            <a:endParaRPr lang="en-US"/>
          </a:p>
        </p:txBody>
      </p:sp>
      <p:sp>
        <p:nvSpPr>
          <p:cNvPr id="3" name="Espace réservé du contenu 2"/>
          <p:cNvSpPr>
            <a:spLocks noGrp="1"/>
          </p:cNvSpPr>
          <p:nvPr>
            <p:ph idx="1"/>
          </p:nvPr>
        </p:nvSpPr>
        <p:spPr>
          <a:xfrm>
            <a:off x="432289" y="1329928"/>
            <a:ext cx="8279423" cy="3394472"/>
          </a:xfrm>
          <a:prstGeom prst="rect">
            <a:avLst/>
          </a:prstGeom>
        </p:spPr>
        <p:txBody>
          <a:bodyPr lIns="77925" tIns="38963" rIns="77925" bIns="38963"/>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527456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One-column w/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074" y="230192"/>
            <a:ext cx="8633531" cy="307777"/>
          </a:xfrm>
        </p:spPr>
        <p:txBody>
          <a:bodyPr>
            <a:spAutoFit/>
          </a:bodyPr>
          <a:lstStyle>
            <a:lvl1pPr>
              <a:defRPr sz="2000"/>
            </a:lvl1pPr>
          </a:lstStyle>
          <a:p>
            <a:r>
              <a:rPr lang="en-US" dirty="0"/>
              <a:t>Click To Edit Master Title Style</a:t>
            </a:r>
          </a:p>
        </p:txBody>
      </p:sp>
      <p:sp>
        <p:nvSpPr>
          <p:cNvPr id="15" name="Text Placeholder 11"/>
          <p:cNvSpPr>
            <a:spLocks noGrp="1"/>
          </p:cNvSpPr>
          <p:nvPr>
            <p:ph type="body" sz="quarter" idx="13" hasCustomPrompt="1"/>
          </p:nvPr>
        </p:nvSpPr>
        <p:spPr>
          <a:xfrm>
            <a:off x="6192844" y="4066307"/>
            <a:ext cx="2698750"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cxnSp>
        <p:nvCxnSpPr>
          <p:cNvPr id="9" name="Straight Connector 8"/>
          <p:cNvCxnSpPr/>
          <p:nvPr userDrawn="1"/>
        </p:nvCxnSpPr>
        <p:spPr>
          <a:xfrm>
            <a:off x="6014065" y="1203331"/>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ph type="body" idx="15" hasCustomPrompt="1"/>
          </p:nvPr>
        </p:nvSpPr>
        <p:spPr>
          <a:xfrm>
            <a:off x="258074" y="604938"/>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363" indent="0">
              <a:buNone/>
              <a:defRPr sz="2000" b="1"/>
            </a:lvl2pPr>
            <a:lvl3pPr marL="912724" indent="0">
              <a:buNone/>
              <a:defRPr sz="1800" b="1"/>
            </a:lvl3pPr>
            <a:lvl4pPr marL="1369087" indent="0">
              <a:buNone/>
              <a:defRPr sz="1600" b="1"/>
            </a:lvl4pPr>
            <a:lvl5pPr marL="1825445" indent="0">
              <a:buNone/>
              <a:defRPr sz="1600" b="1"/>
            </a:lvl5pPr>
            <a:lvl6pPr marL="2281803" indent="0">
              <a:buNone/>
              <a:defRPr sz="1600" b="1"/>
            </a:lvl6pPr>
            <a:lvl7pPr marL="2738173" indent="0">
              <a:buNone/>
              <a:defRPr sz="1600" b="1"/>
            </a:lvl7pPr>
            <a:lvl8pPr marL="3194528" indent="0">
              <a:buNone/>
              <a:defRPr sz="1600" b="1"/>
            </a:lvl8pPr>
            <a:lvl9pPr marL="3650887" indent="0">
              <a:buNone/>
              <a:defRPr sz="1600" b="1"/>
            </a:lvl9pPr>
          </a:lstStyle>
          <a:p>
            <a:pPr lvl="0"/>
            <a:r>
              <a:rPr lang="en-US" dirty="0"/>
              <a:t>Click To Edit Master Text Styles</a:t>
            </a:r>
          </a:p>
        </p:txBody>
      </p:sp>
      <p:sp>
        <p:nvSpPr>
          <p:cNvPr id="23" name="Text Placeholder 11"/>
          <p:cNvSpPr>
            <a:spLocks noGrp="1"/>
          </p:cNvSpPr>
          <p:nvPr>
            <p:ph type="body" sz="quarter" idx="16" hasCustomPrompt="1"/>
          </p:nvPr>
        </p:nvSpPr>
        <p:spPr>
          <a:xfrm>
            <a:off x="258091" y="4066307"/>
            <a:ext cx="5574419"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18"/>
          </p:nvPr>
        </p:nvSpPr>
        <p:spPr>
          <a:xfrm>
            <a:off x="258090" y="1202032"/>
            <a:ext cx="5574419" cy="1420902"/>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44" y="1201741"/>
            <a:ext cx="2698750" cy="1343958"/>
          </a:xfrm>
        </p:spPr>
        <p:txBody>
          <a:bodyPr>
            <a:spAutoFit/>
          </a:bodyPr>
          <a:lstStyle>
            <a:lvl1pPr>
              <a:defRPr sz="1200"/>
            </a:lvl1pPr>
            <a:lvl2pPr>
              <a:defRPr sz="1100"/>
            </a:lvl2pPr>
            <a:lvl3pPr>
              <a:defRPr sz="11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7" y="485718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8" y="485718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458341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9" y="2175154"/>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9" y="2632574"/>
            <a:ext cx="8633531" cy="219291"/>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defTabSz="457143">
              <a:defRPr sz="600">
                <a:solidFill>
                  <a:schemeClr val="bg2"/>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43"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7"/>
            <a:ext cx="1509767" cy="92333"/>
          </a:xfrm>
          <a:prstGeom prst="rect">
            <a:avLst/>
          </a:prstGeom>
        </p:spPr>
        <p:txBody>
          <a:bodyPr vert="horz" wrap="square" lIns="0" tIns="0" rIns="0" bIns="0" rtlCol="0" anchor="ctr">
            <a:spAutoFit/>
          </a:bodyPr>
          <a:lstStyle>
            <a:lvl1pPr algn="l" defTabSz="457143">
              <a:defRPr sz="600">
                <a:solidFill>
                  <a:schemeClr val="accent1"/>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12877816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548723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4256773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782452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65258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079149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503071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088533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264343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6302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567310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288587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5418060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FFFFFF"/>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FFFFFF"/>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487710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8"/>
            <a:ext cx="8229600" cy="3487165"/>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8"/>
            <a:ext cx="2130481" cy="92333"/>
          </a:xfrm>
          <a:prstGeom prst="rect">
            <a:avLst/>
          </a:prstGeom>
          <a:noFill/>
        </p:spPr>
        <p:txBody>
          <a:bodyPr wrap="square" lIns="0" tIns="0" rIns="0" bIns="0" rtlCol="0" anchor="b" anchorCtr="0">
            <a:spAutoFit/>
          </a:bodyPr>
          <a:lstStyle/>
          <a:p>
            <a:pPr marL="0" marR="0" lvl="0" indent="0" algn="l" defTabSz="6858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pitchFamily="34" charset="0"/>
              </a:rPr>
              <a:t>Confidential Property of Schneider Electric</a:t>
            </a:r>
          </a:p>
        </p:txBody>
      </p:sp>
    </p:spTree>
    <p:extLst>
      <p:ext uri="{BB962C8B-B14F-4D97-AF65-F5344CB8AC3E}">
        <p14:creationId xmlns:p14="http://schemas.microsoft.com/office/powerpoint/2010/main" val="17273417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2"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27" indent="0">
              <a:buNone/>
              <a:defRPr sz="2000" b="1"/>
            </a:lvl2pPr>
            <a:lvl3pPr marL="914256" indent="0">
              <a:buNone/>
              <a:defRPr sz="1800" b="1"/>
            </a:lvl3pPr>
            <a:lvl4pPr marL="1371383" indent="0">
              <a:buNone/>
              <a:defRPr sz="1600" b="1"/>
            </a:lvl4pPr>
            <a:lvl5pPr marL="1828511" indent="0">
              <a:buNone/>
              <a:defRPr sz="1600" b="1"/>
            </a:lvl5pPr>
            <a:lvl6pPr marL="2285638" indent="0">
              <a:buNone/>
              <a:defRPr sz="1600" b="1"/>
            </a:lvl6pPr>
            <a:lvl7pPr marL="2742766" indent="0">
              <a:buNone/>
              <a:defRPr sz="1600" b="1"/>
            </a:lvl7pPr>
            <a:lvl8pPr marL="3199893" indent="0">
              <a:buNone/>
              <a:defRPr sz="1600" b="1"/>
            </a:lvl8pPr>
            <a:lvl9pPr marL="3657021"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8"/>
            <a:ext cx="5580062" cy="151964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spTree>
    <p:extLst>
      <p:ext uri="{BB962C8B-B14F-4D97-AF65-F5344CB8AC3E}">
        <p14:creationId xmlns:p14="http://schemas.microsoft.com/office/powerpoint/2010/main" val="20992029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5" descr="Logo SE A4 Blanc"/>
          <p:cNvPicPr>
            <a:picLocks noChangeAspect="1" noChangeArrowheads="1"/>
          </p:cNvPicPr>
          <p:nvPr/>
        </p:nvPicPr>
        <p:blipFill>
          <a:blip r:embed="rId3" cstate="screen"/>
          <a:srcRect/>
          <a:stretch>
            <a:fillRect/>
          </a:stretch>
        </p:blipFill>
        <p:spPr bwMode="auto">
          <a:xfrm>
            <a:off x="6227763" y="4300538"/>
            <a:ext cx="2576512" cy="706041"/>
          </a:xfrm>
          <a:prstGeom prst="rect">
            <a:avLst/>
          </a:prstGeom>
          <a:noFill/>
          <a:ln w="9525">
            <a:noFill/>
            <a:miter lim="800000"/>
            <a:headEnd/>
            <a:tailEnd/>
          </a:ln>
        </p:spPr>
      </p:pic>
      <p:grpSp>
        <p:nvGrpSpPr>
          <p:cNvPr id="5" name="McK Title Elements"/>
          <p:cNvGrpSpPr>
            <a:grpSpLocks/>
          </p:cNvGrpSpPr>
          <p:nvPr/>
        </p:nvGrpSpPr>
        <p:grpSpPr bwMode="auto">
          <a:xfrm>
            <a:off x="431800" y="3698077"/>
            <a:ext cx="4935538" cy="385762"/>
            <a:chOff x="272" y="3106"/>
            <a:chExt cx="3109" cy="324"/>
          </a:xfrm>
        </p:grpSpPr>
        <p:sp>
          <p:nvSpPr>
            <p:cNvPr id="6" name="McK Document type" hidden="1"/>
            <p:cNvSpPr txBox="1">
              <a:spLocks noChangeArrowheads="1"/>
            </p:cNvSpPr>
            <p:nvPr userDrawn="1"/>
          </p:nvSpPr>
          <p:spPr bwMode="auto">
            <a:xfrm>
              <a:off x="272" y="3106"/>
              <a:ext cx="3109" cy="136"/>
            </a:xfrm>
            <a:prstGeom prst="rect">
              <a:avLst/>
            </a:prstGeom>
            <a:noFill/>
            <a:ln w="9525">
              <a:noFill/>
              <a:miter lim="800000"/>
              <a:headEnd/>
              <a:tailEnd/>
            </a:ln>
            <a:effectLst/>
          </p:spPr>
          <p:txBody>
            <a:bodyPr lIns="0" tIns="0" rIns="0" bIns="0"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Document type</a:t>
              </a:r>
            </a:p>
          </p:txBody>
        </p:sp>
        <p:sp>
          <p:nvSpPr>
            <p:cNvPr id="7" name="McK Date" hidden="1"/>
            <p:cNvSpPr txBox="1">
              <a:spLocks noChangeArrowheads="1"/>
            </p:cNvSpPr>
            <p:nvPr userDrawn="1"/>
          </p:nvSpPr>
          <p:spPr bwMode="auto">
            <a:xfrm>
              <a:off x="272" y="3294"/>
              <a:ext cx="3109" cy="136"/>
            </a:xfrm>
            <a:prstGeom prst="rect">
              <a:avLst/>
            </a:prstGeom>
            <a:noFill/>
            <a:ln w="9525">
              <a:noFill/>
              <a:miter lim="800000"/>
              <a:headEnd/>
              <a:tailEnd/>
            </a:ln>
            <a:effectLst/>
          </p:spPr>
          <p:txBody>
            <a:bodyPr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Date</a:t>
              </a:r>
            </a:p>
          </p:txBody>
        </p:sp>
      </p:grpSp>
      <p:sp>
        <p:nvSpPr>
          <p:cNvPr id="8" name="doc id"/>
          <p:cNvSpPr txBox="1">
            <a:spLocks noChangeArrowheads="1"/>
          </p:cNvSpPr>
          <p:nvPr/>
        </p:nvSpPr>
        <p:spPr bwMode="auto">
          <a:xfrm>
            <a:off x="9094791" y="27407"/>
            <a:ext cx="65" cy="103875"/>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122" name="Rectangle 2"/>
          <p:cNvSpPr>
            <a:spLocks noGrp="1" noChangeArrowheads="1"/>
          </p:cNvSpPr>
          <p:nvPr>
            <p:ph type="ctrTitle"/>
          </p:nvPr>
        </p:nvSpPr>
        <p:spPr>
          <a:xfrm>
            <a:off x="431800" y="1504950"/>
            <a:ext cx="8280400" cy="434579"/>
          </a:xfrm>
        </p:spPr>
        <p:txBody>
          <a:bodyPr anchor="b"/>
          <a:lstStyle>
            <a:lvl1pPr>
              <a:defRPr sz="2850"/>
            </a:lvl1pPr>
          </a:lstStyle>
          <a:p>
            <a:r>
              <a:rPr lang="en-US" altLang="ja-JP"/>
              <a:t>Title</a:t>
            </a:r>
          </a:p>
        </p:txBody>
      </p:sp>
      <p:sp>
        <p:nvSpPr>
          <p:cNvPr id="5123" name="Rectangle 3"/>
          <p:cNvSpPr>
            <a:spLocks noGrp="1" noChangeArrowheads="1"/>
          </p:cNvSpPr>
          <p:nvPr>
            <p:ph type="subTitle" idx="1"/>
          </p:nvPr>
        </p:nvSpPr>
        <p:spPr>
          <a:xfrm>
            <a:off x="431851" y="2055094"/>
            <a:ext cx="4968875" cy="183356"/>
          </a:xfrm>
          <a:ln/>
        </p:spPr>
        <p:txBody>
          <a:bodyPr/>
          <a:lstStyle>
            <a:lvl1pPr>
              <a:defRPr/>
            </a:lvl1pPr>
          </a:lstStyle>
          <a:p>
            <a:r>
              <a:rPr lang="en-US" altLang="ja-JP"/>
              <a:t>sub-title</a:t>
            </a:r>
          </a:p>
        </p:txBody>
      </p:sp>
    </p:spTree>
    <p:extLst>
      <p:ext uri="{BB962C8B-B14F-4D97-AF65-F5344CB8AC3E}">
        <p14:creationId xmlns:p14="http://schemas.microsoft.com/office/powerpoint/2010/main" val="4065489461"/>
      </p:ext>
    </p:extLst>
  </p:cSld>
  <p:clrMapOvr>
    <a:overrideClrMapping bg1="dk2" tx1="lt1" bg2="dk1"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13687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13"/>
            <a:ext cx="7772400" cy="461665"/>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3074346"/>
            <a:ext cx="7772400" cy="230833"/>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34839365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2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6146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2"/>
            <a:ext cx="8229600" cy="28854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54157"/>
            <a:ext cx="4040188"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354157"/>
            <a:ext cx="4041775"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79243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43333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4870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1" y="845557"/>
            <a:ext cx="3008313" cy="230832"/>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807"/>
            <a:ext cx="5111750" cy="143116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51" y="1076326"/>
            <a:ext cx="3008313"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0434732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794745"/>
            <a:ext cx="5486400" cy="230833"/>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4"/>
            <a:ext cx="5486400" cy="36933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4"/>
            <a:ext cx="5486400"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948967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445412" y="1425179"/>
            <a:ext cx="2215991" cy="9167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85152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84320" y="111919"/>
            <a:ext cx="577081" cy="223004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28270" y="111919"/>
            <a:ext cx="923330" cy="22300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79878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4"/>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69" y="4066304"/>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68" y="1202024"/>
            <a:ext cx="5574419" cy="2300091"/>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40"/>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3043966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
        <p:nvSpPr>
          <p:cNvPr id="7" name="Rectangle 6"/>
          <p:cNvSpPr/>
          <p:nvPr userDrawn="1"/>
        </p:nvSpPr>
        <p:spPr>
          <a:xfrm>
            <a:off x="7097486" y="4499429"/>
            <a:ext cx="2046514" cy="644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pic>
        <p:nvPicPr>
          <p:cNvPr id="10" name="Picture 9" descr="schneider_LIO_Life-Green_RGB.png"/>
          <p:cNvPicPr>
            <a:picLocks noChangeAspect="1"/>
          </p:cNvPicPr>
          <p:nvPr userDrawn="1"/>
        </p:nvPicPr>
        <p:blipFill>
          <a:blip r:embed="rId2"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5010251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40"/>
            <a:ext cx="5580062" cy="271703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7274932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404" y="3037462"/>
            <a:ext cx="5574419" cy="1471478"/>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28"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71"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24" y="1213561"/>
            <a:ext cx="5574419" cy="1370903"/>
          </a:xfrm>
        </p:spPr>
        <p:txBody>
          <a:bodyPr>
            <a:noAutofit/>
          </a:bodyPr>
          <a:lstStyle>
            <a:lvl1pPr>
              <a:defRPr sz="1400"/>
            </a:lvl1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3121787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39"/>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4"/>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310"/>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5874514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40"/>
            <a:ext cx="4172656"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28" y="4066304"/>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17" y="1203341"/>
            <a:ext cx="4178299"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19103778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44"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72"/>
            <a:ext cx="8644953" cy="138619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42785130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7143042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48851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27" y="2872041"/>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68"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52"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70"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28"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52"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68"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9536831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5"/>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5" name="Content Placeholder 4"/>
          <p:cNvSpPr>
            <a:spLocks noGrp="1"/>
          </p:cNvSpPr>
          <p:nvPr>
            <p:ph sz="quarter" idx="32"/>
          </p:nvPr>
        </p:nvSpPr>
        <p:spPr>
          <a:xfrm>
            <a:off x="252414" y="1735875"/>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32"/>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8"/>
            <a:ext cx="8647112" cy="253916"/>
          </a:xfrm>
        </p:spPr>
        <p:txBody>
          <a:bodyPr>
            <a:noAutofit/>
          </a:bodyPr>
          <a:lstStyle>
            <a:lvl1pPr marL="358552" indent="-342679">
              <a:buFontTx/>
              <a:buNone/>
              <a:defRPr sz="1600">
                <a:solidFill>
                  <a:schemeClr val="bg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1673340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0041123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5" y="230194"/>
            <a:ext cx="8633531" cy="400097"/>
          </a:xfrm>
          <a:prstGeom prst="rect">
            <a:avLst/>
          </a:prstGeom>
        </p:spPr>
        <p:txBody>
          <a:bodyPr lIns="91428" tIns="45714" rIns="91428" bIns="45714">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9"/>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2"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867" indent="0">
              <a:buNone/>
              <a:defRPr sz="2000" b="1"/>
            </a:lvl2pPr>
            <a:lvl3pPr marL="913733" indent="0">
              <a:buNone/>
              <a:defRPr sz="1799" b="1"/>
            </a:lvl3pPr>
            <a:lvl4pPr marL="1370598" indent="0">
              <a:buNone/>
              <a:defRPr sz="1600" b="1"/>
            </a:lvl4pPr>
            <a:lvl5pPr marL="1827462" indent="0">
              <a:buNone/>
              <a:defRPr sz="1600" b="1"/>
            </a:lvl5pPr>
            <a:lvl6pPr marL="2284328" indent="0">
              <a:buNone/>
              <a:defRPr sz="1600" b="1"/>
            </a:lvl6pPr>
            <a:lvl7pPr marL="2741195" indent="0">
              <a:buNone/>
              <a:defRPr sz="1600" b="1"/>
            </a:lvl7pPr>
            <a:lvl8pPr marL="3198062" indent="0">
              <a:buNone/>
              <a:defRPr sz="1600" b="1"/>
            </a:lvl8pPr>
            <a:lvl9pPr marL="3654923"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39"/>
            <a:ext cx="5580062" cy="1528611"/>
          </a:xfrm>
          <a:prstGeom prst="rect">
            <a:avLst/>
          </a:prstGeom>
        </p:spPr>
        <p:txBody>
          <a:bodyPr lIns="91428" tIns="45714" rIns="91428" bIns="45714">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20" y="485716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6231574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1" y="1200150"/>
            <a:ext cx="4135438"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9639" y="1200150"/>
            <a:ext cx="4137025"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1835150" y="4839892"/>
            <a:ext cx="1874838" cy="134540"/>
          </a:xfrm>
          <a:prstGeom prst="rect">
            <a:avLst/>
          </a:prstGeom>
          <a:ln/>
        </p:spPr>
        <p:txBody>
          <a:bodyPr/>
          <a:lstStyle>
            <a:lvl1pPr>
              <a:defRPr/>
            </a:lvl1pPr>
          </a:lstStyle>
          <a:p>
            <a:pPr>
              <a:defRPr/>
            </a:pPr>
            <a:r>
              <a:rPr lang="en-US">
                <a:solidFill>
                  <a:srgbClr val="000000"/>
                </a:solidFill>
              </a:rPr>
              <a:t>© Invensys </a:t>
            </a:r>
            <a:fld id="{01DB89CD-02B5-4C28-929C-A0A137985817}" type="datetime1">
              <a:rPr lang="en-US">
                <a:solidFill>
                  <a:srgbClr val="000000"/>
                </a:solidFill>
              </a:rPr>
              <a:pPr>
                <a:defRPr/>
              </a:pPr>
              <a:t>6/13/2018</a:t>
            </a:fld>
            <a:endParaRPr lang="en-US">
              <a:solidFill>
                <a:srgbClr val="000000"/>
              </a:solidFill>
            </a:endParaRPr>
          </a:p>
        </p:txBody>
      </p:sp>
      <p:sp>
        <p:nvSpPr>
          <p:cNvPr id="6" name="Footer Placeholder 5"/>
          <p:cNvSpPr>
            <a:spLocks noGrp="1" noChangeArrowheads="1"/>
          </p:cNvSpPr>
          <p:nvPr>
            <p:ph type="ftr" sz="quarter" idx="11"/>
          </p:nvPr>
        </p:nvSpPr>
        <p:spPr>
          <a:xfrm>
            <a:off x="684213" y="4814829"/>
            <a:ext cx="1104900" cy="184666"/>
          </a:xfrm>
          <a:prstGeom prst="rect">
            <a:avLst/>
          </a:prstGeom>
          <a:ln/>
        </p:spPr>
        <p:txBody>
          <a:bodyPr/>
          <a:lstStyle>
            <a:lvl1pPr>
              <a:defRPr/>
            </a:lvl1pPr>
          </a:lstStyle>
          <a:p>
            <a:pPr>
              <a:defRPr/>
            </a:pPr>
            <a:r>
              <a:rPr lang="en-US">
                <a:solidFill>
                  <a:srgbClr val="000000"/>
                </a:solidFill>
              </a:rPr>
              <a:t>Invensys proprietary &amp; confidential</a:t>
            </a:r>
          </a:p>
        </p:txBody>
      </p:sp>
      <p:sp>
        <p:nvSpPr>
          <p:cNvPr id="7" name="Slide Number Placeholder 6"/>
          <p:cNvSpPr>
            <a:spLocks noGrp="1" noChangeArrowheads="1"/>
          </p:cNvSpPr>
          <p:nvPr>
            <p:ph type="sldNum" sz="quarter" idx="12"/>
          </p:nvPr>
        </p:nvSpPr>
        <p:spPr>
          <a:xfrm>
            <a:off x="431800" y="4838373"/>
            <a:ext cx="215900" cy="92333"/>
          </a:xfrm>
          <a:prstGeom prst="rect">
            <a:avLst/>
          </a:prstGeom>
          <a:ln/>
        </p:spPr>
        <p:txBody>
          <a:bodyPr/>
          <a:lstStyle>
            <a:lvl1pPr>
              <a:defRPr/>
            </a:lvl1pPr>
          </a:lstStyle>
          <a:p>
            <a:pPr>
              <a:defRPr/>
            </a:pPr>
            <a:fld id="{938CEEF0-5C67-4F90-8F52-7A3E8F55105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500036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8760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627235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6125486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498263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02283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3332229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8894204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350928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1648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1071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516333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2387248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8771461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6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7" y="230189"/>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4" y="4066303"/>
            <a:ext cx="5580061" cy="123111"/>
          </a:xfrm>
          <a:prstGeom prst="rect">
            <a:avLst/>
          </a:prstGeom>
        </p:spPr>
        <p:txBody>
          <a:bodyPr lIns="0" tIns="0" rIns="0" bIns="0" anchor="b" anchorCtr="0">
            <a:spAutoFit/>
          </a:bodyPr>
          <a:lstStyle>
            <a:lvl1pPr marL="15871"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6" y="604936"/>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086" indent="0">
              <a:buNone/>
              <a:defRPr sz="2000" b="1"/>
            </a:lvl2pPr>
            <a:lvl3pPr marL="914171" indent="0">
              <a:buNone/>
              <a:defRPr sz="1799" b="1"/>
            </a:lvl3pPr>
            <a:lvl4pPr marL="1371257" indent="0">
              <a:buNone/>
              <a:defRPr sz="1600" b="1"/>
            </a:lvl4pPr>
            <a:lvl5pPr marL="1828343" indent="0">
              <a:buNone/>
              <a:defRPr sz="1600" b="1"/>
            </a:lvl5pPr>
            <a:lvl6pPr marL="2285429" indent="0">
              <a:buNone/>
              <a:defRPr sz="1600" b="1"/>
            </a:lvl6pPr>
            <a:lvl7pPr marL="2742515" indent="0">
              <a:buNone/>
              <a:defRPr sz="1600" b="1"/>
            </a:lvl7pPr>
            <a:lvl8pPr marL="3199600" indent="0">
              <a:buNone/>
              <a:defRPr sz="1600" b="1"/>
            </a:lvl8pPr>
            <a:lvl9pPr marL="3656686"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7"/>
            <a:ext cx="5580062" cy="1497846"/>
          </a:xfrm>
        </p:spPr>
        <p:txBody>
          <a:bodyPr>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8247038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30920460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40130557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8"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51" indent="0">
              <a:buNone/>
              <a:defRPr sz="2000" b="1"/>
            </a:lvl2pPr>
            <a:lvl3pPr marL="914301" indent="0">
              <a:buNone/>
              <a:defRPr sz="1800" b="1"/>
            </a:lvl3pPr>
            <a:lvl4pPr marL="1371452" indent="0">
              <a:buNone/>
              <a:defRPr sz="1600" b="1"/>
            </a:lvl4pPr>
            <a:lvl5pPr marL="1828602" indent="0">
              <a:buNone/>
              <a:defRPr sz="1600" b="1"/>
            </a:lvl5pPr>
            <a:lvl6pPr marL="2285753" indent="0">
              <a:buNone/>
              <a:defRPr sz="1600" b="1"/>
            </a:lvl6pPr>
            <a:lvl7pPr marL="2742904" indent="0">
              <a:buNone/>
              <a:defRPr sz="1600" b="1"/>
            </a:lvl7pPr>
            <a:lvl8pPr marL="3200053" indent="0">
              <a:buNone/>
              <a:defRPr sz="1600" b="1"/>
            </a:lvl8pPr>
            <a:lvl9pPr marL="3657205"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9"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1"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7"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5" y="1192753"/>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7"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1"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54">
              <a:defRPr/>
            </a:pPr>
            <a:r>
              <a:rPr lang="en-US">
                <a:solidFill>
                  <a:srgbClr val="3DCD58"/>
                </a:solidFill>
              </a:rPr>
              <a:t>Page </a:t>
            </a:r>
            <a:fld id="{5A9C12DC-491F-9444-86A2-13AC5C62A2FC}" type="slidenum">
              <a:rPr lang="en-US" smtClean="0">
                <a:solidFill>
                  <a:srgbClr val="3DCD58"/>
                </a:solidFill>
              </a:rPr>
              <a:pPr defTabSz="457154">
                <a:defRPr/>
              </a:pPr>
              <a:t>‹#›</a:t>
            </a:fld>
            <a:endParaRPr lang="en-US" dirty="0">
              <a:solidFill>
                <a:srgbClr val="3DCD58"/>
              </a:solidFill>
            </a:endParaRPr>
          </a:p>
        </p:txBody>
      </p:sp>
      <p:sp>
        <p:nvSpPr>
          <p:cNvPr id="14" name="Footer Placeholder 4"/>
          <p:cNvSpPr>
            <a:spLocks noGrp="1"/>
          </p:cNvSpPr>
          <p:nvPr>
            <p:ph type="ftr" sz="quarter" idx="3"/>
          </p:nvPr>
        </p:nvSpPr>
        <p:spPr>
          <a:xfrm>
            <a:off x="252415"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54">
              <a:defRPr/>
            </a:pPr>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39701737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Split Page Spruce Green">
    <p:bg>
      <p:bgPr>
        <a:solidFill>
          <a:srgbClr val="009530"/>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6129" y="196454"/>
            <a:ext cx="3882448" cy="953690"/>
          </a:xfrm>
        </p:spPr>
        <p:txBody>
          <a:bodyPr anchor="t" anchorCtr="0"/>
          <a:lstStyle>
            <a:lvl1pPr algn="l">
              <a:defRPr>
                <a:solidFill>
                  <a:schemeClr val="bg1"/>
                </a:solidFill>
              </a:defRPr>
            </a:lvl1pPr>
          </a:lstStyle>
          <a:p>
            <a:r>
              <a:rPr lang="en-US" dirty="0"/>
              <a:t>Click to edit title</a:t>
            </a:r>
          </a:p>
        </p:txBody>
      </p:sp>
      <p:sp>
        <p:nvSpPr>
          <p:cNvPr id="3" name="Rectangle 2"/>
          <p:cNvSpPr/>
          <p:nvPr userDrawn="1"/>
        </p:nvSpPr>
        <p:spPr>
          <a:xfrm>
            <a:off x="457200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Content Placeholder 14"/>
          <p:cNvSpPr>
            <a:spLocks noGrp="1"/>
          </p:cNvSpPr>
          <p:nvPr>
            <p:ph sz="quarter" idx="12" hasCustomPrompt="1"/>
          </p:nvPr>
        </p:nvSpPr>
        <p:spPr>
          <a:xfrm>
            <a:off x="4571999" y="0"/>
            <a:ext cx="4572000" cy="5143500"/>
          </a:xfrm>
        </p:spPr>
        <p:txBody>
          <a:bodyPr lIns="274320" tIns="1691640" anchor="t" anchorCtr="0">
            <a:noAutofit/>
          </a:bodyPr>
          <a:lstStyle>
            <a:lvl1pPr>
              <a:buClr>
                <a:srgbClr val="009530"/>
              </a:buClr>
              <a:buFont typeface="Arial" pitchFamily="34" charset="0"/>
              <a:buChar char="&gt;"/>
              <a:defRPr sz="1500">
                <a:solidFill>
                  <a:srgbClr val="009530"/>
                </a:solidFill>
              </a:defRPr>
            </a:lvl1pPr>
            <a:lvl2pPr marL="346472" indent="-166688">
              <a:buClr>
                <a:srgbClr val="626469"/>
              </a:buClr>
              <a:buFont typeface="SE Rounded Medium" pitchFamily="50" charset="0"/>
              <a:buChar char="&gt;"/>
              <a:defRPr sz="1350">
                <a:solidFill>
                  <a:srgbClr val="626469"/>
                </a:solidFill>
              </a:defRPr>
            </a:lvl2pPr>
            <a:lvl3pPr marL="514350" marR="0" indent="-163116" algn="l" defTabSz="685800" rtl="0" eaLnBrk="1" fontAlgn="auto" latinLnBrk="0" hangingPunct="1">
              <a:lnSpc>
                <a:spcPct val="100000"/>
              </a:lnSpc>
              <a:spcBef>
                <a:spcPct val="20000"/>
              </a:spcBef>
              <a:spcAft>
                <a:spcPts val="0"/>
              </a:spcAft>
              <a:buClr>
                <a:srgbClr val="626469"/>
              </a:buClr>
              <a:buSzTx/>
              <a:buFont typeface="Arial" pitchFamily="34" charset="0"/>
              <a:buChar char="-"/>
              <a:tabLst/>
              <a:defRPr sz="1200">
                <a:solidFill>
                  <a:srgbClr val="626469"/>
                </a:solidFill>
              </a:defRPr>
            </a:lvl3pPr>
            <a:lvl4pPr marL="685800" indent="-171450">
              <a:buClr>
                <a:srgbClr val="626469"/>
              </a:buClr>
              <a:buFont typeface="Arial" pitchFamily="34" charset="0"/>
              <a:buChar char="-"/>
              <a:defRPr sz="1050">
                <a:solidFill>
                  <a:srgbClr val="626469"/>
                </a:solidFill>
              </a:defRPr>
            </a:lvl4pPr>
            <a:lvl5pPr>
              <a:defRPr sz="1500">
                <a:solidFill>
                  <a:schemeClr val="bg1"/>
                </a:solidFill>
              </a:defRPr>
            </a:lvl5pPr>
          </a:lstStyle>
          <a:p>
            <a:pPr lvl="0"/>
            <a:r>
              <a:rPr lang="en-US" dirty="0"/>
              <a:t>Paragraph, bullets or photography can be used here.</a:t>
            </a:r>
          </a:p>
          <a:p>
            <a:pPr lvl="1"/>
            <a:r>
              <a:rPr lang="en-US" dirty="0"/>
              <a:t>Bullet</a:t>
            </a:r>
          </a:p>
          <a:p>
            <a:pPr lvl="2"/>
            <a:r>
              <a:rPr lang="en-US" dirty="0"/>
              <a:t>Second level</a:t>
            </a:r>
          </a:p>
          <a:p>
            <a:pPr lvl="3"/>
            <a:r>
              <a:rPr lang="en-US" dirty="0"/>
              <a:t>Third level</a:t>
            </a:r>
          </a:p>
        </p:txBody>
      </p:sp>
      <p:sp>
        <p:nvSpPr>
          <p:cNvPr id="10" name="Text Placeholder 11"/>
          <p:cNvSpPr>
            <a:spLocks noGrp="1"/>
          </p:cNvSpPr>
          <p:nvPr>
            <p:ph type="body" sz="quarter" idx="15" hasCustomPrompt="1"/>
          </p:nvPr>
        </p:nvSpPr>
        <p:spPr>
          <a:xfrm>
            <a:off x="456357" y="1222772"/>
            <a:ext cx="3890556" cy="3315891"/>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a:t>
            </a:r>
          </a:p>
        </p:txBody>
      </p:sp>
      <p:sp>
        <p:nvSpPr>
          <p:cNvPr id="9" name="TextBox 8"/>
          <p:cNvSpPr txBox="1"/>
          <p:nvPr userDrawn="1"/>
        </p:nvSpPr>
        <p:spPr>
          <a:xfrm>
            <a:off x="456129" y="4759465"/>
            <a:ext cx="2130481" cy="92333"/>
          </a:xfrm>
          <a:prstGeom prst="rect">
            <a:avLst/>
          </a:prstGeom>
          <a:noFill/>
        </p:spPr>
        <p:txBody>
          <a:bodyPr wrap="square" lIns="0" tIns="0" rIns="0" bIns="0" rtlCol="0" anchor="b"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Confidential Property of Schneider Electric</a:t>
            </a:r>
          </a:p>
        </p:txBody>
      </p:sp>
      <p:sp>
        <p:nvSpPr>
          <p:cNvPr id="13" name="Slide Number Placeholder 3"/>
          <p:cNvSpPr txBox="1">
            <a:spLocks/>
          </p:cNvSpPr>
          <p:nvPr userDrawn="1"/>
        </p:nvSpPr>
        <p:spPr>
          <a:xfrm>
            <a:off x="8388947" y="4713299"/>
            <a:ext cx="297734" cy="138499"/>
          </a:xfrm>
          <a:prstGeom prst="rect">
            <a:avLst/>
          </a:prstGeom>
        </p:spPr>
        <p:txBody>
          <a:bodyPr vert="horz" wrap="square" lIns="0" tIns="0" rIns="0" bIns="0" numCol="1" anchor="b" anchorCtr="0" compatLnSpc="1">
            <a:prstTxWarp prst="textNoShape">
              <a:avLst/>
            </a:prstTxWarp>
            <a:spAutoFit/>
          </a:bodyPr>
          <a:lstStyle/>
          <a:p>
            <a:pPr marL="0" marR="0" lvl="0" indent="0" algn="r" defTabSz="685800" rtl="0" eaLnBrk="1" fontAlgn="base" latinLnBrk="0" hangingPunct="1">
              <a:lnSpc>
                <a:spcPct val="100000"/>
              </a:lnSpc>
              <a:spcBef>
                <a:spcPct val="0"/>
              </a:spcBef>
              <a:spcAft>
                <a:spcPct val="0"/>
              </a:spcAft>
              <a:buClrTx/>
              <a:buSzTx/>
              <a:buFontTx/>
              <a:buNone/>
              <a:tabLst/>
              <a:defRPr/>
            </a:pPr>
            <a:fld id="{B71EA597-8D80-41E5-B030-69B08F708DA5}" type="slidenum">
              <a:rPr kumimoji="0" lang="en-US" sz="900" b="0" i="0" u="none" strike="noStrike" kern="1200" cap="none" spc="0" normalizeH="0" baseline="0" noProof="0">
                <a:ln>
                  <a:noFill/>
                </a:ln>
                <a:solidFill>
                  <a:srgbClr val="626469"/>
                </a:solidFill>
                <a:effectLst/>
                <a:uLnTx/>
                <a:uFillTx/>
                <a:latin typeface="Arial" pitchFamily="34" charset="0"/>
                <a:ea typeface="ＭＳ Ｐゴシック" pitchFamily="34" charset="-128"/>
                <a:cs typeface="Arial"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626469"/>
              </a:solidFill>
              <a:effectLst/>
              <a:uLnTx/>
              <a:uFillTx/>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4457081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4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646691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cxnSp>
        <p:nvCxnSpPr>
          <p:cNvPr id="8"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00795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31800" y="58344"/>
            <a:ext cx="8280400" cy="369332"/>
          </a:xfrm>
        </p:spPr>
        <p:txBody>
          <a:bodyPr/>
          <a:lstStyle/>
          <a:p>
            <a:r>
              <a:rPr lang="fr-FR"/>
              <a:t>Cliquez pour modifier le style du titre</a:t>
            </a:r>
            <a:endParaRPr lang="en-US"/>
          </a:p>
        </p:txBody>
      </p:sp>
      <p:sp>
        <p:nvSpPr>
          <p:cNvPr id="3" name="Espace réservé du tableau 2"/>
          <p:cNvSpPr>
            <a:spLocks noGrp="1"/>
          </p:cNvSpPr>
          <p:nvPr>
            <p:ph type="tbl" idx="1"/>
          </p:nvPr>
        </p:nvSpPr>
        <p:spPr>
          <a:xfrm>
            <a:off x="431800" y="1329931"/>
            <a:ext cx="8280400" cy="215444"/>
          </a:xfrm>
        </p:spPr>
        <p:txBody>
          <a:bodyPr/>
          <a:lstStyle/>
          <a:p>
            <a:endParaRPr lang="en-US" dirty="0"/>
          </a:p>
        </p:txBody>
      </p:sp>
    </p:spTree>
    <p:extLst>
      <p:ext uri="{BB962C8B-B14F-4D97-AF65-F5344CB8AC3E}">
        <p14:creationId xmlns:p14="http://schemas.microsoft.com/office/powerpoint/2010/main" val="35768466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84"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83"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573" indent="0">
              <a:buNone/>
              <a:defRPr sz="2000" b="1"/>
            </a:lvl2pPr>
            <a:lvl3pPr marL="913146" indent="0">
              <a:buNone/>
              <a:defRPr sz="1799" b="1"/>
            </a:lvl3pPr>
            <a:lvl4pPr marL="1369718" indent="0">
              <a:buNone/>
              <a:defRPr sz="1600" b="1"/>
            </a:lvl4pPr>
            <a:lvl5pPr marL="1826288" indent="0">
              <a:buNone/>
              <a:defRPr sz="1600" b="1"/>
            </a:lvl5pPr>
            <a:lvl6pPr marL="2282852" indent="0">
              <a:buNone/>
              <a:defRPr sz="1600" b="1"/>
            </a:lvl6pPr>
            <a:lvl7pPr marL="2739436" indent="0">
              <a:buNone/>
              <a:defRPr sz="1600" b="1"/>
            </a:lvl7pPr>
            <a:lvl8pPr marL="3195999" indent="0">
              <a:buNone/>
              <a:defRPr sz="1600" b="1"/>
            </a:lvl8pPr>
            <a:lvl9pPr marL="3652562"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9"/>
            <a:ext cx="5580062" cy="1497846"/>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83"/>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solidFill>
                  <a:srgbClr val="3DCD58"/>
                </a:solidFill>
              </a:rPr>
              <a:t>Page </a:t>
            </a:r>
            <a:fld id="{5A9C12DC-491F-9444-86A2-13AC5C62A2FC}" type="slidenum">
              <a:rPr lang="en-US" smtClean="0">
                <a:solidFill>
                  <a:srgbClr val="3DCD58"/>
                </a:solidFill>
              </a:rPr>
              <a:pPr/>
              <a:t>‹#›</a:t>
            </a:fld>
            <a:endParaRPr lang="en-US" dirty="0">
              <a:solidFill>
                <a:srgbClr val="3DCD58"/>
              </a:solidFill>
            </a:endParaRPr>
          </a:p>
        </p:txBody>
      </p:sp>
      <p:sp>
        <p:nvSpPr>
          <p:cNvPr id="10" name="Footer Placeholder 4"/>
          <p:cNvSpPr>
            <a:spLocks noGrp="1"/>
          </p:cNvSpPr>
          <p:nvPr>
            <p:ph type="ftr" sz="quarter" idx="3"/>
          </p:nvPr>
        </p:nvSpPr>
        <p:spPr>
          <a:xfrm>
            <a:off x="252414" y="485718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solidFill>
                  <a:srgbClr val="626469"/>
                </a:solidFill>
              </a:rPr>
              <a:t>Confidential Property of Schneider Electric |</a:t>
            </a:r>
          </a:p>
        </p:txBody>
      </p:sp>
    </p:spTree>
    <p:extLst>
      <p:ext uri="{BB962C8B-B14F-4D97-AF65-F5344CB8AC3E}">
        <p14:creationId xmlns:p14="http://schemas.microsoft.com/office/powerpoint/2010/main" val="10338744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Large Object White">
    <p:spTree>
      <p:nvGrpSpPr>
        <p:cNvPr id="1" name=""/>
        <p:cNvGrpSpPr/>
        <p:nvPr/>
      </p:nvGrpSpPr>
      <p:grpSpPr>
        <a:xfrm>
          <a:off x="0" y="0"/>
          <a:ext cx="0" cy="0"/>
          <a:chOff x="0" y="0"/>
          <a:chExt cx="0" cy="0"/>
        </a:xfrm>
      </p:grpSpPr>
      <p:sp>
        <p:nvSpPr>
          <p:cNvPr id="2" name="Title 1"/>
          <p:cNvSpPr>
            <a:spLocks noGrp="1"/>
          </p:cNvSpPr>
          <p:nvPr>
            <p:ph type="title"/>
          </p:nvPr>
        </p:nvSpPr>
        <p:spPr>
          <a:xfrm>
            <a:off x="457200" y="203598"/>
            <a:ext cx="8229600" cy="821531"/>
          </a:xfrm>
        </p:spPr>
        <p:txBody>
          <a:bodyPr/>
          <a:lstStyle/>
          <a:p>
            <a:r>
              <a:rPr lang="fr-FR"/>
              <a:t>Cliquez pour modifier le style du titre</a:t>
            </a:r>
            <a:endParaRPr lang="en-US" dirty="0"/>
          </a:p>
        </p:txBody>
      </p:sp>
      <p:sp>
        <p:nvSpPr>
          <p:cNvPr id="3" name="Content Placeholder 2"/>
          <p:cNvSpPr>
            <a:spLocks noGrp="1"/>
          </p:cNvSpPr>
          <p:nvPr>
            <p:ph sz="half" idx="1"/>
          </p:nvPr>
        </p:nvSpPr>
        <p:spPr>
          <a:xfrm>
            <a:off x="457200" y="1132285"/>
            <a:ext cx="8229600" cy="3571875"/>
          </a:xfrm>
        </p:spPr>
        <p:txBody>
          <a:bodyPr rIns="0">
            <a:noAutofit/>
          </a:bodyPr>
          <a:lstStyle>
            <a:lvl1pPr marL="0" indent="0" algn="l">
              <a:buNone/>
              <a:defRPr sz="1650">
                <a:solidFill>
                  <a:srgbClr val="626469"/>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3696917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4402615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5"/>
            <a:ext cx="8229600" cy="3487165"/>
          </a:xfrm>
          <a:prstGeom prst="rect">
            <a:avLst/>
          </a:prstGeom>
        </p:spPr>
        <p:txBody>
          <a:bodyPr/>
          <a:lstStyle>
            <a:lvl1pPr>
              <a:buFont typeface="Arial" pitchFamily="34" charset="0"/>
              <a:buChar char="&gt;"/>
              <a:defRPr/>
            </a:lvl1pPr>
            <a:lvl5pP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7560472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01308927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154237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3284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5363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orizontal Section Title">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289339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w/ Green_Image  ">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565650" y="-2"/>
            <a:ext cx="4578351"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273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359061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97420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no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no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23051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Tree>
    <p:extLst>
      <p:ext uri="{BB962C8B-B14F-4D97-AF65-F5344CB8AC3E}">
        <p14:creationId xmlns:p14="http://schemas.microsoft.com/office/powerpoint/2010/main" val="279410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rgbClr val="00B0F0"/>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151257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wrap="square"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wrap="square"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4209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1" name="Picture 10"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65355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_Divider_Image">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9"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7" name="Picture 6" descr="schneider_LIO_White_RGB.png"/>
          <p:cNvPicPr>
            <a:picLocks noChangeAspect="1"/>
          </p:cNvPicPr>
          <p:nvPr userDrawn="1"/>
        </p:nvPicPr>
        <p:blipFill>
          <a:blip r:embed="rId2" cstate="print"/>
          <a:stretch>
            <a:fillRect/>
          </a:stretch>
        </p:blipFill>
        <p:spPr>
          <a:xfrm>
            <a:off x="7105948" y="4510059"/>
            <a:ext cx="1907005" cy="525789"/>
          </a:xfrm>
          <a:prstGeom prst="rect">
            <a:avLst/>
          </a:prstGeom>
        </p:spPr>
      </p:pic>
      <p:sp>
        <p:nvSpPr>
          <p:cNvPr id="12"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1966" tIns="0" rIns="0" bIns="0" anchor="ctr" anchorCtr="0"/>
          <a:lstStyle>
            <a:lvl1pPr algn="l">
              <a:defRPr sz="2400" baseline="0">
                <a:solidFill>
                  <a:srgbClr val="FFFFFF"/>
                </a:solidFill>
              </a:defRPr>
            </a:lvl1pPr>
          </a:lstStyle>
          <a:p>
            <a:r>
              <a:rPr lang="en-US" dirty="0"/>
              <a:t>Click To Edit Section Title</a:t>
            </a:r>
          </a:p>
        </p:txBody>
      </p:sp>
      <p:sp>
        <p:nvSpPr>
          <p:cNvPr id="13" name="Text Placeholder 9"/>
          <p:cNvSpPr>
            <a:spLocks noGrp="1"/>
          </p:cNvSpPr>
          <p:nvPr>
            <p:ph type="body" sz="quarter" idx="11" hasCustomPrompt="1"/>
          </p:nvPr>
        </p:nvSpPr>
        <p:spPr>
          <a:xfrm>
            <a:off x="0" y="2900387"/>
            <a:ext cx="9144000" cy="373063"/>
          </a:xfrm>
          <a:prstGeom prst="rect">
            <a:avLst/>
          </a:prstGeom>
          <a:solidFill>
            <a:schemeClr val="tx2"/>
          </a:solidFill>
        </p:spPr>
        <p:txBody>
          <a:bodyPr lIns="251966"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336075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192556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Title Slide City">
    <p:bg>
      <p:bgPr>
        <a:solidFill>
          <a:srgbClr val="009530"/>
        </a:solidFill>
        <a:effectLst/>
      </p:bgPr>
    </p:bg>
    <p:spTree>
      <p:nvGrpSpPr>
        <p:cNvPr id="1" name=""/>
        <p:cNvGrpSpPr/>
        <p:nvPr/>
      </p:nvGrpSpPr>
      <p:grpSpPr>
        <a:xfrm>
          <a:off x="0" y="0"/>
          <a:ext cx="0" cy="0"/>
          <a:chOff x="0" y="0"/>
          <a:chExt cx="0" cy="0"/>
        </a:xfrm>
      </p:grpSpPr>
      <p:pic>
        <p:nvPicPr>
          <p:cNvPr id="10" name="Picture 9" descr="city_369.png"/>
          <p:cNvPicPr>
            <a:picLocks noChangeAspect="1"/>
          </p:cNvPicPr>
          <p:nvPr userDrawn="1"/>
        </p:nvPicPr>
        <p:blipFill rotWithShape="1">
          <a:blip r:embed="rId2" cstate="screen">
            <a:extLst>
              <a:ext uri="{28A0092B-C50C-407E-A947-70E740481C1C}">
                <a14:useLocalDpi xmlns:a14="http://schemas.microsoft.com/office/drawing/2010/main"/>
              </a:ext>
            </a:extLst>
          </a:blip>
          <a:srcRect l="4003" t="1175" r="6116" b="9373"/>
          <a:stretch/>
        </p:blipFill>
        <p:spPr>
          <a:xfrm>
            <a:off x="-52932" y="-47962"/>
            <a:ext cx="9249864" cy="5239424"/>
          </a:xfrm>
          <a:prstGeom prst="rect">
            <a:avLst/>
          </a:prstGeom>
          <a:noFill/>
          <a:ln>
            <a:noFill/>
          </a:ln>
        </p:spPr>
      </p:pic>
      <p:sp>
        <p:nvSpPr>
          <p:cNvPr id="2" name="Title 1"/>
          <p:cNvSpPr>
            <a:spLocks noGrp="1"/>
          </p:cNvSpPr>
          <p:nvPr>
            <p:ph type="ctrTitle" hasCustomPrompt="1"/>
          </p:nvPr>
        </p:nvSpPr>
        <p:spPr>
          <a:xfrm>
            <a:off x="450054" y="1597824"/>
            <a:ext cx="8236627" cy="1102519"/>
          </a:xfrm>
        </p:spPr>
        <p:txBody>
          <a:bodyPr lIns="0" anchor="b" anchorCtr="0">
            <a:noAutofit/>
          </a:bodyPr>
          <a:lstStyle>
            <a:lvl1pPr algn="l">
              <a:defRPr sz="2700" b="1">
                <a:solidFill>
                  <a:srgbClr val="009530"/>
                </a:solidFill>
                <a:latin typeface="Arial" pitchFamily="34" charset="0"/>
                <a:cs typeface="Arial" pitchFamily="34" charset="0"/>
              </a:defRPr>
            </a:lvl1pPr>
          </a:lstStyle>
          <a:p>
            <a:r>
              <a:rPr lang="en-US" noProof="0" dirty="0"/>
              <a:t>Slide Title</a:t>
            </a:r>
          </a:p>
        </p:txBody>
      </p:sp>
      <p:sp>
        <p:nvSpPr>
          <p:cNvPr id="3" name="Subtitle 2"/>
          <p:cNvSpPr>
            <a:spLocks noGrp="1"/>
          </p:cNvSpPr>
          <p:nvPr>
            <p:ph type="subTitle" idx="1" hasCustomPrompt="1"/>
          </p:nvPr>
        </p:nvSpPr>
        <p:spPr>
          <a:xfrm>
            <a:off x="450054" y="2733493"/>
            <a:ext cx="8236627" cy="824903"/>
          </a:xfrm>
        </p:spPr>
        <p:txBody>
          <a:bodyPr lIns="0">
            <a:noAutofit/>
          </a:bodyPr>
          <a:lstStyle>
            <a:lvl1pPr marL="0" indent="0" algn="l">
              <a:buNone/>
              <a:defRPr sz="1650">
                <a:solidFill>
                  <a:srgbClr val="009530"/>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noProof="0" dirty="0"/>
              <a:t>Click to edit Subtitle</a:t>
            </a:r>
          </a:p>
        </p:txBody>
      </p:sp>
      <p:sp>
        <p:nvSpPr>
          <p:cNvPr id="9" name="Text Placeholder 8"/>
          <p:cNvSpPr>
            <a:spLocks noGrp="1"/>
          </p:cNvSpPr>
          <p:nvPr>
            <p:ph type="body" sz="quarter" idx="10" hasCustomPrompt="1"/>
          </p:nvPr>
        </p:nvSpPr>
        <p:spPr>
          <a:xfrm>
            <a:off x="450173" y="3843433"/>
            <a:ext cx="6441296" cy="840581"/>
          </a:xfrm>
        </p:spPr>
        <p:txBody>
          <a:bodyPr>
            <a:normAutofit/>
          </a:bodyPr>
          <a:lstStyle>
            <a:lvl1pPr marL="0" indent="0">
              <a:buNone/>
              <a:defRPr sz="1200">
                <a:solidFill>
                  <a:schemeClr val="bg1"/>
                </a:solidFill>
                <a:latin typeface="Arial" pitchFamily="34" charset="0"/>
                <a:cs typeface="Arial" pitchFamily="34" charset="0"/>
              </a:defRPr>
            </a:lvl1pPr>
          </a:lstStyle>
          <a:p>
            <a:pPr lvl="0"/>
            <a:r>
              <a:rPr lang="en-US" noProof="0"/>
              <a:t>Date</a:t>
            </a:r>
            <a:br>
              <a:rPr lang="en-US" noProof="0"/>
            </a:br>
            <a:r>
              <a:rPr lang="en-US" noProof="0"/>
              <a:t>Author</a:t>
            </a:r>
            <a:br>
              <a:rPr lang="en-US" noProof="0"/>
            </a:br>
            <a:r>
              <a:rPr lang="en-US" noProof="0"/>
              <a:t>Title</a:t>
            </a:r>
          </a:p>
        </p:txBody>
      </p:sp>
      <p:pic>
        <p:nvPicPr>
          <p:cNvPr id="7" name="Picture 23" descr="C:\Users\Kurt\Desktop\Untitled-1cc.png"/>
          <p:cNvPicPr>
            <a:picLocks noChangeArrowheads="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7266705" y="4426601"/>
            <a:ext cx="1419976" cy="425196"/>
          </a:xfrm>
          <a:prstGeom prst="rect">
            <a:avLst/>
          </a:prstGeom>
          <a:noFill/>
        </p:spPr>
      </p:pic>
    </p:spTree>
    <p:extLst>
      <p:ext uri="{BB962C8B-B14F-4D97-AF65-F5344CB8AC3E}">
        <p14:creationId xmlns:p14="http://schemas.microsoft.com/office/powerpoint/2010/main" val="387669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6/13/2018</a:t>
            </a:fld>
            <a:endParaRPr lang="en-US"/>
          </a:p>
        </p:txBody>
      </p:sp>
      <p:sp>
        <p:nvSpPr>
          <p:cNvPr id="4" name="Holder 4"/>
          <p:cNvSpPr>
            <a:spLocks noGrp="1"/>
          </p:cNvSpPr>
          <p:nvPr>
            <p:ph type="sldNum" sz="quarter" idx="7"/>
          </p:nvPr>
        </p:nvSpPr>
        <p:spPr>
          <a:xfrm>
            <a:off x="2330524" y="6353101"/>
            <a:ext cx="700920" cy="369332"/>
          </a:xfrm>
        </p:spPr>
        <p:txBody>
          <a:bodyPr lIns="0" tIns="0" rIns="0" bIns="0"/>
          <a:lstStyle>
            <a:lvl1pPr>
              <a:defRPr sz="600" b="0" i="0">
                <a:solidFill>
                  <a:srgbClr val="616369"/>
                </a:solidFill>
                <a:latin typeface="Arial"/>
                <a:cs typeface="Arial"/>
              </a:defRPr>
            </a:lvl1pPr>
          </a:lstStyle>
          <a:p>
            <a:pPr marL="12697">
              <a:spcBef>
                <a:spcPts val="40"/>
              </a:spcBef>
            </a:pPr>
            <a:r>
              <a:rPr lang="en-US"/>
              <a:t>Confidential </a:t>
            </a:r>
            <a:r>
              <a:rPr lang="en-US" spc="-5"/>
              <a:t>Property </a:t>
            </a:r>
            <a:r>
              <a:rPr lang="en-US"/>
              <a:t>of Schneider Electric | </a:t>
            </a:r>
            <a:r>
              <a:rPr lang="en-US" spc="-5">
                <a:solidFill>
                  <a:srgbClr val="3CCD57"/>
                </a:solidFill>
              </a:rPr>
              <a:t>Page</a:t>
            </a:r>
            <a:r>
              <a:rPr lang="en-US" spc="-75">
                <a:solidFill>
                  <a:srgbClr val="3CCD57"/>
                </a:solidFill>
              </a:rPr>
              <a:t> </a:t>
            </a:r>
            <a:fld id="{81D60167-4931-47E6-BA6A-407CBD079E47}" type="slidenum">
              <a:rPr lang="en-US" spc="-5" smtClean="0">
                <a:solidFill>
                  <a:srgbClr val="3CCD57"/>
                </a:solidFill>
              </a:rPr>
              <a:pPr marL="12697">
                <a:spcBef>
                  <a:spcPts val="40"/>
                </a:spcBef>
              </a:pPr>
              <a:t>‹#›</a:t>
            </a:fld>
            <a:endParaRPr lang="en-US" spc="-5" dirty="0">
              <a:solidFill>
                <a:srgbClr val="3CCD57"/>
              </a:solidFill>
            </a:endParaRPr>
          </a:p>
        </p:txBody>
      </p:sp>
    </p:spTree>
    <p:extLst>
      <p:ext uri="{BB962C8B-B14F-4D97-AF65-F5344CB8AC3E}">
        <p14:creationId xmlns:p14="http://schemas.microsoft.com/office/powerpoint/2010/main" val="359701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15" name="Text Placeholder 11"/>
          <p:cNvSpPr>
            <a:spLocks noGrp="1"/>
          </p:cNvSpPr>
          <p:nvPr>
            <p:ph type="body" sz="quarter" idx="13" hasCustomPrompt="1"/>
          </p:nvPr>
        </p:nvSpPr>
        <p:spPr>
          <a:xfrm>
            <a:off x="6192840" y="4066315"/>
            <a:ext cx="2698750"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ph type="body" idx="15"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23" name="Text Placeholder 11"/>
          <p:cNvSpPr>
            <a:spLocks noGrp="1"/>
          </p:cNvSpPr>
          <p:nvPr>
            <p:ph type="body" sz="quarter" idx="16" hasCustomPrompt="1"/>
          </p:nvPr>
        </p:nvSpPr>
        <p:spPr>
          <a:xfrm>
            <a:off x="258064" y="4066315"/>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18"/>
          </p:nvPr>
        </p:nvSpPr>
        <p:spPr>
          <a:xfrm>
            <a:off x="258063" y="1202036"/>
            <a:ext cx="5574419"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9" y="1201750"/>
            <a:ext cx="2698750" cy="1361864"/>
          </a:xfrm>
        </p:spPr>
        <p:txBody>
          <a:bodyPr>
            <a:spAutoFit/>
          </a:bodyPr>
          <a:lstStyle>
            <a:lvl1pPr>
              <a:defRPr sz="1200"/>
            </a:lvl1pPr>
            <a:lvl2pPr>
              <a:defRPr sz="110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2"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10816165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6315"/>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40"/>
            <a:ext cx="5580062"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0"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40974096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11" name="Text Placeholder 2"/>
          <p:cNvSpPr>
            <a:spLocks noGrp="1"/>
          </p:cNvSpPr>
          <p:nvPr>
            <p:ph type="body" idx="15"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2" name="Text Placeholder 11"/>
          <p:cNvSpPr>
            <a:spLocks noGrp="1"/>
          </p:cNvSpPr>
          <p:nvPr>
            <p:ph type="body" sz="quarter" idx="16" hasCustomPrompt="1"/>
          </p:nvPr>
        </p:nvSpPr>
        <p:spPr>
          <a:xfrm>
            <a:off x="252422" y="2704964"/>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8" name="Text Placeholder 11"/>
          <p:cNvSpPr>
            <a:spLocks noGrp="1"/>
          </p:cNvSpPr>
          <p:nvPr>
            <p:ph type="body" sz="quarter" idx="20" hasCustomPrompt="1"/>
          </p:nvPr>
        </p:nvSpPr>
        <p:spPr>
          <a:xfrm>
            <a:off x="258069" y="4548736"/>
            <a:ext cx="557441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23"/>
          </p:nvPr>
        </p:nvSpPr>
        <p:spPr>
          <a:xfrm>
            <a:off x="258069" y="1213561"/>
            <a:ext cx="5574419"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24"/>
          </p:nvPr>
        </p:nvSpPr>
        <p:spPr>
          <a:xfrm>
            <a:off x="252413" y="3037600"/>
            <a:ext cx="5580064"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3"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22193956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25" name="Text Placeholder 11"/>
          <p:cNvSpPr>
            <a:spLocks noGrp="1"/>
          </p:cNvSpPr>
          <p:nvPr>
            <p:ph type="body" sz="quarter" idx="13" hasCustomPrompt="1"/>
          </p:nvPr>
        </p:nvSpPr>
        <p:spPr>
          <a:xfrm>
            <a:off x="4791075" y="4066315"/>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8" name="Text Placeholder 11"/>
          <p:cNvSpPr>
            <a:spLocks noGrp="1"/>
          </p:cNvSpPr>
          <p:nvPr>
            <p:ph type="body" sz="quarter" idx="15" hasCustomPrompt="1"/>
          </p:nvPr>
        </p:nvSpPr>
        <p:spPr>
          <a:xfrm>
            <a:off x="252414" y="4066315"/>
            <a:ext cx="4178298"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9" name="Text Placeholder 2"/>
          <p:cNvSpPr>
            <a:spLocks noGrp="1"/>
          </p:cNvSpPr>
          <p:nvPr>
            <p:ph type="body" idx="16"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3" name="Content Placeholder 2"/>
          <p:cNvSpPr>
            <a:spLocks noGrp="1"/>
          </p:cNvSpPr>
          <p:nvPr>
            <p:ph sz="quarter" idx="22"/>
          </p:nvPr>
        </p:nvSpPr>
        <p:spPr>
          <a:xfrm>
            <a:off x="258057" y="1209310"/>
            <a:ext cx="4172656"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23"/>
          </p:nvPr>
        </p:nvSpPr>
        <p:spPr>
          <a:xfrm>
            <a:off x="4791075" y="1209310"/>
            <a:ext cx="4100514"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1"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28097557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9" name="Text Placeholder 11"/>
          <p:cNvSpPr>
            <a:spLocks noGrp="1"/>
          </p:cNvSpPr>
          <p:nvPr>
            <p:ph type="body" sz="quarter" idx="13" hasCustomPrompt="1"/>
          </p:nvPr>
        </p:nvSpPr>
        <p:spPr>
          <a:xfrm>
            <a:off x="4791075" y="4066315"/>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2" name="Text Placeholder 11"/>
          <p:cNvSpPr>
            <a:spLocks noGrp="1"/>
          </p:cNvSpPr>
          <p:nvPr>
            <p:ph type="body" sz="quarter" idx="15" hasCustomPrompt="1"/>
          </p:nvPr>
        </p:nvSpPr>
        <p:spPr>
          <a:xfrm>
            <a:off x="252413" y="4066315"/>
            <a:ext cx="4178299"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4" name="Text Placeholder 2"/>
          <p:cNvSpPr>
            <a:spLocks noGrp="1"/>
          </p:cNvSpPr>
          <p:nvPr>
            <p:ph type="body" idx="16"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cxnSp>
        <p:nvCxnSpPr>
          <p:cNvPr id="13" name="Straight Connector 12"/>
          <p:cNvCxnSpPr/>
          <p:nvPr userDrawn="1"/>
        </p:nvCxnSpPr>
        <p:spPr>
          <a:xfrm>
            <a:off x="4613516"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52413" y="1203340"/>
            <a:ext cx="4178299"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21"/>
          </p:nvPr>
        </p:nvSpPr>
        <p:spPr>
          <a:xfrm>
            <a:off x="4791076" y="1203340"/>
            <a:ext cx="4100511"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5"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14836964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58065" y="2698496"/>
            <a:ext cx="863353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8" name="Text Placeholder 2"/>
          <p:cNvSpPr>
            <a:spLocks noGrp="1"/>
          </p:cNvSpPr>
          <p:nvPr>
            <p:ph type="body" idx="15"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1" name="Text Placeholder 11"/>
          <p:cNvSpPr>
            <a:spLocks noGrp="1"/>
          </p:cNvSpPr>
          <p:nvPr>
            <p:ph type="body" sz="quarter" idx="13" hasCustomPrompt="1"/>
          </p:nvPr>
        </p:nvSpPr>
        <p:spPr>
          <a:xfrm>
            <a:off x="4791075" y="4413155"/>
            <a:ext cx="4100514"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5" name="Text Placeholder 11"/>
          <p:cNvSpPr>
            <a:spLocks noGrp="1"/>
          </p:cNvSpPr>
          <p:nvPr>
            <p:ph type="body" sz="quarter" idx="16" hasCustomPrompt="1"/>
          </p:nvPr>
        </p:nvSpPr>
        <p:spPr>
          <a:xfrm>
            <a:off x="258064" y="4413155"/>
            <a:ext cx="409487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5" name="Content Placeholder 4"/>
          <p:cNvSpPr>
            <a:spLocks noGrp="1"/>
          </p:cNvSpPr>
          <p:nvPr>
            <p:ph sz="quarter" idx="24"/>
          </p:nvPr>
        </p:nvSpPr>
        <p:spPr>
          <a:xfrm>
            <a:off x="246641" y="1198267"/>
            <a:ext cx="8644953"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5"/>
          </p:nvPr>
        </p:nvSpPr>
        <p:spPr>
          <a:xfrm>
            <a:off x="258064" y="2907446"/>
            <a:ext cx="4094871"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6"/>
          </p:nvPr>
        </p:nvSpPr>
        <p:spPr>
          <a:xfrm>
            <a:off x="4791075" y="2907446"/>
            <a:ext cx="4100514"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6"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34542053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7"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3"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66"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5" y="1192765"/>
            <a:ext cx="2698748"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66" y="1192765"/>
            <a:ext cx="2678893"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3" y="1192765"/>
            <a:ext cx="2678893"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4"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10621129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6" name="Text Placeholder 11"/>
          <p:cNvSpPr>
            <a:spLocks noGrp="1"/>
          </p:cNvSpPr>
          <p:nvPr>
            <p:ph type="body" sz="quarter" idx="13" hasCustomPrompt="1"/>
          </p:nvPr>
        </p:nvSpPr>
        <p:spPr>
          <a:xfrm>
            <a:off x="252417"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13" name="Text Placeholder 11"/>
          <p:cNvSpPr>
            <a:spLocks noGrp="1"/>
          </p:cNvSpPr>
          <p:nvPr>
            <p:ph type="body" sz="quarter" idx="21" hasCustomPrompt="1"/>
          </p:nvPr>
        </p:nvSpPr>
        <p:spPr>
          <a:xfrm>
            <a:off x="6192843"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ext Placeholder 11"/>
          <p:cNvSpPr>
            <a:spLocks noGrp="1"/>
          </p:cNvSpPr>
          <p:nvPr>
            <p:ph type="body" sz="quarter" idx="24" hasCustomPrompt="1"/>
          </p:nvPr>
        </p:nvSpPr>
        <p:spPr>
          <a:xfrm>
            <a:off x="3232566" y="406631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5" name="Text Placeholder 2"/>
          <p:cNvSpPr>
            <a:spLocks noGrp="1"/>
          </p:cNvSpPr>
          <p:nvPr>
            <p:ph type="body" idx="1"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cxnSp>
        <p:nvCxnSpPr>
          <p:cNvPr id="19" name="Straight Connector 18"/>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605503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31"/>
          </p:nvPr>
        </p:nvSpPr>
        <p:spPr>
          <a:xfrm>
            <a:off x="258067" y="1203338"/>
            <a:ext cx="2673249"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2"/>
          </p:nvPr>
        </p:nvSpPr>
        <p:spPr>
          <a:xfrm>
            <a:off x="3232566" y="1203338"/>
            <a:ext cx="2678893" cy="1431257"/>
          </a:xfrm>
        </p:spPr>
        <p:txBody>
          <a:bodyPr wrap="square">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33"/>
          </p:nvPr>
        </p:nvSpPr>
        <p:spPr>
          <a:xfrm>
            <a:off x="6192843" y="1203338"/>
            <a:ext cx="2678893"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5"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84390036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22" y="1203340"/>
            <a:ext cx="8639175" cy="1431257"/>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33"/>
          </p:nvPr>
        </p:nvSpPr>
        <p:spPr>
          <a:xfrm>
            <a:off x="252423" y="2872052"/>
            <a:ext cx="2683481"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14"/>
          <p:cNvSpPr>
            <a:spLocks noGrp="1"/>
          </p:cNvSpPr>
          <p:nvPr>
            <p:ph sz="quarter" idx="34"/>
          </p:nvPr>
        </p:nvSpPr>
        <p:spPr>
          <a:xfrm>
            <a:off x="3232566" y="2872052"/>
            <a:ext cx="2678893"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8"/>
          <p:cNvSpPr>
            <a:spLocks noGrp="1"/>
          </p:cNvSpPr>
          <p:nvPr>
            <p:ph sz="quarter" idx="35"/>
          </p:nvPr>
        </p:nvSpPr>
        <p:spPr>
          <a:xfrm>
            <a:off x="6192843" y="2872052"/>
            <a:ext cx="2678893" cy="143125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1"/>
          <p:cNvSpPr>
            <a:spLocks noGrp="1"/>
          </p:cNvSpPr>
          <p:nvPr>
            <p:ph type="body" sz="quarter" idx="18" hasCustomPrompt="1"/>
          </p:nvPr>
        </p:nvSpPr>
        <p:spPr>
          <a:xfrm>
            <a:off x="258065" y="2696084"/>
            <a:ext cx="863353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7" name="Title 1"/>
          <p:cNvSpPr>
            <a:spLocks noGrp="1"/>
          </p:cNvSpPr>
          <p:nvPr>
            <p:ph type="title" hasCustomPrompt="1"/>
          </p:nvPr>
        </p:nvSpPr>
        <p:spPr>
          <a:xfrm>
            <a:off x="258065" y="230201"/>
            <a:ext cx="8633531" cy="307777"/>
          </a:xfrm>
        </p:spPr>
        <p:txBody>
          <a:bodyPr>
            <a:spAutoFit/>
          </a:bodyPr>
          <a:lstStyle>
            <a:lvl1pPr>
              <a:defRPr sz="2000"/>
            </a:lvl1pPr>
          </a:lstStyle>
          <a:p>
            <a:r>
              <a:rPr lang="en-US" dirty="0"/>
              <a:t>Click To Edit Master Title Style</a:t>
            </a:r>
          </a:p>
        </p:txBody>
      </p:sp>
      <p:sp>
        <p:nvSpPr>
          <p:cNvPr id="8" name="Text Placeholder 2"/>
          <p:cNvSpPr>
            <a:spLocks noGrp="1"/>
          </p:cNvSpPr>
          <p:nvPr>
            <p:ph type="body" idx="15" hasCustomPrompt="1"/>
          </p:nvPr>
        </p:nvSpPr>
        <p:spPr>
          <a:xfrm>
            <a:off x="258065" y="604939"/>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4" name="Text Placeholder 11"/>
          <p:cNvSpPr>
            <a:spLocks noGrp="1"/>
          </p:cNvSpPr>
          <p:nvPr>
            <p:ph type="body" sz="quarter" idx="13" hasCustomPrompt="1"/>
          </p:nvPr>
        </p:nvSpPr>
        <p:spPr>
          <a:xfrm>
            <a:off x="252423" y="4376275"/>
            <a:ext cx="268348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6" name="Text Placeholder 11"/>
          <p:cNvSpPr>
            <a:spLocks noGrp="1"/>
          </p:cNvSpPr>
          <p:nvPr>
            <p:ph type="body" sz="quarter" idx="21" hasCustomPrompt="1"/>
          </p:nvPr>
        </p:nvSpPr>
        <p:spPr>
          <a:xfrm>
            <a:off x="6192843" y="437627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8" name="Text Placeholder 11"/>
          <p:cNvSpPr>
            <a:spLocks noGrp="1"/>
          </p:cNvSpPr>
          <p:nvPr>
            <p:ph type="body" sz="quarter" idx="24" hasCustomPrompt="1"/>
          </p:nvPr>
        </p:nvSpPr>
        <p:spPr>
          <a:xfrm>
            <a:off x="3232566" y="4376275"/>
            <a:ext cx="2678893"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17"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20"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140650331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5"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3588503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image" Target="../media/image11.png"/><Relationship Id="rId2" Type="http://schemas.openxmlformats.org/officeDocument/2006/relationships/slideLayout" Target="../slideLayouts/slideLayout41.xml"/><Relationship Id="rId16" Type="http://schemas.openxmlformats.org/officeDocument/2006/relationships/theme" Target="../theme/theme3.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ags" Target="../tags/tag1.xml"/><Relationship Id="rId18" Type="http://schemas.openxmlformats.org/officeDocument/2006/relationships/tags" Target="../tags/tag6.xml"/><Relationship Id="rId26" Type="http://schemas.openxmlformats.org/officeDocument/2006/relationships/tags" Target="../tags/tag14.xml"/><Relationship Id="rId3" Type="http://schemas.openxmlformats.org/officeDocument/2006/relationships/slideLayout" Target="../slideLayouts/slideLayout57.xml"/><Relationship Id="rId21" Type="http://schemas.openxmlformats.org/officeDocument/2006/relationships/tags" Target="../tags/tag9.xml"/><Relationship Id="rId7" Type="http://schemas.openxmlformats.org/officeDocument/2006/relationships/slideLayout" Target="../slideLayouts/slideLayout61.xml"/><Relationship Id="rId12" Type="http://schemas.openxmlformats.org/officeDocument/2006/relationships/theme" Target="../theme/theme4.xml"/><Relationship Id="rId17" Type="http://schemas.openxmlformats.org/officeDocument/2006/relationships/tags" Target="../tags/tag5.xml"/><Relationship Id="rId25" Type="http://schemas.openxmlformats.org/officeDocument/2006/relationships/tags" Target="../tags/tag13.xml"/><Relationship Id="rId2" Type="http://schemas.openxmlformats.org/officeDocument/2006/relationships/slideLayout" Target="../slideLayouts/slideLayout56.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tags" Target="../tags/tag12.xml"/><Relationship Id="rId5" Type="http://schemas.openxmlformats.org/officeDocument/2006/relationships/slideLayout" Target="../slideLayouts/slideLayout59.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64.xml"/><Relationship Id="rId19" Type="http://schemas.openxmlformats.org/officeDocument/2006/relationships/tags" Target="../tags/tag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ags" Target="../tags/tag2.xml"/><Relationship Id="rId22" Type="http://schemas.openxmlformats.org/officeDocument/2006/relationships/tags" Target="../tags/tag10.xml"/><Relationship Id="rId27" Type="http://schemas.openxmlformats.org/officeDocument/2006/relationships/tags" Target="../tags/tag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11.pn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5.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image" Target="../media/image11.png"/><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theme" Target="../theme/theme7.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image" Target="../media/image16.png"/><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theme" Target="../theme/theme8.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8659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9" r:id="rId3"/>
    <p:sldLayoutId id="2147483687" r:id="rId4"/>
    <p:sldLayoutId id="2147483688" r:id="rId5"/>
    <p:sldLayoutId id="2147483689" r:id="rId6"/>
    <p:sldLayoutId id="2147483672" r:id="rId7"/>
    <p:sldLayoutId id="2147483670" r:id="rId8"/>
    <p:sldLayoutId id="2147483671" r:id="rId9"/>
    <p:sldLayoutId id="2147483686" r:id="rId10"/>
    <p:sldLayoutId id="2147483690" r:id="rId11"/>
    <p:sldLayoutId id="2147483680" r:id="rId12"/>
    <p:sldLayoutId id="2147483681" r:id="rId13"/>
    <p:sldLayoutId id="2147483682" r:id="rId14"/>
    <p:sldLayoutId id="2147483683" r:id="rId15"/>
    <p:sldLayoutId id="2147483684" r:id="rId16"/>
    <p:sldLayoutId id="2147483685" r:id="rId17"/>
    <p:sldLayoutId id="2147483691" r:id="rId18"/>
    <p:sldLayoutId id="2147483759" r:id="rId19"/>
    <p:sldLayoutId id="2147483840" r:id="rId20"/>
    <p:sldLayoutId id="2147483865" r:id="rId21"/>
    <p:sldLayoutId id="2147483867" r:id="rId2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8"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9"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2406674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3" r:id="rId14"/>
    <p:sldLayoutId id="2147483714" r:id="rId15"/>
    <p:sldLayoutId id="2147483715" r:id="rId16"/>
    <p:sldLayoutId id="2147483716" r:id="rId17"/>
  </p:sldLayoutIdLst>
  <p:hf hdr="0" dt="0"/>
  <p:txStyles>
    <p:titleStyle>
      <a:lvl1pPr algn="l" defTabSz="457165" rtl="0" eaLnBrk="1" latinLnBrk="0" hangingPunct="1">
        <a:spcBef>
          <a:spcPct val="0"/>
        </a:spcBef>
        <a:buNone/>
        <a:defRPr sz="2400" kern="1200">
          <a:solidFill>
            <a:srgbClr val="36C746"/>
          </a:solidFill>
          <a:latin typeface="Arial"/>
          <a:ea typeface="+mj-ea"/>
          <a:cs typeface="Arial"/>
        </a:defRPr>
      </a:lvl1pPr>
    </p:titleStyle>
    <p:bodyStyle>
      <a:lvl1pPr marL="173025" indent="-157151" algn="l" defTabSz="457165"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23" indent="-182550" algn="l" defTabSz="447640"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22" indent="-179374" algn="l" defTabSz="45716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083" indent="-179374" algn="l" defTabSz="457165"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868" indent="-185723" algn="l" defTabSz="457165"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42" indent="-182866" algn="l" defTabSz="457165"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42" indent="-182866" algn="l" defTabSz="457165"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736" indent="-228582" algn="l" defTabSz="457165" rtl="0" eaLnBrk="1" latinLnBrk="0" hangingPunct="1">
        <a:spcBef>
          <a:spcPct val="20000"/>
        </a:spcBef>
        <a:buFont typeface="Arial"/>
        <a:buChar char="•"/>
        <a:defRPr sz="2000" kern="1200">
          <a:solidFill>
            <a:schemeClr val="tx1"/>
          </a:solidFill>
          <a:latin typeface="+mn-lt"/>
          <a:ea typeface="+mn-ea"/>
          <a:cs typeface="+mn-cs"/>
        </a:defRPr>
      </a:lvl8pPr>
      <a:lvl9pPr marL="3885901" indent="-228582" algn="l" defTabSz="45716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5" rtl="0" eaLnBrk="1" latinLnBrk="0" hangingPunct="1">
        <a:defRPr sz="1800" kern="1200">
          <a:solidFill>
            <a:schemeClr val="tx1"/>
          </a:solidFill>
          <a:latin typeface="+mn-lt"/>
          <a:ea typeface="+mn-ea"/>
          <a:cs typeface="+mn-cs"/>
        </a:defRPr>
      </a:lvl1pPr>
      <a:lvl2pPr marL="457165" algn="l" defTabSz="457165" rtl="0" eaLnBrk="1" latinLnBrk="0" hangingPunct="1">
        <a:defRPr sz="1800" kern="1200">
          <a:solidFill>
            <a:schemeClr val="tx1"/>
          </a:solidFill>
          <a:latin typeface="+mn-lt"/>
          <a:ea typeface="+mn-ea"/>
          <a:cs typeface="+mn-cs"/>
        </a:defRPr>
      </a:lvl2pPr>
      <a:lvl3pPr marL="914329" algn="l" defTabSz="457165" rtl="0" eaLnBrk="1" latinLnBrk="0" hangingPunct="1">
        <a:defRPr sz="1800" kern="1200">
          <a:solidFill>
            <a:schemeClr val="tx1"/>
          </a:solidFill>
          <a:latin typeface="+mn-lt"/>
          <a:ea typeface="+mn-ea"/>
          <a:cs typeface="+mn-cs"/>
        </a:defRPr>
      </a:lvl3pPr>
      <a:lvl4pPr marL="1371495" algn="l" defTabSz="457165" rtl="0" eaLnBrk="1" latinLnBrk="0" hangingPunct="1">
        <a:defRPr sz="1800" kern="1200">
          <a:solidFill>
            <a:schemeClr val="tx1"/>
          </a:solidFill>
          <a:latin typeface="+mn-lt"/>
          <a:ea typeface="+mn-ea"/>
          <a:cs typeface="+mn-cs"/>
        </a:defRPr>
      </a:lvl4pPr>
      <a:lvl5pPr marL="1828660" algn="l" defTabSz="457165" rtl="0" eaLnBrk="1" latinLnBrk="0" hangingPunct="1">
        <a:defRPr sz="1800" kern="1200">
          <a:solidFill>
            <a:schemeClr val="tx1"/>
          </a:solidFill>
          <a:latin typeface="+mn-lt"/>
          <a:ea typeface="+mn-ea"/>
          <a:cs typeface="+mn-cs"/>
        </a:defRPr>
      </a:lvl5pPr>
      <a:lvl6pPr marL="2285824" algn="l" defTabSz="457165" rtl="0" eaLnBrk="1" latinLnBrk="0" hangingPunct="1">
        <a:defRPr sz="1800" kern="1200">
          <a:solidFill>
            <a:schemeClr val="tx1"/>
          </a:solidFill>
          <a:latin typeface="+mn-lt"/>
          <a:ea typeface="+mn-ea"/>
          <a:cs typeface="+mn-cs"/>
        </a:defRPr>
      </a:lvl6pPr>
      <a:lvl7pPr marL="2742989" algn="l" defTabSz="457165" rtl="0" eaLnBrk="1" latinLnBrk="0" hangingPunct="1">
        <a:defRPr sz="1800" kern="1200">
          <a:solidFill>
            <a:schemeClr val="tx1"/>
          </a:solidFill>
          <a:latin typeface="+mn-lt"/>
          <a:ea typeface="+mn-ea"/>
          <a:cs typeface="+mn-cs"/>
        </a:defRPr>
      </a:lvl7pPr>
      <a:lvl8pPr marL="3200154" algn="l" defTabSz="457165" rtl="0" eaLnBrk="1" latinLnBrk="0" hangingPunct="1">
        <a:defRPr sz="1800" kern="1200">
          <a:solidFill>
            <a:schemeClr val="tx1"/>
          </a:solidFill>
          <a:latin typeface="+mn-lt"/>
          <a:ea typeface="+mn-ea"/>
          <a:cs typeface="+mn-cs"/>
        </a:defRPr>
      </a:lvl8pPr>
      <a:lvl9pPr marL="3657319" algn="l" defTabSz="4571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7"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256640187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099" name="Rectangle 3"/>
          <p:cNvSpPr>
            <a:spLocks noChangeArrowheads="1"/>
          </p:cNvSpPr>
          <p:nvPr/>
        </p:nvSpPr>
        <p:spPr bwMode="auto">
          <a:xfrm>
            <a:off x="8920163" y="5013798"/>
            <a:ext cx="184346" cy="92333"/>
          </a:xfrm>
          <a:prstGeom prst="rect">
            <a:avLst/>
          </a:prstGeom>
          <a:noFill/>
          <a:ln w="9525">
            <a:noFill/>
            <a:miter lim="800000"/>
            <a:headEnd/>
            <a:tailEnd/>
          </a:ln>
          <a:effectLst/>
        </p:spPr>
        <p:txBody>
          <a:bodyPr wrap="none" lIns="0" tIns="0" rIns="0" bIns="0">
            <a:spAutoFit/>
          </a:bodyPr>
          <a:lstStyle/>
          <a:p>
            <a:pPr marL="0" marR="0" lvl="0" indent="0" algn="l" defTabSz="496491" rtl="0" eaLnBrk="0" fontAlgn="base" latinLnBrk="0" hangingPunct="0">
              <a:lnSpc>
                <a:spcPct val="100000"/>
              </a:lnSpc>
              <a:spcBef>
                <a:spcPct val="0"/>
              </a:spcBef>
              <a:spcAft>
                <a:spcPct val="0"/>
              </a:spcAft>
              <a:buClrTx/>
              <a:buSzTx/>
              <a:buFontTx/>
              <a:buNone/>
              <a:tabLst/>
              <a:defRPr/>
            </a:pPr>
            <a:fld id="{D271887F-2C4D-4D5B-9BF0-7E4020E95FD9}" type="slidenum">
              <a:rPr kumimoji="0" lang="ja-JP" altLang="en-US"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rPr>
              <a:pPr marL="0" marR="0" lvl="0" indent="0" algn="l" defTabSz="496491" rtl="0" eaLnBrk="0" fontAlgn="base" latinLnBrk="0" hangingPunct="0">
                <a:lnSpc>
                  <a:spcPct val="100000"/>
                </a:lnSpc>
                <a:spcBef>
                  <a:spcPct val="0"/>
                </a:spcBef>
                <a:spcAft>
                  <a:spcPct val="0"/>
                </a:spcAft>
                <a:buClrTx/>
                <a:buSzTx/>
                <a:buFontTx/>
                <a:buNone/>
                <a:tabLst/>
                <a:defRPr/>
              </a:pPr>
              <a:t>‹#›</a:t>
            </a:fld>
            <a:endParaRPr kumimoji="0" lang="en-US" altLang="ja-JP"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endParaRPr>
          </a:p>
        </p:txBody>
      </p:sp>
      <p:sp>
        <p:nvSpPr>
          <p:cNvPr id="47107" name="Rectangle 7"/>
          <p:cNvSpPr>
            <a:spLocks noGrp="1" noChangeArrowheads="1"/>
          </p:cNvSpPr>
          <p:nvPr>
            <p:ph type="body" idx="1"/>
          </p:nvPr>
        </p:nvSpPr>
        <p:spPr bwMode="auto">
          <a:xfrm>
            <a:off x="431800" y="1425179"/>
            <a:ext cx="8229600" cy="916781"/>
          </a:xfrm>
          <a:prstGeom prst="rect">
            <a:avLst/>
          </a:prstGeom>
          <a:noFill/>
          <a:ln w="9525" algn="ctr">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4104" name="McK 1. On-page tracker" hidden="1"/>
          <p:cNvSpPr>
            <a:spLocks noChangeArrowheads="1"/>
          </p:cNvSpPr>
          <p:nvPr/>
        </p:nvSpPr>
        <p:spPr bwMode="auto">
          <a:xfrm>
            <a:off x="431802" y="7145"/>
            <a:ext cx="551433" cy="138499"/>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TRACKER</a:t>
            </a:r>
          </a:p>
        </p:txBody>
      </p:sp>
      <p:sp>
        <p:nvSpPr>
          <p:cNvPr id="4105" name="McK 3. Unit of measure" hidden="1"/>
          <p:cNvSpPr txBox="1">
            <a:spLocks noChangeArrowheads="1"/>
          </p:cNvSpPr>
          <p:nvPr/>
        </p:nvSpPr>
        <p:spPr bwMode="auto">
          <a:xfrm>
            <a:off x="431851" y="398861"/>
            <a:ext cx="3656013" cy="161583"/>
          </a:xfrm>
          <a:prstGeom prst="rect">
            <a:avLst/>
          </a:prstGeom>
          <a:noFill/>
          <a:ln w="9525">
            <a:noFill/>
            <a:miter lim="800000"/>
            <a:headEnd/>
            <a:tailEnd/>
          </a:ln>
          <a:effectLst/>
        </p:spPr>
        <p:txBody>
          <a:bodyPr lIns="0" tIns="0" rIns="0" bIns="0">
            <a:spAutoFit/>
          </a:bodyPr>
          <a:lstStyle/>
          <a:p>
            <a:pPr marL="0" marR="0" lvl="0" indent="0" algn="l" defTabSz="671513"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nvGrpSpPr>
          <p:cNvPr id="47110" name="McK Slide Elements"/>
          <p:cNvGrpSpPr>
            <a:grpSpLocks/>
          </p:cNvGrpSpPr>
          <p:nvPr userDrawn="1"/>
        </p:nvGrpSpPr>
        <p:grpSpPr bwMode="auto">
          <a:xfrm>
            <a:off x="431800" y="4676781"/>
            <a:ext cx="8548688" cy="296466"/>
            <a:chOff x="272" y="3928"/>
            <a:chExt cx="5385" cy="249"/>
          </a:xfrm>
        </p:grpSpPr>
        <p:sp>
          <p:nvSpPr>
            <p:cNvPr id="4107" name="McK 4. Footnote" hidden="1"/>
            <p:cNvSpPr txBox="1">
              <a:spLocks noChangeArrowheads="1"/>
            </p:cNvSpPr>
            <p:nvPr userDrawn="1"/>
          </p:nvSpPr>
          <p:spPr bwMode="auto">
            <a:xfrm>
              <a:off x="272" y="3928"/>
              <a:ext cx="5385" cy="97"/>
            </a:xfrm>
            <a:prstGeom prst="rect">
              <a:avLst/>
            </a:prstGeom>
            <a:noFill/>
            <a:ln w="9525">
              <a:noFill/>
              <a:miter lim="800000"/>
              <a:headEnd/>
              <a:tailEnd/>
            </a:ln>
            <a:effectLst/>
          </p:spPr>
          <p:txBody>
            <a:bodyPr lIns="0" tIns="0" rIns="0" bIns="0" anchor="b">
              <a:spAutoFit/>
            </a:bodyPr>
            <a:lstStyle/>
            <a:p>
              <a:pPr marL="78581" marR="0" lvl="0" indent="-78581" algn="l" defTabSz="671513" rtl="0" eaLnBrk="1" fontAlgn="base" latinLnBrk="0" hangingPunct="1">
                <a:lnSpc>
                  <a:spcPct val="100000"/>
                </a:lnSpc>
                <a:spcBef>
                  <a:spcPct val="0"/>
                </a:spcBef>
                <a:spcAft>
                  <a:spcPct val="0"/>
                </a:spcAft>
                <a:buClrTx/>
                <a:buSzTx/>
                <a:buFontTx/>
                <a:buNone/>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1 Footnote</a:t>
              </a:r>
            </a:p>
          </p:txBody>
        </p:sp>
        <p:sp>
          <p:nvSpPr>
            <p:cNvPr id="4108" name="McK 5. Source" hidden="1"/>
            <p:cNvSpPr>
              <a:spLocks noChangeArrowheads="1"/>
            </p:cNvSpPr>
            <p:nvPr userDrawn="1"/>
          </p:nvSpPr>
          <p:spPr bwMode="auto">
            <a:xfrm>
              <a:off x="272" y="4081"/>
              <a:ext cx="5184" cy="96"/>
            </a:xfrm>
            <a:prstGeom prst="rect">
              <a:avLst/>
            </a:prstGeom>
            <a:noFill/>
            <a:ln w="9525">
              <a:noFill/>
              <a:miter lim="800000"/>
              <a:headEnd/>
              <a:tailEnd/>
            </a:ln>
            <a:effectLst/>
          </p:spPr>
          <p:txBody>
            <a:bodyPr lIns="0" tIns="0" rIns="0" bIns="0" anchor="b"/>
            <a:lstStyle/>
            <a:p>
              <a:pPr marL="457200" marR="0" lvl="0" indent="-457200" algn="l" defTabSz="671513" rtl="0" eaLnBrk="1" fontAlgn="base" latinLnBrk="0" hangingPunct="1">
                <a:lnSpc>
                  <a:spcPct val="100000"/>
                </a:lnSpc>
                <a:spcBef>
                  <a:spcPct val="0"/>
                </a:spcBef>
                <a:spcAft>
                  <a:spcPct val="0"/>
                </a:spcAft>
                <a:buClrTx/>
                <a:buSzTx/>
                <a:buFontTx/>
                <a:buNone/>
                <a:tabLst>
                  <a:tab pos="459581" algn="l"/>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SOURCE: Source</a:t>
              </a:r>
            </a:p>
          </p:txBody>
        </p:sp>
      </p:grpSp>
      <p:grpSp>
        <p:nvGrpSpPr>
          <p:cNvPr id="47111" name="ACET" hidden="1"/>
          <p:cNvGrpSpPr>
            <a:grpSpLocks/>
          </p:cNvGrpSpPr>
          <p:nvPr/>
        </p:nvGrpSpPr>
        <p:grpSpPr bwMode="auto">
          <a:xfrm>
            <a:off x="431801" y="966787"/>
            <a:ext cx="4264025" cy="388144"/>
            <a:chOff x="915" y="704"/>
            <a:chExt cx="2686" cy="326"/>
          </a:xfrm>
        </p:grpSpPr>
        <p:cxnSp>
          <p:nvCxnSpPr>
            <p:cNvPr id="47154" name="AutoShape 17" hidden="1"/>
            <p:cNvCxnSpPr>
              <a:cxnSpLocks noChangeShapeType="1"/>
              <a:stCxn id="4114" idx="4"/>
              <a:endCxn id="4114" idx="6"/>
            </p:cNvCxnSpPr>
            <p:nvPr/>
          </p:nvCxnSpPr>
          <p:spPr bwMode="auto">
            <a:xfrm>
              <a:off x="915" y="1030"/>
              <a:ext cx="2686" cy="0"/>
            </a:xfrm>
            <a:prstGeom prst="straightConnector1">
              <a:avLst/>
            </a:prstGeom>
            <a:noFill/>
            <a:ln w="9525">
              <a:solidFill>
                <a:schemeClr val="tx1"/>
              </a:solidFill>
              <a:round/>
              <a:headEnd/>
              <a:tailEnd/>
            </a:ln>
          </p:spPr>
        </p:cxnSp>
        <p:sp>
          <p:nvSpPr>
            <p:cNvPr id="4114" name="AutoShape 18" hidden="1"/>
            <p:cNvSpPr>
              <a:spLocks noChangeArrowheads="1"/>
            </p:cNvSpPr>
            <p:nvPr/>
          </p:nvSpPr>
          <p:spPr bwMode="auto">
            <a:xfrm>
              <a:off x="915" y="704"/>
              <a:ext cx="2686" cy="326"/>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Title</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sp>
        <p:nvSpPr>
          <p:cNvPr id="47112" name="McK 2. Slide Title"/>
          <p:cNvSpPr>
            <a:spLocks noGrp="1" noChangeArrowheads="1"/>
          </p:cNvSpPr>
          <p:nvPr>
            <p:ph type="title"/>
          </p:nvPr>
        </p:nvSpPr>
        <p:spPr bwMode="auto">
          <a:xfrm>
            <a:off x="431800" y="111919"/>
            <a:ext cx="8229600" cy="2857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title style</a:t>
            </a:r>
          </a:p>
        </p:txBody>
      </p:sp>
      <p:grpSp>
        <p:nvGrpSpPr>
          <p:cNvPr id="47113" name="LegendBoxes" hidden="1"/>
          <p:cNvGrpSpPr>
            <a:grpSpLocks/>
          </p:cNvGrpSpPr>
          <p:nvPr/>
        </p:nvGrpSpPr>
        <p:grpSpPr bwMode="auto">
          <a:xfrm>
            <a:off x="8197800" y="109542"/>
            <a:ext cx="703263" cy="733426"/>
            <a:chOff x="3394" y="517"/>
            <a:chExt cx="443" cy="616"/>
          </a:xfrm>
        </p:grpSpPr>
        <p:sp>
          <p:nvSpPr>
            <p:cNvPr id="412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7" name="Legend1" hidden="1"/>
            <p:cNvSpPr>
              <a:spLocks noChangeArrowheads="1"/>
            </p:cNvSpPr>
            <p:nvPr userDrawn="1"/>
          </p:nvSpPr>
          <p:spPr bwMode="auto">
            <a:xfrm>
              <a:off x="3554" y="5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28" name="Legend2" hidden="1"/>
            <p:cNvSpPr>
              <a:spLocks noChangeArrowheads="1"/>
            </p:cNvSpPr>
            <p:nvPr userDrawn="1"/>
          </p:nvSpPr>
          <p:spPr bwMode="auto">
            <a:xfrm>
              <a:off x="3554" y="68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29" name="Legend3" hidden="1"/>
            <p:cNvSpPr>
              <a:spLocks noChangeArrowheads="1"/>
            </p:cNvSpPr>
            <p:nvPr userDrawn="1"/>
          </p:nvSpPr>
          <p:spPr bwMode="auto">
            <a:xfrm>
              <a:off x="3554" y="84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30" name="Legend4" hidden="1"/>
            <p:cNvSpPr>
              <a:spLocks noChangeArrowheads="1"/>
            </p:cNvSpPr>
            <p:nvPr userDrawn="1"/>
          </p:nvSpPr>
          <p:spPr bwMode="auto">
            <a:xfrm>
              <a:off x="3554" y="10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grpSp>
      <p:grpSp>
        <p:nvGrpSpPr>
          <p:cNvPr id="47114" name="LegendLines" hidden="1"/>
          <p:cNvGrpSpPr>
            <a:grpSpLocks/>
          </p:cNvGrpSpPr>
          <p:nvPr/>
        </p:nvGrpSpPr>
        <p:grpSpPr bwMode="auto">
          <a:xfrm>
            <a:off x="7880403" y="109537"/>
            <a:ext cx="1020763" cy="531019"/>
            <a:chOff x="2411" y="2748"/>
            <a:chExt cx="643" cy="446"/>
          </a:xfrm>
        </p:grpSpPr>
        <p:sp>
          <p:nvSpPr>
            <p:cNvPr id="4132"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3"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4"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5" name="Legend1" hidden="1"/>
            <p:cNvSpPr>
              <a:spLocks noChangeArrowheads="1"/>
            </p:cNvSpPr>
            <p:nvPr userDrawn="1"/>
          </p:nvSpPr>
          <p:spPr bwMode="auto">
            <a:xfrm>
              <a:off x="2771" y="274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36" name="Legend2" hidden="1"/>
            <p:cNvSpPr>
              <a:spLocks noChangeArrowheads="1"/>
            </p:cNvSpPr>
            <p:nvPr userDrawn="1"/>
          </p:nvSpPr>
          <p:spPr bwMode="auto">
            <a:xfrm>
              <a:off x="2771" y="291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37" name="Legend3" hidden="1"/>
            <p:cNvSpPr>
              <a:spLocks noChangeArrowheads="1"/>
            </p:cNvSpPr>
            <p:nvPr userDrawn="1"/>
          </p:nvSpPr>
          <p:spPr bwMode="auto">
            <a:xfrm>
              <a:off x="2771" y="307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grpSp>
      <p:grpSp>
        <p:nvGrpSpPr>
          <p:cNvPr id="47115" name="LegendMoons" hidden="1"/>
          <p:cNvGrpSpPr>
            <a:grpSpLocks/>
          </p:cNvGrpSpPr>
          <p:nvPr/>
        </p:nvGrpSpPr>
        <p:grpSpPr bwMode="auto">
          <a:xfrm>
            <a:off x="8118474" y="111920"/>
            <a:ext cx="782638" cy="979885"/>
            <a:chOff x="1104" y="2704"/>
            <a:chExt cx="493" cy="823"/>
          </a:xfrm>
        </p:grpSpPr>
        <p:grpSp>
          <p:nvGrpSpPr>
            <p:cNvPr id="47120" name="MoonLegend1" hidden="1"/>
            <p:cNvGrpSpPr>
              <a:grpSpLocks noChangeAspect="1"/>
            </p:cNvGrpSpPr>
            <p:nvPr>
              <p:custDataLst>
                <p:tags r:id="rId13"/>
              </p:custDataLst>
            </p:nvPr>
          </p:nvGrpSpPr>
          <p:grpSpPr bwMode="auto">
            <a:xfrm>
              <a:off x="1104" y="2704"/>
              <a:ext cx="132" cy="132"/>
              <a:chOff x="4533" y="183"/>
              <a:chExt cx="144" cy="144"/>
            </a:xfrm>
          </p:grpSpPr>
          <p:sp>
            <p:nvSpPr>
              <p:cNvPr id="4140" name="Oval 44" hidden="1"/>
              <p:cNvSpPr>
                <a:spLocks noChangeAspect="1" noChangeArrowheads="1"/>
              </p:cNvSpPr>
              <p:nvPr>
                <p:custDataLst>
                  <p:tags r:id="rId26"/>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1" name="Arc 45" hidden="1"/>
              <p:cNvSpPr>
                <a:spLocks noChangeAspect="1"/>
              </p:cNvSpPr>
              <p:nvPr>
                <p:custDataLst>
                  <p:tags r:id="rId27"/>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1" name="MoonLegend2" hidden="1"/>
            <p:cNvGrpSpPr>
              <a:grpSpLocks noChangeAspect="1"/>
            </p:cNvGrpSpPr>
            <p:nvPr>
              <p:custDataLst>
                <p:tags r:id="rId14"/>
              </p:custDataLst>
            </p:nvPr>
          </p:nvGrpSpPr>
          <p:grpSpPr bwMode="auto">
            <a:xfrm>
              <a:off x="1104" y="2876"/>
              <a:ext cx="132" cy="132"/>
              <a:chOff x="1694" y="2044"/>
              <a:chExt cx="160" cy="160"/>
            </a:xfrm>
          </p:grpSpPr>
          <p:sp>
            <p:nvSpPr>
              <p:cNvPr id="4143" name="Oval 47" hidden="1"/>
              <p:cNvSpPr>
                <a:spLocks noChangeAspect="1" noChangeArrowheads="1"/>
              </p:cNvSpPr>
              <p:nvPr>
                <p:custDataLst>
                  <p:tags r:id="rId24"/>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4" name="Arc 48" hidden="1"/>
              <p:cNvSpPr>
                <a:spLocks noChangeAspect="1"/>
              </p:cNvSpPr>
              <p:nvPr>
                <p:custDataLst>
                  <p:tags r:id="rId25"/>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2" name="MoonLegend3" hidden="1"/>
            <p:cNvGrpSpPr>
              <a:grpSpLocks noChangeAspect="1"/>
            </p:cNvGrpSpPr>
            <p:nvPr>
              <p:custDataLst>
                <p:tags r:id="rId15"/>
              </p:custDataLst>
            </p:nvPr>
          </p:nvGrpSpPr>
          <p:grpSpPr bwMode="auto">
            <a:xfrm>
              <a:off x="1104" y="3049"/>
              <a:ext cx="132" cy="132"/>
              <a:chOff x="4495" y="897"/>
              <a:chExt cx="160" cy="160"/>
            </a:xfrm>
          </p:grpSpPr>
          <p:sp>
            <p:nvSpPr>
              <p:cNvPr id="4146" name="Oval 50" hidden="1"/>
              <p:cNvSpPr>
                <a:spLocks noChangeAspect="1" noChangeArrowheads="1"/>
              </p:cNvSpPr>
              <p:nvPr>
                <p:custDataLst>
                  <p:tags r:id="rId22"/>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7" name="Arc 51" hidden="1"/>
              <p:cNvSpPr>
                <a:spLocks noChangeAspect="1"/>
              </p:cNvSpPr>
              <p:nvPr>
                <p:custDataLst>
                  <p:tags r:id="rId23"/>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3" name="MoonLegend4" hidden="1"/>
            <p:cNvGrpSpPr>
              <a:grpSpLocks noChangeAspect="1"/>
            </p:cNvGrpSpPr>
            <p:nvPr>
              <p:custDataLst>
                <p:tags r:id="rId16"/>
              </p:custDataLst>
            </p:nvPr>
          </p:nvGrpSpPr>
          <p:grpSpPr bwMode="auto">
            <a:xfrm>
              <a:off x="1104" y="3222"/>
              <a:ext cx="132" cy="132"/>
              <a:chOff x="4495" y="1198"/>
              <a:chExt cx="160" cy="160"/>
            </a:xfrm>
          </p:grpSpPr>
          <p:sp>
            <p:nvSpPr>
              <p:cNvPr id="4149" name="Oval 53" hidden="1"/>
              <p:cNvSpPr>
                <a:spLocks noChangeAspect="1" noChangeArrowheads="1"/>
              </p:cNvSpPr>
              <p:nvPr>
                <p:custDataLst>
                  <p:tags r:id="rId20"/>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0" name="Arc 54" hidden="1"/>
              <p:cNvSpPr>
                <a:spLocks noChangeAspect="1"/>
              </p:cNvSpPr>
              <p:nvPr>
                <p:custDataLst>
                  <p:tags r:id="rId21"/>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4" name="MoonLegend5" hidden="1"/>
            <p:cNvGrpSpPr>
              <a:grpSpLocks noChangeAspect="1"/>
            </p:cNvGrpSpPr>
            <p:nvPr>
              <p:custDataLst>
                <p:tags r:id="rId17"/>
              </p:custDataLst>
            </p:nvPr>
          </p:nvGrpSpPr>
          <p:grpSpPr bwMode="auto">
            <a:xfrm>
              <a:off x="1104" y="3395"/>
              <a:ext cx="132" cy="132"/>
              <a:chOff x="4495" y="1440"/>
              <a:chExt cx="160" cy="160"/>
            </a:xfrm>
          </p:grpSpPr>
          <p:sp>
            <p:nvSpPr>
              <p:cNvPr id="4152" name="Oval 56" hidden="1"/>
              <p:cNvSpPr>
                <a:spLocks noChangeAspect="1" noChangeArrowheads="1"/>
              </p:cNvSpPr>
              <p:nvPr>
                <p:custDataLst>
                  <p:tags r:id="rId18"/>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3" name="Oval 57" hidden="1"/>
              <p:cNvSpPr>
                <a:spLocks noChangeAspect="1" noChangeArrowheads="1"/>
              </p:cNvSpPr>
              <p:nvPr>
                <p:custDataLst>
                  <p:tags r:id="rId19"/>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grpSp>
        <p:sp>
          <p:nvSpPr>
            <p:cNvPr id="4154" name="Legend1" hidden="1"/>
            <p:cNvSpPr>
              <a:spLocks noChangeArrowheads="1"/>
            </p:cNvSpPr>
            <p:nvPr userDrawn="1"/>
          </p:nvSpPr>
          <p:spPr bwMode="auto">
            <a:xfrm>
              <a:off x="1314" y="2710"/>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55" name="Legend2" hidden="1"/>
            <p:cNvSpPr>
              <a:spLocks noChangeArrowheads="1"/>
            </p:cNvSpPr>
            <p:nvPr userDrawn="1"/>
          </p:nvSpPr>
          <p:spPr bwMode="auto">
            <a:xfrm>
              <a:off x="1314" y="288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56" name="Legend3" hidden="1"/>
            <p:cNvSpPr>
              <a:spLocks noChangeArrowheads="1"/>
            </p:cNvSpPr>
            <p:nvPr userDrawn="1"/>
          </p:nvSpPr>
          <p:spPr bwMode="auto">
            <a:xfrm>
              <a:off x="1314" y="3056"/>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57" name="Legend4" hidden="1"/>
            <p:cNvSpPr>
              <a:spLocks noChangeArrowheads="1"/>
            </p:cNvSpPr>
            <p:nvPr userDrawn="1"/>
          </p:nvSpPr>
          <p:spPr bwMode="auto">
            <a:xfrm>
              <a:off x="1314" y="3229"/>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sp>
          <p:nvSpPr>
            <p:cNvPr id="4158" name="Legend5" hidden="1"/>
            <p:cNvSpPr>
              <a:spLocks noChangeArrowheads="1"/>
            </p:cNvSpPr>
            <p:nvPr userDrawn="1"/>
          </p:nvSpPr>
          <p:spPr bwMode="auto">
            <a:xfrm>
              <a:off x="1314" y="340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Legend5</a:t>
              </a:r>
            </a:p>
          </p:txBody>
        </p:sp>
      </p:grpSp>
      <p:grpSp>
        <p:nvGrpSpPr>
          <p:cNvPr id="47116" name="Sticker" hidden="1"/>
          <p:cNvGrpSpPr>
            <a:grpSpLocks/>
          </p:cNvGrpSpPr>
          <p:nvPr/>
        </p:nvGrpSpPr>
        <p:grpSpPr bwMode="auto">
          <a:xfrm>
            <a:off x="7946975" y="111922"/>
            <a:ext cx="1093788" cy="166688"/>
            <a:chOff x="4817" y="376"/>
            <a:chExt cx="689" cy="140"/>
          </a:xfrm>
        </p:grpSpPr>
        <p:cxnSp>
          <p:nvCxnSpPr>
            <p:cNvPr id="47117" name="AutoShape 64" hidden="1"/>
            <p:cNvCxnSpPr>
              <a:cxnSpLocks noChangeShapeType="1"/>
              <a:stCxn id="4161" idx="4"/>
              <a:endCxn id="4161" idx="6"/>
            </p:cNvCxnSpPr>
            <p:nvPr userDrawn="1"/>
          </p:nvCxnSpPr>
          <p:spPr bwMode="auto">
            <a:xfrm>
              <a:off x="4817" y="510"/>
              <a:ext cx="689" cy="0"/>
            </a:xfrm>
            <a:prstGeom prst="straightConnector1">
              <a:avLst/>
            </a:prstGeom>
            <a:noFill/>
            <a:ln w="25400">
              <a:solidFill>
                <a:srgbClr val="808080"/>
              </a:solidFill>
              <a:round/>
              <a:headEnd/>
              <a:tailEnd/>
            </a:ln>
          </p:spPr>
        </p:cxnSp>
        <p:sp>
          <p:nvSpPr>
            <p:cNvPr id="4161" name="AutoShape 65" hidden="1"/>
            <p:cNvSpPr>
              <a:spLocks noChangeArrowheads="1"/>
            </p:cNvSpPr>
            <p:nvPr userDrawn="1"/>
          </p:nvSpPr>
          <p:spPr bwMode="auto">
            <a:xfrm>
              <a:off x="4817" y="376"/>
              <a:ext cx="526" cy="140"/>
            </a:xfrm>
            <a:prstGeom prst="leftRightArrow">
              <a:avLst>
                <a:gd name="adj1" fmla="val 100000"/>
                <a:gd name="adj2" fmla="val 0"/>
              </a:avLst>
            </a:prstGeom>
            <a:noFill/>
            <a:ln w="9525" algn="ctr">
              <a:noFill/>
              <a:miter lim="800000"/>
              <a:headEnd/>
              <a:tailEnd/>
            </a:ln>
            <a:effectLst/>
          </p:spPr>
          <p:txBody>
            <a:bodyPr wrap="none" lIns="27432" tIns="0" rIns="0" bIns="27432">
              <a:spAutoFit/>
            </a:bodyPr>
            <a:lstStyle/>
            <a:p>
              <a:pPr marL="0" marR="0" lvl="0" indent="0" algn="l" defTabSz="671513" rtl="0" eaLnBrk="1" fontAlgn="base" latinLnBrk="0" hangingPunct="1">
                <a:lnSpc>
                  <a:spcPct val="100000"/>
                </a:lnSpc>
                <a:spcBef>
                  <a:spcPct val="0"/>
                </a:spcBef>
                <a:spcAft>
                  <a:spcPct val="0"/>
                </a:spcAft>
                <a:buClr>
                  <a:srgbClr val="000000"/>
                </a:buClr>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ILLUSTRATIVE</a:t>
              </a:r>
            </a:p>
          </p:txBody>
        </p:sp>
        <p:cxnSp>
          <p:nvCxnSpPr>
            <p:cNvPr id="47119" name="AutoShape 66" hidden="1"/>
            <p:cNvCxnSpPr>
              <a:cxnSpLocks noChangeShapeType="1"/>
              <a:stCxn id="4161" idx="2"/>
              <a:endCxn id="4161" idx="4"/>
            </p:cNvCxnSpPr>
            <p:nvPr userDrawn="1"/>
          </p:nvCxnSpPr>
          <p:spPr bwMode="auto">
            <a:xfrm>
              <a:off x="4817" y="376"/>
              <a:ext cx="0" cy="134"/>
            </a:xfrm>
            <a:prstGeom prst="straightConnector1">
              <a:avLst/>
            </a:prstGeom>
            <a:noFill/>
            <a:ln w="9525">
              <a:solidFill>
                <a:srgbClr val="808080"/>
              </a:solidFill>
              <a:round/>
              <a:headEnd/>
              <a:tailEnd/>
            </a:ln>
          </p:spPr>
        </p:cxnSp>
      </p:grpSp>
    </p:spTree>
    <p:extLst>
      <p:ext uri="{BB962C8B-B14F-4D97-AF65-F5344CB8AC3E}">
        <p14:creationId xmlns:p14="http://schemas.microsoft.com/office/powerpoint/2010/main" val="378982794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eaLnBrk="0" fontAlgn="base" hangingPunct="0">
        <a:spcBef>
          <a:spcPct val="0"/>
        </a:spcBef>
        <a:spcAft>
          <a:spcPct val="0"/>
        </a:spcAft>
        <a:defRPr sz="1875">
          <a:solidFill>
            <a:schemeClr val="accent1"/>
          </a:solidFill>
          <a:latin typeface="+mj-lt"/>
          <a:ea typeface="+mj-ea"/>
          <a:cs typeface="+mj-cs"/>
        </a:defRPr>
      </a:lvl1pPr>
      <a:lvl2pPr algn="l" rtl="0" eaLnBrk="0" fontAlgn="base" hangingPunct="0">
        <a:spcBef>
          <a:spcPct val="0"/>
        </a:spcBef>
        <a:spcAft>
          <a:spcPct val="0"/>
        </a:spcAft>
        <a:defRPr sz="1875">
          <a:solidFill>
            <a:schemeClr val="accent1"/>
          </a:solidFill>
          <a:latin typeface="Arial" pitchFamily="34" charset="0"/>
          <a:cs typeface="Arial" pitchFamily="34" charset="0"/>
        </a:defRPr>
      </a:lvl2pPr>
      <a:lvl3pPr algn="l" rtl="0" eaLnBrk="0" fontAlgn="base" hangingPunct="0">
        <a:spcBef>
          <a:spcPct val="0"/>
        </a:spcBef>
        <a:spcAft>
          <a:spcPct val="0"/>
        </a:spcAft>
        <a:defRPr sz="1875">
          <a:solidFill>
            <a:schemeClr val="accent1"/>
          </a:solidFill>
          <a:latin typeface="Arial" pitchFamily="34" charset="0"/>
          <a:cs typeface="Arial" pitchFamily="34" charset="0"/>
        </a:defRPr>
      </a:lvl3pPr>
      <a:lvl4pPr algn="l" rtl="0" eaLnBrk="0" fontAlgn="base" hangingPunct="0">
        <a:spcBef>
          <a:spcPct val="0"/>
        </a:spcBef>
        <a:spcAft>
          <a:spcPct val="0"/>
        </a:spcAft>
        <a:defRPr sz="1875">
          <a:solidFill>
            <a:schemeClr val="accent1"/>
          </a:solidFill>
          <a:latin typeface="Arial" pitchFamily="34" charset="0"/>
          <a:cs typeface="Arial" pitchFamily="34" charset="0"/>
        </a:defRPr>
      </a:lvl4pPr>
      <a:lvl5pPr algn="l" rtl="0" eaLnBrk="0" fontAlgn="base" hangingPunct="0">
        <a:spcBef>
          <a:spcPct val="0"/>
        </a:spcBef>
        <a:spcAft>
          <a:spcPct val="0"/>
        </a:spcAft>
        <a:defRPr sz="1875">
          <a:solidFill>
            <a:schemeClr val="accent1"/>
          </a:solidFill>
          <a:latin typeface="Arial" pitchFamily="34" charset="0"/>
          <a:cs typeface="Arial" pitchFamily="34" charset="0"/>
        </a:defRPr>
      </a:lvl5pPr>
      <a:lvl6pPr marL="342900" algn="l" rtl="0" fontAlgn="base">
        <a:spcBef>
          <a:spcPct val="0"/>
        </a:spcBef>
        <a:spcAft>
          <a:spcPct val="0"/>
        </a:spcAft>
        <a:defRPr sz="1875">
          <a:solidFill>
            <a:schemeClr val="accent1"/>
          </a:solidFill>
          <a:latin typeface="Arial" pitchFamily="34" charset="0"/>
          <a:cs typeface="Arial" pitchFamily="34" charset="0"/>
        </a:defRPr>
      </a:lvl6pPr>
      <a:lvl7pPr marL="685800" algn="l" rtl="0" fontAlgn="base">
        <a:spcBef>
          <a:spcPct val="0"/>
        </a:spcBef>
        <a:spcAft>
          <a:spcPct val="0"/>
        </a:spcAft>
        <a:defRPr sz="1875">
          <a:solidFill>
            <a:schemeClr val="accent1"/>
          </a:solidFill>
          <a:latin typeface="Arial" pitchFamily="34" charset="0"/>
          <a:cs typeface="Arial" pitchFamily="34" charset="0"/>
        </a:defRPr>
      </a:lvl7pPr>
      <a:lvl8pPr marL="1028700" algn="l" rtl="0" fontAlgn="base">
        <a:spcBef>
          <a:spcPct val="0"/>
        </a:spcBef>
        <a:spcAft>
          <a:spcPct val="0"/>
        </a:spcAft>
        <a:defRPr sz="1875">
          <a:solidFill>
            <a:schemeClr val="accent1"/>
          </a:solidFill>
          <a:latin typeface="Arial" pitchFamily="34" charset="0"/>
          <a:cs typeface="Arial" pitchFamily="34" charset="0"/>
        </a:defRPr>
      </a:lvl8pPr>
      <a:lvl9pPr marL="1371600" algn="l" rtl="0" fontAlgn="base">
        <a:spcBef>
          <a:spcPct val="0"/>
        </a:spcBef>
        <a:spcAft>
          <a:spcPct val="0"/>
        </a:spcAft>
        <a:defRPr sz="1875">
          <a:solidFill>
            <a:schemeClr val="accent1"/>
          </a:solidFill>
          <a:latin typeface="Arial" pitchFamily="34" charset="0"/>
          <a:cs typeface="Arial" pitchFamily="34" charset="0"/>
        </a:defRPr>
      </a:lvl9pPr>
    </p:titleStyle>
    <p:bodyStyle>
      <a:lvl1pPr marL="257175" indent="-257175" algn="l" defTabSz="671513" rtl="0" eaLnBrk="0" fontAlgn="base" hangingPunct="0">
        <a:spcBef>
          <a:spcPct val="0"/>
        </a:spcBef>
        <a:spcAft>
          <a:spcPct val="0"/>
        </a:spcAft>
        <a:buClr>
          <a:schemeClr val="tx2"/>
        </a:buClr>
        <a:defRPr sz="1200">
          <a:solidFill>
            <a:schemeClr val="accent1"/>
          </a:solidFill>
          <a:latin typeface="+mn-lt"/>
          <a:ea typeface="+mn-ea"/>
          <a:cs typeface="+mn-cs"/>
        </a:defRPr>
      </a:lvl1pPr>
      <a:lvl2pPr marL="145256" indent="-144066" algn="l" defTabSz="671513" rtl="0" eaLnBrk="0" fontAlgn="base" hangingPunct="0">
        <a:spcBef>
          <a:spcPct val="0"/>
        </a:spcBef>
        <a:spcAft>
          <a:spcPct val="0"/>
        </a:spcAft>
        <a:buClr>
          <a:schemeClr val="accent1"/>
        </a:buClr>
        <a:buChar char="•"/>
        <a:defRPr sz="1200">
          <a:solidFill>
            <a:schemeClr val="tx1"/>
          </a:solidFill>
          <a:latin typeface="+mn-lt"/>
          <a:cs typeface="+mn-cs"/>
        </a:defRPr>
      </a:lvl2pPr>
      <a:lvl3pPr marL="342900" indent="-196454"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3pPr>
      <a:lvl4pPr marL="460772" indent="-116681" algn="l" defTabSz="671513" rtl="0" eaLnBrk="0" fontAlgn="base" hangingPunct="0">
        <a:spcBef>
          <a:spcPct val="0"/>
        </a:spcBef>
        <a:spcAft>
          <a:spcPct val="0"/>
        </a:spcAft>
        <a:buClr>
          <a:schemeClr val="accent1"/>
        </a:buClr>
        <a:buChar char="•"/>
        <a:defRPr sz="1200">
          <a:solidFill>
            <a:schemeClr val="tx1"/>
          </a:solidFill>
          <a:latin typeface="+mn-lt"/>
          <a:cs typeface="+mn-cs"/>
        </a:defRPr>
      </a:lvl4pPr>
      <a:lvl5pPr marL="559594" indent="-97631"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5pPr>
      <a:lvl6pPr marL="9024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6pPr>
      <a:lvl7pPr marL="12453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7pPr>
      <a:lvl8pPr marL="15882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8pPr>
      <a:lvl9pPr marL="19311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71"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16"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393984574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hdr="0" dt="0"/>
  <p:txStyles>
    <p:titleStyle>
      <a:lvl1pPr algn="l" defTabSz="456918" rtl="0" eaLnBrk="1" latinLnBrk="0" hangingPunct="1">
        <a:spcBef>
          <a:spcPct val="0"/>
        </a:spcBef>
        <a:buNone/>
        <a:defRPr sz="2400" kern="1200">
          <a:solidFill>
            <a:srgbClr val="36C746"/>
          </a:solidFill>
          <a:latin typeface="Arial"/>
          <a:ea typeface="+mj-ea"/>
          <a:cs typeface="Arial"/>
        </a:defRPr>
      </a:lvl1pPr>
    </p:titleStyle>
    <p:bodyStyle>
      <a:lvl1pPr marL="172934" indent="-157072" algn="l" defTabSz="456918" rtl="0" eaLnBrk="1" latinLnBrk="0" hangingPunct="1">
        <a:spcBef>
          <a:spcPts val="500"/>
        </a:spcBef>
        <a:spcAft>
          <a:spcPts val="500"/>
        </a:spcAft>
        <a:buClr>
          <a:schemeClr val="bg2"/>
        </a:buClr>
        <a:buFont typeface="Arial" panose="020B0604020202020204" pitchFamily="34" charset="0"/>
        <a:buNone/>
        <a:defRPr sz="1400" kern="1200">
          <a:solidFill>
            <a:schemeClr val="accent1"/>
          </a:solidFill>
          <a:latin typeface="Arial"/>
          <a:ea typeface="+mn-ea"/>
          <a:cs typeface="Arial"/>
        </a:defRPr>
      </a:lvl1pPr>
      <a:lvl2pPr marL="361728" indent="-182452" algn="l" defTabSz="44740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2pPr>
      <a:lvl3pPr marL="537830" indent="-179277" algn="l" defTabSz="456918" rtl="0" eaLnBrk="1" latinLnBrk="0" hangingPunct="1">
        <a:spcBef>
          <a:spcPts val="500"/>
        </a:spcBef>
        <a:spcAft>
          <a:spcPts val="500"/>
        </a:spcAft>
        <a:buClr>
          <a:srgbClr val="36C746"/>
        </a:buClr>
        <a:buFont typeface="Arial" pitchFamily="34" charset="0"/>
        <a:buChar char="‒"/>
        <a:defRPr sz="1200" kern="1200">
          <a:solidFill>
            <a:schemeClr val="accent1"/>
          </a:solidFill>
          <a:latin typeface="Arial"/>
          <a:ea typeface="+mn-ea"/>
          <a:cs typeface="Arial"/>
        </a:defRPr>
      </a:lvl3pPr>
      <a:lvl4pPr marL="718693" indent="-179277" algn="l" defTabSz="456918"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4pPr>
      <a:lvl5pPr marL="896381" indent="-185623" algn="l" defTabSz="456918"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5555" indent="-182769" algn="l" defTabSz="456918"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5555" indent="-182769" algn="l" defTabSz="456918"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6877" indent="-228465" algn="l" defTabSz="456918" rtl="0" eaLnBrk="1" latinLnBrk="0" hangingPunct="1">
        <a:spcBef>
          <a:spcPct val="20000"/>
        </a:spcBef>
        <a:buFont typeface="Arial"/>
        <a:buChar char="•"/>
        <a:defRPr sz="2000" kern="1200">
          <a:solidFill>
            <a:schemeClr val="tx1"/>
          </a:solidFill>
          <a:latin typeface="+mn-lt"/>
          <a:ea typeface="+mn-ea"/>
          <a:cs typeface="+mn-cs"/>
        </a:defRPr>
      </a:lvl8pPr>
      <a:lvl9pPr marL="3883795" indent="-228465" algn="l" defTabSz="4569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18" rtl="0" eaLnBrk="1" latinLnBrk="0" hangingPunct="1">
        <a:defRPr sz="1800" kern="1200">
          <a:solidFill>
            <a:schemeClr val="tx1"/>
          </a:solidFill>
          <a:latin typeface="+mn-lt"/>
          <a:ea typeface="+mn-ea"/>
          <a:cs typeface="+mn-cs"/>
        </a:defRPr>
      </a:lvl1pPr>
      <a:lvl2pPr marL="456918" algn="l" defTabSz="456918" rtl="0" eaLnBrk="1" latinLnBrk="0" hangingPunct="1">
        <a:defRPr sz="1800" kern="1200">
          <a:solidFill>
            <a:schemeClr val="tx1"/>
          </a:solidFill>
          <a:latin typeface="+mn-lt"/>
          <a:ea typeface="+mn-ea"/>
          <a:cs typeface="+mn-cs"/>
        </a:defRPr>
      </a:lvl2pPr>
      <a:lvl3pPr marL="913835" algn="l" defTabSz="456918" rtl="0" eaLnBrk="1" latinLnBrk="0" hangingPunct="1">
        <a:defRPr sz="1800" kern="1200">
          <a:solidFill>
            <a:schemeClr val="tx1"/>
          </a:solidFill>
          <a:latin typeface="+mn-lt"/>
          <a:ea typeface="+mn-ea"/>
          <a:cs typeface="+mn-cs"/>
        </a:defRPr>
      </a:lvl3pPr>
      <a:lvl4pPr marL="1370754" algn="l" defTabSz="456918" rtl="0" eaLnBrk="1" latinLnBrk="0" hangingPunct="1">
        <a:defRPr sz="1800" kern="1200">
          <a:solidFill>
            <a:schemeClr val="tx1"/>
          </a:solidFill>
          <a:latin typeface="+mn-lt"/>
          <a:ea typeface="+mn-ea"/>
          <a:cs typeface="+mn-cs"/>
        </a:defRPr>
      </a:lvl4pPr>
      <a:lvl5pPr marL="1827668" algn="l" defTabSz="456918" rtl="0" eaLnBrk="1" latinLnBrk="0" hangingPunct="1">
        <a:defRPr sz="1800" kern="1200">
          <a:solidFill>
            <a:schemeClr val="tx1"/>
          </a:solidFill>
          <a:latin typeface="+mn-lt"/>
          <a:ea typeface="+mn-ea"/>
          <a:cs typeface="+mn-cs"/>
        </a:defRPr>
      </a:lvl5pPr>
      <a:lvl6pPr marL="2284581" algn="l" defTabSz="456918" rtl="0" eaLnBrk="1" latinLnBrk="0" hangingPunct="1">
        <a:defRPr sz="1800" kern="1200">
          <a:solidFill>
            <a:schemeClr val="tx1"/>
          </a:solidFill>
          <a:latin typeface="+mn-lt"/>
          <a:ea typeface="+mn-ea"/>
          <a:cs typeface="+mn-cs"/>
        </a:defRPr>
      </a:lvl6pPr>
      <a:lvl7pPr marL="2741507" algn="l" defTabSz="456918" rtl="0" eaLnBrk="1" latinLnBrk="0" hangingPunct="1">
        <a:defRPr sz="1800" kern="1200">
          <a:solidFill>
            <a:schemeClr val="tx1"/>
          </a:solidFill>
          <a:latin typeface="+mn-lt"/>
          <a:ea typeface="+mn-ea"/>
          <a:cs typeface="+mn-cs"/>
        </a:defRPr>
      </a:lvl7pPr>
      <a:lvl8pPr marL="3198419" algn="l" defTabSz="456918" rtl="0" eaLnBrk="1" latinLnBrk="0" hangingPunct="1">
        <a:defRPr sz="1800" kern="1200">
          <a:solidFill>
            <a:schemeClr val="tx1"/>
          </a:solidFill>
          <a:latin typeface="+mn-lt"/>
          <a:ea typeface="+mn-ea"/>
          <a:cs typeface="+mn-cs"/>
        </a:defRPr>
      </a:lvl8pPr>
      <a:lvl9pPr marL="3655333" algn="l" defTabSz="45691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28"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125429751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2612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457184" rtl="0" eaLnBrk="1" latinLnBrk="0" hangingPunct="1">
        <a:spcBef>
          <a:spcPct val="0"/>
        </a:spcBef>
        <a:buNone/>
        <a:defRPr sz="4400" kern="1200">
          <a:solidFill>
            <a:schemeClr val="tx1"/>
          </a:solidFill>
          <a:latin typeface="+mj-lt"/>
          <a:ea typeface="+mj-ea"/>
          <a:cs typeface="+mj-cs"/>
        </a:defRPr>
      </a:lvl1pPr>
    </p:titleStyle>
    <p:bodyStyle>
      <a:lvl1pPr marL="342888" indent="-342888" algn="l" defTabSz="457184" rtl="0" eaLnBrk="1" latinLnBrk="0" hangingPunct="1">
        <a:spcBef>
          <a:spcPct val="20000"/>
        </a:spcBef>
        <a:buFont typeface="Arial"/>
        <a:buChar char="•"/>
        <a:defRPr sz="3200" kern="1200">
          <a:solidFill>
            <a:schemeClr val="tx1"/>
          </a:solidFill>
          <a:latin typeface="+mn-lt"/>
          <a:ea typeface="+mn-ea"/>
          <a:cs typeface="+mn-cs"/>
        </a:defRPr>
      </a:lvl1pPr>
      <a:lvl2pPr marL="742924" indent="-285740" algn="l" defTabSz="457184" rtl="0" eaLnBrk="1" latinLnBrk="0" hangingPunct="1">
        <a:spcBef>
          <a:spcPct val="20000"/>
        </a:spcBef>
        <a:buFont typeface="Arial"/>
        <a:buChar char="–"/>
        <a:defRPr sz="2800" kern="1200">
          <a:solidFill>
            <a:schemeClr val="tx1"/>
          </a:solidFill>
          <a:latin typeface="+mn-lt"/>
          <a:ea typeface="+mn-ea"/>
          <a:cs typeface="+mn-cs"/>
        </a:defRPr>
      </a:lvl2pPr>
      <a:lvl3pPr marL="1142960" indent="-228592" algn="l" defTabSz="457184" rtl="0" eaLnBrk="1" latinLnBrk="0" hangingPunct="1">
        <a:spcBef>
          <a:spcPct val="20000"/>
        </a:spcBef>
        <a:buFont typeface="Arial"/>
        <a:buChar char="•"/>
        <a:defRPr sz="2400" kern="1200">
          <a:solidFill>
            <a:schemeClr val="tx1"/>
          </a:solidFill>
          <a:latin typeface="+mn-lt"/>
          <a:ea typeface="+mn-ea"/>
          <a:cs typeface="+mn-cs"/>
        </a:defRPr>
      </a:lvl3pPr>
      <a:lvl4pPr marL="1600144" indent="-228592" algn="l" defTabSz="457184" rtl="0" eaLnBrk="1" latinLnBrk="0" hangingPunct="1">
        <a:spcBef>
          <a:spcPct val="20000"/>
        </a:spcBef>
        <a:buFont typeface="Arial"/>
        <a:buChar char="–"/>
        <a:defRPr sz="2000" kern="1200">
          <a:solidFill>
            <a:schemeClr val="tx1"/>
          </a:solidFill>
          <a:latin typeface="+mn-lt"/>
          <a:ea typeface="+mn-ea"/>
          <a:cs typeface="+mn-cs"/>
        </a:defRPr>
      </a:lvl4pPr>
      <a:lvl5pPr marL="2057328" indent="-228592" algn="l" defTabSz="457184" rtl="0" eaLnBrk="1" latinLnBrk="0" hangingPunct="1">
        <a:spcBef>
          <a:spcPct val="20000"/>
        </a:spcBef>
        <a:buFont typeface="Arial"/>
        <a:buChar char="»"/>
        <a:defRPr sz="2000" kern="1200">
          <a:solidFill>
            <a:schemeClr val="tx1"/>
          </a:solidFill>
          <a:latin typeface="+mn-lt"/>
          <a:ea typeface="+mn-ea"/>
          <a:cs typeface="+mn-cs"/>
        </a:defRPr>
      </a:lvl5pPr>
      <a:lvl6pPr marL="2514511" indent="-228592" algn="l" defTabSz="457184" rtl="0" eaLnBrk="1" latinLnBrk="0" hangingPunct="1">
        <a:spcBef>
          <a:spcPct val="20000"/>
        </a:spcBef>
        <a:buFont typeface="Arial"/>
        <a:buChar char="•"/>
        <a:defRPr sz="2000" kern="1200">
          <a:solidFill>
            <a:schemeClr val="tx1"/>
          </a:solidFill>
          <a:latin typeface="+mn-lt"/>
          <a:ea typeface="+mn-ea"/>
          <a:cs typeface="+mn-cs"/>
        </a:defRPr>
      </a:lvl6pPr>
      <a:lvl7pPr marL="2971695" indent="-228592" algn="l" defTabSz="457184" rtl="0" eaLnBrk="1" latinLnBrk="0" hangingPunct="1">
        <a:spcBef>
          <a:spcPct val="20000"/>
        </a:spcBef>
        <a:buFont typeface="Arial"/>
        <a:buChar char="•"/>
        <a:defRPr sz="2000" kern="1200">
          <a:solidFill>
            <a:schemeClr val="tx1"/>
          </a:solidFill>
          <a:latin typeface="+mn-lt"/>
          <a:ea typeface="+mn-ea"/>
          <a:cs typeface="+mn-cs"/>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65" y="230188"/>
            <a:ext cx="8633531" cy="369332"/>
          </a:xfrm>
          <a:prstGeom prst="rect">
            <a:avLst/>
          </a:prstGeom>
        </p:spPr>
        <p:txBody>
          <a:bodyPr vert="horz" lIns="0" tIns="0" rIns="0" bIns="0" rtlCol="0" anchor="t">
            <a:spAutoFit/>
          </a:bodyPr>
          <a:lstStyle/>
          <a:p>
            <a:r>
              <a:rPr lang="en-US" dirty="0"/>
              <a:t>Click To Edit Master Title Style</a:t>
            </a:r>
          </a:p>
        </p:txBody>
      </p:sp>
      <p:pic>
        <p:nvPicPr>
          <p:cNvPr id="10" name="Picture 9" descr="schneider_LIO_Life-Green_RGB.png"/>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7102214" y="4509591"/>
            <a:ext cx="1922297" cy="530004"/>
          </a:xfrm>
          <a:prstGeom prst="rect">
            <a:avLst/>
          </a:prstGeom>
        </p:spPr>
      </p:pic>
      <p:sp>
        <p:nvSpPr>
          <p:cNvPr id="11" name="Text Placeholder 2"/>
          <p:cNvSpPr>
            <a:spLocks noGrp="1"/>
          </p:cNvSpPr>
          <p:nvPr>
            <p:ph type="body" idx="1"/>
          </p:nvPr>
        </p:nvSpPr>
        <p:spPr>
          <a:xfrm>
            <a:off x="252422" y="1203335"/>
            <a:ext cx="8639175" cy="2023727"/>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74"/>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89"/>
            <a:r>
              <a:rPr lang="en-US">
                <a:solidFill>
                  <a:srgbClr val="3DCD58"/>
                </a:solidFill>
              </a:rPr>
              <a:t>Page </a:t>
            </a:r>
            <a:fld id="{5A9C12DC-491F-9444-86A2-13AC5C62A2FC}" type="slidenum">
              <a:rPr lang="en-US" smtClean="0">
                <a:solidFill>
                  <a:srgbClr val="3DCD58"/>
                </a:solidFill>
              </a:rPr>
              <a:pPr defTabSz="457189"/>
              <a:t>‹#›</a:t>
            </a:fld>
            <a:endParaRPr lang="en-US" dirty="0">
              <a:solidFill>
                <a:srgbClr val="3DCD58"/>
              </a:solidFill>
            </a:endParaRPr>
          </a:p>
        </p:txBody>
      </p:sp>
      <p:sp>
        <p:nvSpPr>
          <p:cNvPr id="13" name="Footer Placeholder 4"/>
          <p:cNvSpPr>
            <a:spLocks noGrp="1"/>
          </p:cNvSpPr>
          <p:nvPr>
            <p:ph type="ftr" sz="quarter" idx="3"/>
          </p:nvPr>
        </p:nvSpPr>
        <p:spPr>
          <a:xfrm>
            <a:off x="252419" y="485717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89"/>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2683159735"/>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Lst>
  <p:hf hdr="0" dt="0"/>
  <p:txStyles>
    <p:titleStyle>
      <a:lvl1pPr algn="l" defTabSz="457189" rtl="0" eaLnBrk="1" latinLnBrk="0" hangingPunct="1">
        <a:spcBef>
          <a:spcPct val="0"/>
        </a:spcBef>
        <a:buNone/>
        <a:defRPr sz="2400" kern="1200">
          <a:solidFill>
            <a:srgbClr val="36C746"/>
          </a:solidFill>
          <a:latin typeface="Arial"/>
          <a:ea typeface="+mj-ea"/>
          <a:cs typeface="Arial"/>
        </a:defRPr>
      </a:lvl1pPr>
    </p:titleStyle>
    <p:bodyStyle>
      <a:lvl1pPr marL="173034" indent="-157159" algn="l" defTabSz="457189" rtl="0" eaLnBrk="1" latinLnBrk="0" hangingPunct="1">
        <a:spcBef>
          <a:spcPts val="500"/>
        </a:spcBef>
        <a:spcAft>
          <a:spcPts val="500"/>
        </a:spcAft>
        <a:buClr>
          <a:schemeClr val="bg2"/>
        </a:buClr>
        <a:buFont typeface="Arial" panose="020B0604020202020204" pitchFamily="34" charset="0"/>
        <a:buChar char="•"/>
        <a:defRPr sz="1400" kern="1200">
          <a:solidFill>
            <a:schemeClr val="accent1"/>
          </a:solidFill>
          <a:latin typeface="Arial"/>
          <a:ea typeface="+mn-ea"/>
          <a:cs typeface="Arial"/>
        </a:defRPr>
      </a:lvl1pPr>
      <a:lvl2pPr marL="361941" indent="-182558" algn="l" defTabSz="447664" rtl="0" eaLnBrk="1" latinLnBrk="0" hangingPunct="1">
        <a:spcBef>
          <a:spcPts val="500"/>
        </a:spcBef>
        <a:spcAft>
          <a:spcPts val="500"/>
        </a:spcAft>
        <a:buClr>
          <a:srgbClr val="36C746"/>
        </a:buClr>
        <a:buFont typeface="Arial"/>
        <a:buChar char="•"/>
        <a:defRPr sz="1200" kern="1200">
          <a:solidFill>
            <a:schemeClr val="accent1"/>
          </a:solidFill>
          <a:latin typeface="Arial"/>
          <a:ea typeface="+mn-ea"/>
          <a:cs typeface="Arial"/>
        </a:defRPr>
      </a:lvl2pPr>
      <a:lvl3pPr marL="538150" indent="-179384" algn="l" defTabSz="457189"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3pPr>
      <a:lvl4pPr marL="719120" indent="-179384" algn="l" defTabSz="457189"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4pPr>
      <a:lvl5pPr marL="896915" indent="-185733" algn="l" defTabSz="457189" rtl="0" eaLnBrk="1" latinLnBrk="0" hangingPunct="1">
        <a:spcBef>
          <a:spcPts val="500"/>
        </a:spcBef>
        <a:spcAft>
          <a:spcPts val="500"/>
        </a:spcAft>
        <a:buClr>
          <a:srgbClr val="36C746"/>
        </a:buClr>
        <a:buFont typeface="Arial" panose="020B0604020202020204" pitchFamily="34" charset="0"/>
        <a:buChar char="–"/>
        <a:defRPr sz="1050" kern="1200">
          <a:solidFill>
            <a:schemeClr val="accent1"/>
          </a:solidFill>
          <a:latin typeface="Arial"/>
          <a:ea typeface="+mn-ea"/>
          <a:cs typeface="Arial"/>
        </a:defRPr>
      </a:lvl5pPr>
      <a:lvl6pPr marL="896090" indent="-182876" algn="l" defTabSz="457189"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090" indent="-182876" algn="l" defTabSz="457189"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2.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t="7914" b="7914"/>
          <a:stretch>
            <a:fillRect/>
          </a:stretch>
        </p:blipFill>
        <p:spPr/>
      </p:pic>
      <p:sp>
        <p:nvSpPr>
          <p:cNvPr id="9" name="Rectangle 8"/>
          <p:cNvSpPr/>
          <p:nvPr/>
        </p:nvSpPr>
        <p:spPr>
          <a:xfrm>
            <a:off x="-1" y="1402339"/>
            <a:ext cx="9144001" cy="2171290"/>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itle 11"/>
          <p:cNvSpPr>
            <a:spLocks noGrp="1"/>
          </p:cNvSpPr>
          <p:nvPr>
            <p:ph type="ctrTitle"/>
          </p:nvPr>
        </p:nvSpPr>
        <p:spPr/>
        <p:txBody>
          <a:bodyPr/>
          <a:lstStyle/>
          <a:p>
            <a:r>
              <a:rPr lang="fr-FR" dirty="0" err="1"/>
              <a:t>Easergy</a:t>
            </a:r>
            <a:r>
              <a:rPr lang="fr-FR" dirty="0"/>
              <a:t> </a:t>
            </a:r>
            <a:r>
              <a:rPr lang="fr-FR" dirty="0" err="1"/>
              <a:t>MiCOM</a:t>
            </a:r>
            <a:r>
              <a:rPr lang="fr-FR" dirty="0"/>
              <a:t> P40 </a:t>
            </a:r>
            <a:endParaRPr lang="en-US" dirty="0"/>
          </a:p>
        </p:txBody>
      </p:sp>
      <p:sp>
        <p:nvSpPr>
          <p:cNvPr id="13" name="Subtitle 12"/>
          <p:cNvSpPr>
            <a:spLocks noGrp="1"/>
          </p:cNvSpPr>
          <p:nvPr>
            <p:ph type="subTitle" idx="1"/>
          </p:nvPr>
        </p:nvSpPr>
        <p:spPr/>
        <p:txBody>
          <a:bodyPr/>
          <a:lstStyle/>
          <a:p>
            <a:r>
              <a:rPr lang="en-US" dirty="0"/>
              <a:t>Smart Relays as Core Building Blocks for our Smart Digital Substation Story</a:t>
            </a:r>
          </a:p>
        </p:txBody>
      </p:sp>
      <p:sp>
        <p:nvSpPr>
          <p:cNvPr id="5" name="Footer Placeholder 4"/>
          <p:cNvSpPr>
            <a:spLocks noGrp="1"/>
          </p:cNvSpPr>
          <p:nvPr>
            <p:ph type="ftr" sz="quarter" idx="3"/>
          </p:nvPr>
        </p:nvSpPr>
        <p:spPr/>
        <p:txBody>
          <a:bodyPr/>
          <a:lstStyle/>
          <a:p>
            <a:r>
              <a:rPr lang="en-US"/>
              <a:t>Confidential Property of Schneider Electric  </a:t>
            </a:r>
            <a:endParaRPr lang="en-US" dirty="0"/>
          </a:p>
        </p:txBody>
      </p:sp>
      <p:sp>
        <p:nvSpPr>
          <p:cNvPr id="15" name="Text Placeholder 14"/>
          <p:cNvSpPr>
            <a:spLocks noGrp="1"/>
          </p:cNvSpPr>
          <p:nvPr>
            <p:ph type="body" sz="quarter" idx="15"/>
          </p:nvPr>
        </p:nvSpPr>
        <p:spPr/>
        <p:txBody>
          <a:bodyPr/>
          <a:lstStyle/>
          <a:p>
            <a:r>
              <a:rPr lang="en-US" dirty="0"/>
              <a:t>Araceli Monje, Alain Guilhen</a:t>
            </a:r>
          </a:p>
          <a:p>
            <a:r>
              <a:rPr lang="en-US" dirty="0"/>
              <a:t>May 2018</a:t>
            </a:r>
          </a:p>
        </p:txBody>
      </p:sp>
    </p:spTree>
    <p:extLst>
      <p:ext uri="{BB962C8B-B14F-4D97-AF65-F5344CB8AC3E}">
        <p14:creationId xmlns:p14="http://schemas.microsoft.com/office/powerpoint/2010/main" val="3707072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569977" y="4998124"/>
            <a:ext cx="525690" cy="92333"/>
          </a:xfrm>
        </p:spPr>
        <p:txBody>
          <a:bodyPr/>
          <a:lstStyle/>
          <a:p>
            <a:pPr defTabSz="457172">
              <a:defRPr/>
            </a:pPr>
            <a:r>
              <a:rPr lang="en-US">
                <a:solidFill>
                  <a:srgbClr val="3DCD58"/>
                </a:solidFill>
              </a:rPr>
              <a:t>Page </a:t>
            </a:r>
            <a:fld id="{5A9C12DC-491F-9444-86A2-13AC5C62A2FC}" type="slidenum">
              <a:rPr lang="en-US">
                <a:solidFill>
                  <a:srgbClr val="3DCD58"/>
                </a:solidFill>
              </a:rPr>
              <a:pPr defTabSz="457172">
                <a:defRPr/>
              </a:pPr>
              <a:t>2</a:t>
            </a:fld>
            <a:endParaRPr lang="en-US" dirty="0">
              <a:solidFill>
                <a:srgbClr val="3DCD58"/>
              </a:solidFill>
            </a:endParaRPr>
          </a:p>
        </p:txBody>
      </p:sp>
      <p:sp>
        <p:nvSpPr>
          <p:cNvPr id="3" name="Footer Placeholder 2"/>
          <p:cNvSpPr>
            <a:spLocks noGrp="1"/>
          </p:cNvSpPr>
          <p:nvPr>
            <p:ph type="ftr" sz="quarter" idx="3"/>
          </p:nvPr>
        </p:nvSpPr>
        <p:spPr>
          <a:xfrm>
            <a:off x="74500" y="4998125"/>
            <a:ext cx="1509767" cy="92333"/>
          </a:xfrm>
        </p:spPr>
        <p:txBody>
          <a:bodyPr/>
          <a:lstStyle/>
          <a:p>
            <a:pPr defTabSz="457172">
              <a:defRPr/>
            </a:pPr>
            <a:r>
              <a:rPr lang="en-US">
                <a:solidFill>
                  <a:srgbClr val="626469"/>
                </a:solidFill>
              </a:rPr>
              <a:t>Confidential Property of Schneider Electric |</a:t>
            </a:r>
            <a:endParaRPr lang="en-US" dirty="0">
              <a:solidFill>
                <a:srgbClr val="626469"/>
              </a:solidFill>
            </a:endParaRPr>
          </a:p>
        </p:txBody>
      </p:sp>
      <p:sp>
        <p:nvSpPr>
          <p:cNvPr id="390" name="Titre 3">
            <a:extLst>
              <a:ext uri="{FF2B5EF4-FFF2-40B4-BE49-F238E27FC236}">
                <a16:creationId xmlns:a16="http://schemas.microsoft.com/office/drawing/2014/main" id="{1D72CD99-D52A-4B52-9909-9FBD1529836D}"/>
              </a:ext>
            </a:extLst>
          </p:cNvPr>
          <p:cNvSpPr txBox="1">
            <a:spLocks/>
          </p:cNvSpPr>
          <p:nvPr/>
        </p:nvSpPr>
        <p:spPr>
          <a:xfrm>
            <a:off x="40554" y="175"/>
            <a:ext cx="8772520" cy="369332"/>
          </a:xfrm>
          <a:prstGeom prst="rect">
            <a:avLst/>
          </a:prstGeom>
        </p:spPr>
        <p:txBody>
          <a:bodyPr/>
          <a:lstStyle>
            <a:lvl1pPr algn="l" defTabSz="457200" rtl="0" eaLnBrk="1" latinLnBrk="0" hangingPunct="1">
              <a:spcBef>
                <a:spcPct val="0"/>
              </a:spcBef>
              <a:buNone/>
              <a:defRPr sz="2400" kern="1200">
                <a:solidFill>
                  <a:srgbClr val="36C746"/>
                </a:solidFill>
                <a:latin typeface="Arial"/>
                <a:ea typeface="+mj-ea"/>
                <a:cs typeface="Arial"/>
              </a:defRPr>
            </a:lvl1pPr>
          </a:lstStyle>
          <a:p>
            <a:pPr defTabSz="457189"/>
            <a:r>
              <a:rPr lang="fr-FR" sz="2300" b="1" dirty="0" err="1">
                <a:solidFill>
                  <a:schemeClr val="bg2"/>
                </a:solidFill>
              </a:rPr>
              <a:t>Substation</a:t>
            </a:r>
            <a:r>
              <a:rPr lang="fr-FR" sz="2300" b="1" dirty="0">
                <a:solidFill>
                  <a:schemeClr val="bg2"/>
                </a:solidFill>
              </a:rPr>
              <a:t> </a:t>
            </a:r>
            <a:r>
              <a:rPr lang="fr-FR" sz="2300" b="1" dirty="0" err="1">
                <a:solidFill>
                  <a:schemeClr val="bg2"/>
                </a:solidFill>
              </a:rPr>
              <a:t>digitization</a:t>
            </a:r>
            <a:r>
              <a:rPr lang="fr-FR" sz="2300" b="1" dirty="0">
                <a:solidFill>
                  <a:schemeClr val="bg2"/>
                </a:solidFill>
              </a:rPr>
              <a:t> </a:t>
            </a:r>
            <a:r>
              <a:rPr lang="fr-FR" sz="2300" b="1" dirty="0" err="1">
                <a:solidFill>
                  <a:schemeClr val="bg2"/>
                </a:solidFill>
              </a:rPr>
              <a:t>is</a:t>
            </a:r>
            <a:r>
              <a:rPr lang="fr-FR" sz="2300" b="1" dirty="0">
                <a:solidFill>
                  <a:schemeClr val="bg2"/>
                </a:solidFill>
              </a:rPr>
              <a:t> a </a:t>
            </a:r>
            <a:r>
              <a:rPr lang="fr-FR" sz="2300" b="1" dirty="0" err="1">
                <a:solidFill>
                  <a:schemeClr val="bg2"/>
                </a:solidFill>
              </a:rPr>
              <a:t>journey</a:t>
            </a:r>
            <a:r>
              <a:rPr lang="fr-FR" sz="2300" b="1" dirty="0">
                <a:solidFill>
                  <a:schemeClr val="bg2"/>
                </a:solidFill>
              </a:rPr>
              <a:t>… </a:t>
            </a:r>
          </a:p>
        </p:txBody>
      </p:sp>
      <p:sp>
        <p:nvSpPr>
          <p:cNvPr id="66" name="ZoneTexte 65">
            <a:extLst>
              <a:ext uri="{FF2B5EF4-FFF2-40B4-BE49-F238E27FC236}">
                <a16:creationId xmlns:a16="http://schemas.microsoft.com/office/drawing/2014/main" id="{A4ACBDA1-905A-466F-B875-3A020DBA066A}"/>
              </a:ext>
            </a:extLst>
          </p:cNvPr>
          <p:cNvSpPr txBox="1"/>
          <p:nvPr/>
        </p:nvSpPr>
        <p:spPr>
          <a:xfrm>
            <a:off x="1341" y="4608851"/>
            <a:ext cx="1570313" cy="276999"/>
          </a:xfrm>
          <a:prstGeom prst="rect">
            <a:avLst/>
          </a:prstGeom>
          <a:noFill/>
        </p:spPr>
        <p:txBody>
          <a:bodyPr wrap="square" rtlCol="0">
            <a:spAutoFit/>
          </a:bodyPr>
          <a:lstStyle/>
          <a:p>
            <a:pPr algn="ctr" defTabSz="457189"/>
            <a:r>
              <a:rPr lang="en-US" sz="1200" dirty="0">
                <a:solidFill>
                  <a:schemeClr val="bg2"/>
                </a:solidFill>
                <a:latin typeface="Arial"/>
              </a:rPr>
              <a:t>2000</a:t>
            </a:r>
          </a:p>
        </p:txBody>
      </p:sp>
      <p:sp>
        <p:nvSpPr>
          <p:cNvPr id="396" name="ZoneTexte 395">
            <a:extLst>
              <a:ext uri="{FF2B5EF4-FFF2-40B4-BE49-F238E27FC236}">
                <a16:creationId xmlns:a16="http://schemas.microsoft.com/office/drawing/2014/main" id="{FE88276A-7F4A-4718-8353-55E870738BB6}"/>
              </a:ext>
            </a:extLst>
          </p:cNvPr>
          <p:cNvSpPr txBox="1"/>
          <p:nvPr/>
        </p:nvSpPr>
        <p:spPr>
          <a:xfrm>
            <a:off x="6929573" y="4634633"/>
            <a:ext cx="1570313" cy="276999"/>
          </a:xfrm>
          <a:prstGeom prst="rect">
            <a:avLst/>
          </a:prstGeom>
          <a:noFill/>
        </p:spPr>
        <p:txBody>
          <a:bodyPr wrap="square" rtlCol="0">
            <a:spAutoFit/>
          </a:bodyPr>
          <a:lstStyle/>
          <a:p>
            <a:pPr algn="ctr" defTabSz="457189"/>
            <a:r>
              <a:rPr lang="en-US" sz="1200" dirty="0">
                <a:solidFill>
                  <a:schemeClr val="bg2"/>
                </a:solidFill>
                <a:latin typeface="Arial"/>
              </a:rPr>
              <a:t>2020</a:t>
            </a:r>
          </a:p>
        </p:txBody>
      </p:sp>
      <p:sp>
        <p:nvSpPr>
          <p:cNvPr id="397" name="ZoneTexte 396">
            <a:extLst>
              <a:ext uri="{FF2B5EF4-FFF2-40B4-BE49-F238E27FC236}">
                <a16:creationId xmlns:a16="http://schemas.microsoft.com/office/drawing/2014/main" id="{ED57B80C-565A-453A-A4F5-012AA567263F}"/>
              </a:ext>
            </a:extLst>
          </p:cNvPr>
          <p:cNvSpPr txBox="1"/>
          <p:nvPr/>
        </p:nvSpPr>
        <p:spPr>
          <a:xfrm>
            <a:off x="7714730" y="3470977"/>
            <a:ext cx="1570313" cy="430887"/>
          </a:xfrm>
          <a:prstGeom prst="rect">
            <a:avLst/>
          </a:prstGeom>
          <a:noFill/>
        </p:spPr>
        <p:txBody>
          <a:bodyPr wrap="square" rtlCol="0">
            <a:spAutoFit/>
          </a:bodyPr>
          <a:lstStyle/>
          <a:p>
            <a:pPr algn="ctr" defTabSz="457189"/>
            <a:r>
              <a:rPr lang="en-US" sz="1050" dirty="0">
                <a:solidFill>
                  <a:schemeClr val="bg2"/>
                </a:solidFill>
                <a:latin typeface="Arial"/>
              </a:rPr>
              <a:t>Connected products </a:t>
            </a:r>
          </a:p>
          <a:p>
            <a:pPr algn="ctr" defTabSz="457189"/>
            <a:r>
              <a:rPr lang="en-US" sz="1050" dirty="0">
                <a:solidFill>
                  <a:schemeClr val="bg2"/>
                </a:solidFill>
                <a:latin typeface="Arial"/>
              </a:rPr>
              <a:t>Equipment &amp; sensors</a:t>
            </a:r>
          </a:p>
        </p:txBody>
      </p:sp>
      <p:sp>
        <p:nvSpPr>
          <p:cNvPr id="398" name="ZoneTexte 397">
            <a:extLst>
              <a:ext uri="{FF2B5EF4-FFF2-40B4-BE49-F238E27FC236}">
                <a16:creationId xmlns:a16="http://schemas.microsoft.com/office/drawing/2014/main" id="{8BAA4414-22DE-414E-A3F3-3E3974CBB8F2}"/>
              </a:ext>
            </a:extLst>
          </p:cNvPr>
          <p:cNvSpPr txBox="1"/>
          <p:nvPr/>
        </p:nvSpPr>
        <p:spPr>
          <a:xfrm>
            <a:off x="7746007" y="2387156"/>
            <a:ext cx="1570313" cy="577081"/>
          </a:xfrm>
          <a:prstGeom prst="rect">
            <a:avLst/>
          </a:prstGeom>
          <a:noFill/>
        </p:spPr>
        <p:txBody>
          <a:bodyPr wrap="square" rtlCol="0">
            <a:spAutoFit/>
          </a:bodyPr>
          <a:lstStyle/>
          <a:p>
            <a:pPr algn="ctr" defTabSz="457189"/>
            <a:r>
              <a:rPr lang="en-US" sz="1050" dirty="0">
                <a:solidFill>
                  <a:schemeClr val="bg2"/>
                </a:solidFill>
                <a:latin typeface="Arial"/>
              </a:rPr>
              <a:t>Connected</a:t>
            </a:r>
          </a:p>
          <a:p>
            <a:pPr algn="ctr" defTabSz="457189"/>
            <a:r>
              <a:rPr lang="en-US" sz="1050" dirty="0">
                <a:solidFill>
                  <a:schemeClr val="bg2"/>
                </a:solidFill>
                <a:latin typeface="Arial"/>
              </a:rPr>
              <a:t>Product</a:t>
            </a:r>
          </a:p>
          <a:p>
            <a:pPr algn="ctr" defTabSz="457189"/>
            <a:r>
              <a:rPr lang="en-US" sz="1050" dirty="0">
                <a:solidFill>
                  <a:schemeClr val="bg2"/>
                </a:solidFill>
                <a:latin typeface="Arial"/>
              </a:rPr>
              <a:t>MV switchboard</a:t>
            </a:r>
          </a:p>
        </p:txBody>
      </p:sp>
      <p:sp>
        <p:nvSpPr>
          <p:cNvPr id="399" name="ZoneTexte 398">
            <a:extLst>
              <a:ext uri="{FF2B5EF4-FFF2-40B4-BE49-F238E27FC236}">
                <a16:creationId xmlns:a16="http://schemas.microsoft.com/office/drawing/2014/main" id="{84AD13D7-DD4A-4DF8-8C83-3EC3D4B0F183}"/>
              </a:ext>
            </a:extLst>
          </p:cNvPr>
          <p:cNvSpPr txBox="1"/>
          <p:nvPr/>
        </p:nvSpPr>
        <p:spPr>
          <a:xfrm>
            <a:off x="7890002" y="1662157"/>
            <a:ext cx="1167222" cy="430887"/>
          </a:xfrm>
          <a:prstGeom prst="rect">
            <a:avLst/>
          </a:prstGeom>
          <a:noFill/>
        </p:spPr>
        <p:txBody>
          <a:bodyPr wrap="square" rtlCol="0">
            <a:spAutoFit/>
          </a:bodyPr>
          <a:lstStyle>
            <a:defPPr>
              <a:defRPr lang="en-US"/>
            </a:defPPr>
            <a:lvl1pPr>
              <a:defRPr sz="1200"/>
            </a:lvl1pPr>
          </a:lstStyle>
          <a:p>
            <a:pPr algn="ctr" defTabSz="457189"/>
            <a:r>
              <a:rPr lang="en-US" sz="1050" dirty="0">
                <a:solidFill>
                  <a:schemeClr val="bg2"/>
                </a:solidFill>
                <a:latin typeface="Arial"/>
              </a:rPr>
              <a:t>Edge</a:t>
            </a:r>
          </a:p>
          <a:p>
            <a:pPr algn="ctr" defTabSz="457189"/>
            <a:r>
              <a:rPr lang="en-US" sz="1050" dirty="0">
                <a:solidFill>
                  <a:schemeClr val="bg2"/>
                </a:solidFill>
                <a:latin typeface="Arial"/>
              </a:rPr>
              <a:t>control</a:t>
            </a:r>
          </a:p>
        </p:txBody>
      </p:sp>
      <p:sp>
        <p:nvSpPr>
          <p:cNvPr id="400" name="ZoneTexte 399">
            <a:extLst>
              <a:ext uri="{FF2B5EF4-FFF2-40B4-BE49-F238E27FC236}">
                <a16:creationId xmlns:a16="http://schemas.microsoft.com/office/drawing/2014/main" id="{6ED85186-77BC-4D71-ADB8-6F057B6973FE}"/>
              </a:ext>
            </a:extLst>
          </p:cNvPr>
          <p:cNvSpPr txBox="1"/>
          <p:nvPr/>
        </p:nvSpPr>
        <p:spPr>
          <a:xfrm>
            <a:off x="7890002" y="1029656"/>
            <a:ext cx="1167222" cy="261610"/>
          </a:xfrm>
          <a:prstGeom prst="rect">
            <a:avLst/>
          </a:prstGeom>
          <a:noFill/>
        </p:spPr>
        <p:txBody>
          <a:bodyPr wrap="square" rtlCol="0">
            <a:spAutoFit/>
          </a:bodyPr>
          <a:lstStyle/>
          <a:p>
            <a:pPr algn="ctr" defTabSz="457189"/>
            <a:r>
              <a:rPr lang="en-US" sz="1050" dirty="0">
                <a:solidFill>
                  <a:schemeClr val="bg2"/>
                </a:solidFill>
                <a:latin typeface="Arial"/>
              </a:rPr>
              <a:t>Enterprise level  </a:t>
            </a:r>
          </a:p>
        </p:txBody>
      </p:sp>
      <p:cxnSp>
        <p:nvCxnSpPr>
          <p:cNvPr id="8" name="Connecteur droit avec flèche 7">
            <a:extLst>
              <a:ext uri="{FF2B5EF4-FFF2-40B4-BE49-F238E27FC236}">
                <a16:creationId xmlns:a16="http://schemas.microsoft.com/office/drawing/2014/main" id="{45D70233-3B5F-4DD1-8569-717F36429C97}"/>
              </a:ext>
            </a:extLst>
          </p:cNvPr>
          <p:cNvCxnSpPr>
            <a:cxnSpLocks/>
          </p:cNvCxnSpPr>
          <p:nvPr/>
        </p:nvCxnSpPr>
        <p:spPr>
          <a:xfrm>
            <a:off x="557349" y="4868308"/>
            <a:ext cx="7381912" cy="19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7" name="Text Placeholder 5">
            <a:extLst>
              <a:ext uri="{FF2B5EF4-FFF2-40B4-BE49-F238E27FC236}">
                <a16:creationId xmlns:a16="http://schemas.microsoft.com/office/drawing/2014/main" id="{940ED215-3000-4035-8D6B-D51E8281985F}"/>
              </a:ext>
            </a:extLst>
          </p:cNvPr>
          <p:cNvSpPr txBox="1">
            <a:spLocks/>
          </p:cNvSpPr>
          <p:nvPr/>
        </p:nvSpPr>
        <p:spPr>
          <a:xfrm>
            <a:off x="6024460" y="642023"/>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indent="-342880" defTabSz="457189">
              <a:buClr>
                <a:srgbClr val="3DCD58"/>
              </a:buClr>
            </a:pPr>
            <a:r>
              <a:rPr lang="en-US" sz="1200" dirty="0">
                <a:solidFill>
                  <a:schemeClr val="bg2"/>
                </a:solidFill>
              </a:rPr>
              <a:t>Digital Substation</a:t>
            </a:r>
          </a:p>
        </p:txBody>
      </p:sp>
      <p:sp>
        <p:nvSpPr>
          <p:cNvPr id="538" name="Text Placeholder 5">
            <a:extLst>
              <a:ext uri="{FF2B5EF4-FFF2-40B4-BE49-F238E27FC236}">
                <a16:creationId xmlns:a16="http://schemas.microsoft.com/office/drawing/2014/main" id="{0EEDD1B1-567A-4F08-882B-6B92AA7C4E8F}"/>
              </a:ext>
            </a:extLst>
          </p:cNvPr>
          <p:cNvSpPr txBox="1">
            <a:spLocks/>
          </p:cNvSpPr>
          <p:nvPr/>
        </p:nvSpPr>
        <p:spPr>
          <a:xfrm>
            <a:off x="3445535" y="653534"/>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indent="-342880" defTabSz="457189">
              <a:buClr>
                <a:srgbClr val="3DCD58"/>
              </a:buClr>
            </a:pPr>
            <a:r>
              <a:rPr lang="en-US" sz="1200" dirty="0">
                <a:solidFill>
                  <a:schemeClr val="bg2"/>
                </a:solidFill>
              </a:rPr>
              <a:t>Digital control Panel </a:t>
            </a:r>
          </a:p>
        </p:txBody>
      </p:sp>
      <p:sp>
        <p:nvSpPr>
          <p:cNvPr id="539" name="Text Placeholder 5">
            <a:extLst>
              <a:ext uri="{FF2B5EF4-FFF2-40B4-BE49-F238E27FC236}">
                <a16:creationId xmlns:a16="http://schemas.microsoft.com/office/drawing/2014/main" id="{7E57863F-F396-4F7F-837B-3D09A1298D6E}"/>
              </a:ext>
            </a:extLst>
          </p:cNvPr>
          <p:cNvSpPr txBox="1">
            <a:spLocks/>
          </p:cNvSpPr>
          <p:nvPr/>
        </p:nvSpPr>
        <p:spPr>
          <a:xfrm>
            <a:off x="750696" y="648845"/>
            <a:ext cx="2243272" cy="184666"/>
          </a:xfrm>
          <a:prstGeom prst="rect">
            <a:avLst/>
          </a:prstGeom>
        </p:spPr>
        <p:txBody>
          <a:bodyPr vert="horz" lIns="0" tIns="0" rIns="0" bIns="0" rtlCol="0">
            <a:spAutoFit/>
          </a:bodyPr>
          <a:lstStyle>
            <a:lvl1pPr marL="358762" indent="-342888" algn="l" defTabSz="457200" rtl="0" eaLnBrk="1" latinLnBrk="0" hangingPunct="1">
              <a:spcBef>
                <a:spcPts val="500"/>
              </a:spcBef>
              <a:spcAft>
                <a:spcPts val="500"/>
              </a:spcAft>
              <a:buClr>
                <a:schemeClr val="bg2"/>
              </a:buClr>
              <a:buFontTx/>
              <a:buNone/>
              <a:defRPr sz="1600" kern="1200" baseline="0">
                <a:solidFill>
                  <a:schemeClr val="accent1"/>
                </a:solidFill>
                <a:latin typeface="Arial"/>
                <a:ea typeface="+mn-ea"/>
                <a:cs typeface="Arial"/>
              </a:defRPr>
            </a:lvl1pPr>
            <a:lvl2pPr marL="407973" indent="-228592" algn="l" defTabSz="447675" rtl="0" eaLnBrk="1" latinLnBrk="0" hangingPunct="1">
              <a:spcBef>
                <a:spcPts val="500"/>
              </a:spcBef>
              <a:spcAft>
                <a:spcPts val="500"/>
              </a:spcAft>
              <a:buClr>
                <a:srgbClr val="36C746"/>
              </a:buClr>
              <a:buFontTx/>
              <a:buNone/>
              <a:defRPr sz="1200" kern="1200">
                <a:solidFill>
                  <a:schemeClr val="accent1"/>
                </a:solidFill>
                <a:latin typeface="Arial"/>
                <a:ea typeface="+mn-ea"/>
                <a:cs typeface="Arial"/>
              </a:defRPr>
            </a:lvl2pPr>
            <a:lvl3pPr marL="587354" indent="-228592" algn="l" defTabSz="457200" rtl="0" eaLnBrk="1" latinLnBrk="0" hangingPunct="1">
              <a:spcBef>
                <a:spcPts val="500"/>
              </a:spcBef>
              <a:spcAft>
                <a:spcPts val="500"/>
              </a:spcAft>
              <a:buClr>
                <a:srgbClr val="36C746"/>
              </a:buClr>
              <a:buFontTx/>
              <a:buNone/>
              <a:defRPr sz="1100" kern="1200">
                <a:solidFill>
                  <a:schemeClr val="accent1"/>
                </a:solidFill>
                <a:latin typeface="Arial"/>
                <a:ea typeface="+mn-ea"/>
                <a:cs typeface="Arial"/>
              </a:defRPr>
            </a:lvl3pPr>
            <a:lvl4pPr marL="768323"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4pPr>
            <a:lvl5pPr marL="939767" indent="-228592" algn="l" defTabSz="457200" rtl="0" eaLnBrk="1" latinLnBrk="0" hangingPunct="1">
              <a:spcBef>
                <a:spcPts val="500"/>
              </a:spcBef>
              <a:spcAft>
                <a:spcPts val="500"/>
              </a:spcAft>
              <a:buClr>
                <a:srgbClr val="36C746"/>
              </a:buClr>
              <a:buFontTx/>
              <a:buNone/>
              <a:defRPr sz="1050" kern="1200">
                <a:solidFill>
                  <a:schemeClr val="accent1"/>
                </a:solidFill>
                <a:latin typeface="Arial"/>
                <a:ea typeface="+mn-ea"/>
                <a:cs typeface="Arial"/>
              </a:defRPr>
            </a:lvl5pPr>
            <a:lvl6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baseline="0">
                <a:solidFill>
                  <a:schemeClr val="accent1"/>
                </a:solidFill>
                <a:latin typeface="Arial" panose="020B0604020202020204" pitchFamily="34" charset="0"/>
                <a:ea typeface="+mn-ea"/>
                <a:cs typeface="Arial" panose="020B0604020202020204" pitchFamily="34" charset="0"/>
              </a:defRPr>
            </a:lvl6pPr>
            <a:lvl7pPr marL="896112" indent="-182880" algn="l" defTabSz="457200" rtl="0" eaLnBrk="1" latinLnBrk="0" hangingPunct="1">
              <a:spcBef>
                <a:spcPts val="500"/>
              </a:spcBef>
              <a:spcAft>
                <a:spcPts val="500"/>
              </a:spcAft>
              <a:buClr>
                <a:schemeClr val="bg2"/>
              </a:buClr>
              <a:buFont typeface="Arial" panose="020B0604020202020204" pitchFamily="34" charset="0"/>
              <a:buChar char="–"/>
              <a:defRPr sz="1050" kern="1200">
                <a:solidFill>
                  <a:schemeClr val="accent1"/>
                </a:solidFill>
                <a:latin typeface="Arial" panose="020B0604020202020204" pitchFamily="34" charset="0"/>
                <a:ea typeface="+mn-ea"/>
                <a:cs typeface="Arial" panose="020B0604020202020204"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8753" indent="-342880" defTabSz="457189">
              <a:buClr>
                <a:srgbClr val="3DCD58"/>
              </a:buClr>
            </a:pPr>
            <a:r>
              <a:rPr lang="en-US" sz="1200" dirty="0">
                <a:solidFill>
                  <a:schemeClr val="bg2"/>
                </a:solidFill>
              </a:rPr>
              <a:t>Conventional wired substation</a:t>
            </a:r>
          </a:p>
        </p:txBody>
      </p:sp>
      <p:pic>
        <p:nvPicPr>
          <p:cNvPr id="4" name="Image 3">
            <a:extLst>
              <a:ext uri="{FF2B5EF4-FFF2-40B4-BE49-F238E27FC236}">
                <a16:creationId xmlns:a16="http://schemas.microsoft.com/office/drawing/2014/main" id="{FDBF95E8-7411-48B8-A7A6-842E23A763B1}"/>
              </a:ext>
            </a:extLst>
          </p:cNvPr>
          <p:cNvPicPr>
            <a:picLocks noChangeAspect="1"/>
          </p:cNvPicPr>
          <p:nvPr/>
        </p:nvPicPr>
        <p:blipFill rotWithShape="1">
          <a:blip r:embed="rId3"/>
          <a:srcRect r="66790"/>
          <a:stretch/>
        </p:blipFill>
        <p:spPr>
          <a:xfrm>
            <a:off x="601777" y="838200"/>
            <a:ext cx="2453460" cy="3467100"/>
          </a:xfrm>
          <a:prstGeom prst="rect">
            <a:avLst/>
          </a:prstGeom>
        </p:spPr>
      </p:pic>
      <p:sp>
        <p:nvSpPr>
          <p:cNvPr id="5" name="ZoneTexte 4">
            <a:extLst>
              <a:ext uri="{FF2B5EF4-FFF2-40B4-BE49-F238E27FC236}">
                <a16:creationId xmlns:a16="http://schemas.microsoft.com/office/drawing/2014/main" id="{E036DAB0-1C4A-4C9E-B693-001FD13D14A1}"/>
              </a:ext>
            </a:extLst>
          </p:cNvPr>
          <p:cNvSpPr txBox="1"/>
          <p:nvPr/>
        </p:nvSpPr>
        <p:spPr>
          <a:xfrm>
            <a:off x="589555" y="4235292"/>
            <a:ext cx="2350323" cy="276999"/>
          </a:xfrm>
          <a:prstGeom prst="rect">
            <a:avLst/>
          </a:prstGeom>
          <a:noFill/>
        </p:spPr>
        <p:txBody>
          <a:bodyPr wrap="none" rtlCol="0">
            <a:spAutoFit/>
          </a:bodyPr>
          <a:lstStyle/>
          <a:p>
            <a:r>
              <a:rPr lang="fr-FR" sz="1200" dirty="0" err="1">
                <a:solidFill>
                  <a:schemeClr val="accent2">
                    <a:lumMod val="75000"/>
                  </a:schemeClr>
                </a:solidFill>
              </a:rPr>
              <a:t>Powered</a:t>
            </a:r>
            <a:r>
              <a:rPr lang="fr-FR" sz="1200" dirty="0">
                <a:solidFill>
                  <a:schemeClr val="accent2">
                    <a:lumMod val="75000"/>
                  </a:schemeClr>
                </a:solidFill>
              </a:rPr>
              <a:t> 1st </a:t>
            </a:r>
            <a:r>
              <a:rPr lang="fr-FR" sz="1200" dirty="0" err="1">
                <a:solidFill>
                  <a:schemeClr val="accent2">
                    <a:lumMod val="75000"/>
                  </a:schemeClr>
                </a:solidFill>
              </a:rPr>
              <a:t>Gen</a:t>
            </a:r>
            <a:r>
              <a:rPr lang="fr-FR" sz="1200" dirty="0">
                <a:solidFill>
                  <a:schemeClr val="accent2">
                    <a:lumMod val="75000"/>
                  </a:schemeClr>
                </a:solidFill>
              </a:rPr>
              <a:t> Digital </a:t>
            </a:r>
            <a:r>
              <a:rPr lang="fr-FR" sz="1200" dirty="0" err="1">
                <a:solidFill>
                  <a:schemeClr val="accent2">
                    <a:lumMod val="75000"/>
                  </a:schemeClr>
                </a:solidFill>
              </a:rPr>
              <a:t>Relays</a:t>
            </a:r>
            <a:endParaRPr lang="fr-FR" sz="1200" dirty="0">
              <a:solidFill>
                <a:schemeClr val="accent2">
                  <a:lumMod val="75000"/>
                </a:schemeClr>
              </a:solidFill>
            </a:endParaRPr>
          </a:p>
        </p:txBody>
      </p:sp>
      <p:sp>
        <p:nvSpPr>
          <p:cNvPr id="295" name="ZoneTexte 294">
            <a:extLst>
              <a:ext uri="{FF2B5EF4-FFF2-40B4-BE49-F238E27FC236}">
                <a16:creationId xmlns:a16="http://schemas.microsoft.com/office/drawing/2014/main" id="{D34A6521-6059-4FA2-8CFC-0608BD825909}"/>
              </a:ext>
            </a:extLst>
          </p:cNvPr>
          <p:cNvSpPr txBox="1"/>
          <p:nvPr/>
        </p:nvSpPr>
        <p:spPr>
          <a:xfrm>
            <a:off x="5458047" y="4235292"/>
            <a:ext cx="2470548" cy="276999"/>
          </a:xfrm>
          <a:prstGeom prst="rect">
            <a:avLst/>
          </a:prstGeom>
          <a:noFill/>
        </p:spPr>
        <p:txBody>
          <a:bodyPr wrap="none" rtlCol="0">
            <a:spAutoFit/>
          </a:bodyPr>
          <a:lstStyle/>
          <a:p>
            <a:r>
              <a:rPr lang="fr-FR" sz="1200" dirty="0" err="1">
                <a:solidFill>
                  <a:schemeClr val="accent2">
                    <a:lumMod val="75000"/>
                  </a:schemeClr>
                </a:solidFill>
              </a:rPr>
              <a:t>Powered</a:t>
            </a:r>
            <a:r>
              <a:rPr lang="fr-FR" sz="1200" dirty="0">
                <a:solidFill>
                  <a:schemeClr val="accent2">
                    <a:lumMod val="75000"/>
                  </a:schemeClr>
                </a:solidFill>
              </a:rPr>
              <a:t> by IEC61850 &amp; </a:t>
            </a:r>
            <a:r>
              <a:rPr lang="fr-FR" sz="1200" dirty="0" err="1">
                <a:solidFill>
                  <a:schemeClr val="accent2">
                    <a:lumMod val="75000"/>
                  </a:schemeClr>
                </a:solidFill>
              </a:rPr>
              <a:t>Sensors</a:t>
            </a:r>
            <a:endParaRPr lang="fr-FR" sz="1200" dirty="0">
              <a:solidFill>
                <a:schemeClr val="accent2">
                  <a:lumMod val="75000"/>
                </a:schemeClr>
              </a:solidFill>
            </a:endParaRPr>
          </a:p>
        </p:txBody>
      </p:sp>
      <p:pic>
        <p:nvPicPr>
          <p:cNvPr id="18" name="Image 3">
            <a:extLst>
              <a:ext uri="{FF2B5EF4-FFF2-40B4-BE49-F238E27FC236}">
                <a16:creationId xmlns:a16="http://schemas.microsoft.com/office/drawing/2014/main" id="{86AC2101-6534-47D6-91AF-61788AF8AC1F}"/>
              </a:ext>
            </a:extLst>
          </p:cNvPr>
          <p:cNvPicPr>
            <a:picLocks noChangeAspect="1"/>
          </p:cNvPicPr>
          <p:nvPr/>
        </p:nvPicPr>
        <p:blipFill rotWithShape="1">
          <a:blip r:embed="rId3"/>
          <a:srcRect l="33428" r="32764"/>
          <a:stretch/>
        </p:blipFill>
        <p:spPr>
          <a:xfrm>
            <a:off x="2997886" y="833511"/>
            <a:ext cx="2497667" cy="3467100"/>
          </a:xfrm>
          <a:prstGeom prst="rect">
            <a:avLst/>
          </a:prstGeom>
        </p:spPr>
      </p:pic>
      <p:sp>
        <p:nvSpPr>
          <p:cNvPr id="19" name="ZoneTexte 4">
            <a:extLst>
              <a:ext uri="{FF2B5EF4-FFF2-40B4-BE49-F238E27FC236}">
                <a16:creationId xmlns:a16="http://schemas.microsoft.com/office/drawing/2014/main" id="{B8DFD5BE-FADB-4CA6-ACFC-D6FFB6E1D2CF}"/>
              </a:ext>
            </a:extLst>
          </p:cNvPr>
          <p:cNvSpPr txBox="1"/>
          <p:nvPr/>
        </p:nvSpPr>
        <p:spPr>
          <a:xfrm>
            <a:off x="3274989" y="4231816"/>
            <a:ext cx="1718740" cy="276999"/>
          </a:xfrm>
          <a:prstGeom prst="rect">
            <a:avLst/>
          </a:prstGeom>
          <a:noFill/>
        </p:spPr>
        <p:txBody>
          <a:bodyPr wrap="none" rtlCol="0">
            <a:spAutoFit/>
          </a:bodyPr>
          <a:lstStyle/>
          <a:p>
            <a:r>
              <a:rPr lang="fr-FR" sz="1200" dirty="0" err="1">
                <a:solidFill>
                  <a:schemeClr val="accent2">
                    <a:lumMod val="75000"/>
                  </a:schemeClr>
                </a:solidFill>
              </a:rPr>
              <a:t>Powered</a:t>
            </a:r>
            <a:r>
              <a:rPr lang="fr-FR" sz="1200" dirty="0">
                <a:solidFill>
                  <a:schemeClr val="accent2">
                    <a:lumMod val="75000"/>
                  </a:schemeClr>
                </a:solidFill>
              </a:rPr>
              <a:t> by IEC61850</a:t>
            </a:r>
          </a:p>
        </p:txBody>
      </p:sp>
      <p:pic>
        <p:nvPicPr>
          <p:cNvPr id="20" name="Image 3">
            <a:extLst>
              <a:ext uri="{FF2B5EF4-FFF2-40B4-BE49-F238E27FC236}">
                <a16:creationId xmlns:a16="http://schemas.microsoft.com/office/drawing/2014/main" id="{3064FF7B-5708-4476-B518-F41F3172AF18}"/>
              </a:ext>
            </a:extLst>
          </p:cNvPr>
          <p:cNvPicPr>
            <a:picLocks noChangeAspect="1"/>
          </p:cNvPicPr>
          <p:nvPr/>
        </p:nvPicPr>
        <p:blipFill rotWithShape="1">
          <a:blip r:embed="rId3"/>
          <a:srcRect l="67019"/>
          <a:stretch/>
        </p:blipFill>
        <p:spPr>
          <a:xfrm>
            <a:off x="5421592" y="838200"/>
            <a:ext cx="2436488" cy="3467100"/>
          </a:xfrm>
          <a:prstGeom prst="rect">
            <a:avLst/>
          </a:prstGeom>
        </p:spPr>
      </p:pic>
      <p:sp>
        <p:nvSpPr>
          <p:cNvPr id="7" name="Rectángulo: esquinas redondeadas 6">
            <a:extLst>
              <a:ext uri="{FF2B5EF4-FFF2-40B4-BE49-F238E27FC236}">
                <a16:creationId xmlns:a16="http://schemas.microsoft.com/office/drawing/2014/main" id="{94F163C2-F016-4C37-9EDD-037C7F04AC1B}"/>
              </a:ext>
            </a:extLst>
          </p:cNvPr>
          <p:cNvSpPr/>
          <p:nvPr/>
        </p:nvSpPr>
        <p:spPr>
          <a:xfrm>
            <a:off x="5605670" y="2242268"/>
            <a:ext cx="2003728" cy="1073426"/>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Titre 3">
            <a:extLst>
              <a:ext uri="{FF2B5EF4-FFF2-40B4-BE49-F238E27FC236}">
                <a16:creationId xmlns:a16="http://schemas.microsoft.com/office/drawing/2014/main" id="{91495A00-6425-4B6A-915D-BDCEFD940418}"/>
              </a:ext>
            </a:extLst>
          </p:cNvPr>
          <p:cNvSpPr txBox="1">
            <a:spLocks/>
          </p:cNvSpPr>
          <p:nvPr/>
        </p:nvSpPr>
        <p:spPr>
          <a:xfrm>
            <a:off x="44006" y="336574"/>
            <a:ext cx="8772520" cy="369332"/>
          </a:xfrm>
          <a:prstGeom prst="rect">
            <a:avLst/>
          </a:prstGeom>
        </p:spPr>
        <p:txBody>
          <a:bodyPr/>
          <a:lstStyle>
            <a:lvl1pPr algn="l" defTabSz="457200" rtl="0" eaLnBrk="1" latinLnBrk="0" hangingPunct="1">
              <a:spcBef>
                <a:spcPct val="0"/>
              </a:spcBef>
              <a:buNone/>
              <a:defRPr sz="2400" kern="1200">
                <a:solidFill>
                  <a:srgbClr val="36C746"/>
                </a:solidFill>
                <a:latin typeface="Arial"/>
                <a:ea typeface="+mj-ea"/>
                <a:cs typeface="Arial"/>
              </a:defRPr>
            </a:lvl1pPr>
          </a:lstStyle>
          <a:p>
            <a:pPr defTabSz="457189"/>
            <a:r>
              <a:rPr lang="fr-FR" sz="1800" b="1" dirty="0">
                <a:solidFill>
                  <a:schemeClr val="accent6"/>
                </a:solidFill>
              </a:rPr>
              <a:t>And </a:t>
            </a:r>
            <a:r>
              <a:rPr lang="fr-FR" sz="1800" b="1" dirty="0" err="1">
                <a:solidFill>
                  <a:schemeClr val="accent6"/>
                </a:solidFill>
              </a:rPr>
              <a:t>Easergy</a:t>
            </a:r>
            <a:r>
              <a:rPr lang="fr-FR" sz="1800" b="1" dirty="0">
                <a:solidFill>
                  <a:schemeClr val="accent6"/>
                </a:solidFill>
              </a:rPr>
              <a:t> </a:t>
            </a:r>
            <a:r>
              <a:rPr lang="fr-FR" sz="1800" b="1" dirty="0" err="1">
                <a:solidFill>
                  <a:schemeClr val="accent6"/>
                </a:solidFill>
              </a:rPr>
              <a:t>MiCOM</a:t>
            </a:r>
            <a:r>
              <a:rPr lang="fr-FR" sz="1800" b="1" dirty="0">
                <a:solidFill>
                  <a:schemeClr val="accent6"/>
                </a:solidFill>
              </a:rPr>
              <a:t> P40 joins </a:t>
            </a:r>
            <a:r>
              <a:rPr lang="fr-FR" sz="1800" b="1" dirty="0" err="1">
                <a:solidFill>
                  <a:schemeClr val="accent6"/>
                </a:solidFill>
              </a:rPr>
              <a:t>this</a:t>
            </a:r>
            <a:r>
              <a:rPr lang="fr-FR" sz="1800" b="1" dirty="0">
                <a:solidFill>
                  <a:schemeClr val="accent6"/>
                </a:solidFill>
              </a:rPr>
              <a:t> </a:t>
            </a:r>
            <a:r>
              <a:rPr lang="fr-FR" sz="1800" b="1" dirty="0" err="1">
                <a:solidFill>
                  <a:schemeClr val="accent6"/>
                </a:solidFill>
              </a:rPr>
              <a:t>journey</a:t>
            </a:r>
            <a:r>
              <a:rPr lang="fr-FR" sz="1800" b="1" dirty="0">
                <a:solidFill>
                  <a:schemeClr val="accent6"/>
                </a:solidFill>
              </a:rPr>
              <a:t> as a </a:t>
            </a:r>
            <a:r>
              <a:rPr lang="fr-FR" sz="1800" b="1" dirty="0" err="1">
                <a:solidFill>
                  <a:schemeClr val="accent6"/>
                </a:solidFill>
              </a:rPr>
              <a:t>core</a:t>
            </a:r>
            <a:r>
              <a:rPr lang="fr-FR" sz="1800" b="1" dirty="0">
                <a:solidFill>
                  <a:schemeClr val="accent6"/>
                </a:solidFill>
              </a:rPr>
              <a:t> building block!</a:t>
            </a:r>
            <a:endParaRPr lang="fr-FR" sz="1800" b="1" dirty="0">
              <a:solidFill>
                <a:schemeClr val="bg2"/>
              </a:solidFill>
            </a:endParaRPr>
          </a:p>
        </p:txBody>
      </p:sp>
    </p:spTree>
    <p:extLst>
      <p:ext uri="{BB962C8B-B14F-4D97-AF65-F5344CB8AC3E}">
        <p14:creationId xmlns:p14="http://schemas.microsoft.com/office/powerpoint/2010/main" val="373351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96" grpId="0"/>
      <p:bldP spid="397" grpId="0"/>
      <p:bldP spid="398" grpId="0"/>
      <p:bldP spid="399" grpId="0"/>
      <p:bldP spid="400" grpId="0"/>
      <p:bldP spid="537" grpId="0"/>
      <p:bldP spid="538" grpId="0"/>
      <p:bldP spid="539" grpId="0"/>
      <p:bldP spid="5" grpId="0"/>
      <p:bldP spid="295" grpId="0"/>
      <p:bldP spid="19" grpId="0"/>
      <p:bldP spid="7"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A182175-04D1-4377-8249-B164080BF81C}"/>
              </a:ext>
            </a:extLst>
          </p:cNvPr>
          <p:cNvPicPr>
            <a:picLocks noChangeAspect="1"/>
          </p:cNvPicPr>
          <p:nvPr/>
        </p:nvPicPr>
        <p:blipFill>
          <a:blip r:embed="rId3"/>
          <a:stretch>
            <a:fillRect/>
          </a:stretch>
        </p:blipFill>
        <p:spPr>
          <a:xfrm>
            <a:off x="651552" y="1465496"/>
            <a:ext cx="8096250" cy="3333750"/>
          </a:xfrm>
          <a:prstGeom prst="rect">
            <a:avLst/>
          </a:prstGeom>
        </p:spPr>
      </p:pic>
      <p:sp>
        <p:nvSpPr>
          <p:cNvPr id="5" name="object 5"/>
          <p:cNvSpPr txBox="1">
            <a:spLocks noGrp="1"/>
          </p:cNvSpPr>
          <p:nvPr>
            <p:ph type="title"/>
          </p:nvPr>
        </p:nvSpPr>
        <p:spPr>
          <a:xfrm>
            <a:off x="26128" y="198834"/>
            <a:ext cx="9518467" cy="307825"/>
          </a:xfrm>
        </p:spPr>
        <p:txBody>
          <a:bodyPr/>
          <a:lstStyle/>
          <a:p>
            <a:r>
              <a:rPr lang="en-US" sz="2300" b="1" dirty="0"/>
              <a:t> </a:t>
            </a:r>
            <a:r>
              <a:rPr lang="en-US" sz="2300" b="1" dirty="0">
                <a:solidFill>
                  <a:schemeClr val="bg2"/>
                </a:solidFill>
              </a:rPr>
              <a:t>Bringing an IED fully compliant with latest standards…</a:t>
            </a:r>
          </a:p>
        </p:txBody>
      </p:sp>
      <p:pic>
        <p:nvPicPr>
          <p:cNvPr id="57" name="Picture 2" descr="C:\Users\sesa196077\Desktop\20160323\Output34\endmarkets-14.png"/>
          <p:cNvPicPr>
            <a:picLocks noChangeAspect="1" noChangeArrowheads="1"/>
          </p:cNvPicPr>
          <p:nvPr/>
        </p:nvPicPr>
        <p:blipFill>
          <a:blip r:embed="rId4" cstate="email"/>
          <a:srcRect l="77847" t="88959"/>
          <a:stretch>
            <a:fillRect/>
          </a:stretch>
        </p:blipFill>
        <p:spPr bwMode="auto">
          <a:xfrm>
            <a:off x="7120002" y="4575957"/>
            <a:ext cx="2026397" cy="568066"/>
          </a:xfrm>
          <a:prstGeom prst="rect">
            <a:avLst/>
          </a:prstGeom>
          <a:noFill/>
        </p:spPr>
      </p:pic>
      <p:sp>
        <p:nvSpPr>
          <p:cNvPr id="8" name="ZoneTexte 7">
            <a:extLst>
              <a:ext uri="{FF2B5EF4-FFF2-40B4-BE49-F238E27FC236}">
                <a16:creationId xmlns:a16="http://schemas.microsoft.com/office/drawing/2014/main" id="{165EAFE4-15B7-4A00-A7DF-C3BA78FF3457}"/>
              </a:ext>
            </a:extLst>
          </p:cNvPr>
          <p:cNvSpPr txBox="1"/>
          <p:nvPr/>
        </p:nvSpPr>
        <p:spPr>
          <a:xfrm>
            <a:off x="4780922" y="4473947"/>
            <a:ext cx="2088819" cy="400110"/>
          </a:xfrm>
          <a:prstGeom prst="rect">
            <a:avLst/>
          </a:prstGeom>
          <a:noFill/>
        </p:spPr>
        <p:txBody>
          <a:bodyPr wrap="square" rtlCol="0">
            <a:spAutoFit/>
          </a:bodyPr>
          <a:lstStyle/>
          <a:p>
            <a:pPr defTabSz="457189"/>
            <a:r>
              <a:rPr lang="fr-FR" sz="1000" dirty="0">
                <a:solidFill>
                  <a:srgbClr val="0070C0"/>
                </a:solidFill>
                <a:latin typeface="Arial"/>
              </a:rPr>
              <a:t>Breaker </a:t>
            </a:r>
            <a:r>
              <a:rPr lang="fr-FR" sz="1000" dirty="0" err="1">
                <a:solidFill>
                  <a:srgbClr val="0070C0"/>
                </a:solidFill>
                <a:latin typeface="Arial"/>
              </a:rPr>
              <a:t>IEDs</a:t>
            </a:r>
            <a:endParaRPr lang="fr-FR" sz="1000" dirty="0">
              <a:solidFill>
                <a:srgbClr val="0070C0"/>
              </a:solidFill>
              <a:latin typeface="Arial"/>
            </a:endParaRPr>
          </a:p>
          <a:p>
            <a:pPr defTabSz="457189"/>
            <a:r>
              <a:rPr lang="fr-FR" sz="1000" dirty="0">
                <a:solidFill>
                  <a:srgbClr val="0070C0"/>
                </a:solidFill>
                <a:latin typeface="Arial"/>
              </a:rPr>
              <a:t>Smart Terminal blocks IEC 61850</a:t>
            </a:r>
          </a:p>
        </p:txBody>
      </p:sp>
      <p:sp>
        <p:nvSpPr>
          <p:cNvPr id="20" name="ZoneTexte 19">
            <a:extLst>
              <a:ext uri="{FF2B5EF4-FFF2-40B4-BE49-F238E27FC236}">
                <a16:creationId xmlns:a16="http://schemas.microsoft.com/office/drawing/2014/main" id="{CD26020B-2014-411F-8B90-F28E55476016}"/>
              </a:ext>
            </a:extLst>
          </p:cNvPr>
          <p:cNvSpPr txBox="1"/>
          <p:nvPr/>
        </p:nvSpPr>
        <p:spPr>
          <a:xfrm>
            <a:off x="370132" y="1041936"/>
            <a:ext cx="2792057" cy="553998"/>
          </a:xfrm>
          <a:prstGeom prst="rect">
            <a:avLst/>
          </a:prstGeom>
          <a:noFill/>
        </p:spPr>
        <p:txBody>
          <a:bodyPr wrap="square" rtlCol="0">
            <a:spAutoFit/>
          </a:bodyPr>
          <a:lstStyle/>
          <a:p>
            <a:pPr defTabSz="457189"/>
            <a:r>
              <a:rPr lang="fr-FR" sz="1000" dirty="0">
                <a:solidFill>
                  <a:prstClr val="black"/>
                </a:solidFill>
                <a:latin typeface="Arial"/>
              </a:rPr>
              <a:t>Condition Monitoring </a:t>
            </a:r>
          </a:p>
          <a:p>
            <a:pPr defTabSz="457189"/>
            <a:r>
              <a:rPr lang="fr-FR" sz="1000" dirty="0">
                <a:solidFill>
                  <a:prstClr val="black"/>
                </a:solidFill>
                <a:latin typeface="Arial"/>
              </a:rPr>
              <a:t>and Asset performance management:</a:t>
            </a:r>
          </a:p>
          <a:p>
            <a:pPr defTabSz="457189"/>
            <a:r>
              <a:rPr lang="fr-FR" sz="1000" dirty="0">
                <a:solidFill>
                  <a:srgbClr val="0070C0"/>
                </a:solidFill>
                <a:latin typeface="Arial"/>
              </a:rPr>
              <a:t>ISO 55000</a:t>
            </a:r>
          </a:p>
        </p:txBody>
      </p:sp>
      <p:sp>
        <p:nvSpPr>
          <p:cNvPr id="21" name="ZoneTexte 20">
            <a:extLst>
              <a:ext uri="{FF2B5EF4-FFF2-40B4-BE49-F238E27FC236}">
                <a16:creationId xmlns:a16="http://schemas.microsoft.com/office/drawing/2014/main" id="{CD12213F-2547-4F77-8848-438B4256B9C4}"/>
              </a:ext>
            </a:extLst>
          </p:cNvPr>
          <p:cNvSpPr txBox="1"/>
          <p:nvPr/>
        </p:nvSpPr>
        <p:spPr>
          <a:xfrm>
            <a:off x="204367" y="4157257"/>
            <a:ext cx="2223163" cy="553998"/>
          </a:xfrm>
          <a:prstGeom prst="rect">
            <a:avLst/>
          </a:prstGeom>
          <a:noFill/>
        </p:spPr>
        <p:txBody>
          <a:bodyPr wrap="square" rtlCol="0">
            <a:spAutoFit/>
          </a:bodyPr>
          <a:lstStyle/>
          <a:p>
            <a:pPr defTabSz="457189"/>
            <a:r>
              <a:rPr lang="fr-FR" sz="1000" dirty="0">
                <a:solidFill>
                  <a:prstClr val="black"/>
                </a:solidFill>
                <a:latin typeface="Arial"/>
              </a:rPr>
              <a:t>IEC 61850-8-1 Station bus:</a:t>
            </a:r>
          </a:p>
          <a:p>
            <a:pPr defTabSz="457189"/>
            <a:r>
              <a:rPr lang="fr-FR" sz="1000" dirty="0">
                <a:solidFill>
                  <a:prstClr val="black"/>
                </a:solidFill>
                <a:latin typeface="Arial"/>
              </a:rPr>
              <a:t>Protection and Control System </a:t>
            </a:r>
          </a:p>
          <a:p>
            <a:pPr defTabSz="457189"/>
            <a:r>
              <a:rPr lang="fr-FR" sz="1000" dirty="0">
                <a:solidFill>
                  <a:prstClr val="black"/>
                </a:solidFill>
                <a:latin typeface="Arial"/>
              </a:rPr>
              <a:t>Time </a:t>
            </a:r>
            <a:r>
              <a:rPr lang="fr-FR" sz="1000" dirty="0" err="1">
                <a:solidFill>
                  <a:prstClr val="black"/>
                </a:solidFill>
                <a:latin typeface="Arial"/>
              </a:rPr>
              <a:t>synchronization</a:t>
            </a:r>
            <a:r>
              <a:rPr lang="fr-FR" sz="1000" dirty="0">
                <a:solidFill>
                  <a:prstClr val="black"/>
                </a:solidFill>
                <a:latin typeface="Arial"/>
              </a:rPr>
              <a:t>  IEEE1588</a:t>
            </a:r>
          </a:p>
        </p:txBody>
      </p:sp>
      <p:sp>
        <p:nvSpPr>
          <p:cNvPr id="22" name="ZoneTexte 21">
            <a:extLst>
              <a:ext uri="{FF2B5EF4-FFF2-40B4-BE49-F238E27FC236}">
                <a16:creationId xmlns:a16="http://schemas.microsoft.com/office/drawing/2014/main" id="{63DBC747-46D3-49CD-BDCE-678CA78F7924}"/>
              </a:ext>
            </a:extLst>
          </p:cNvPr>
          <p:cNvSpPr txBox="1"/>
          <p:nvPr/>
        </p:nvSpPr>
        <p:spPr>
          <a:xfrm>
            <a:off x="6208546" y="972290"/>
            <a:ext cx="2906036" cy="553998"/>
          </a:xfrm>
          <a:prstGeom prst="rect">
            <a:avLst/>
          </a:prstGeom>
          <a:noFill/>
        </p:spPr>
        <p:txBody>
          <a:bodyPr wrap="square" rtlCol="0">
            <a:spAutoFit/>
          </a:bodyPr>
          <a:lstStyle/>
          <a:p>
            <a:pPr defTabSz="457189"/>
            <a:r>
              <a:rPr lang="fr-FR" sz="1000" dirty="0">
                <a:solidFill>
                  <a:prstClr val="black"/>
                </a:solidFill>
                <a:latin typeface="Arial"/>
              </a:rPr>
              <a:t>Stand </a:t>
            </a:r>
            <a:r>
              <a:rPr lang="fr-FR" sz="1000" dirty="0" err="1">
                <a:solidFill>
                  <a:prstClr val="black"/>
                </a:solidFill>
                <a:latin typeface="Arial"/>
              </a:rPr>
              <a:t>alone</a:t>
            </a:r>
            <a:r>
              <a:rPr lang="fr-FR" sz="1000" dirty="0">
                <a:solidFill>
                  <a:prstClr val="black"/>
                </a:solidFill>
                <a:latin typeface="Arial"/>
              </a:rPr>
              <a:t> </a:t>
            </a:r>
            <a:r>
              <a:rPr lang="fr-FR" sz="1000" dirty="0" err="1">
                <a:solidFill>
                  <a:prstClr val="black"/>
                </a:solidFill>
                <a:latin typeface="Arial"/>
              </a:rPr>
              <a:t>Merging</a:t>
            </a:r>
            <a:r>
              <a:rPr lang="fr-FR" sz="1000" dirty="0">
                <a:solidFill>
                  <a:prstClr val="black"/>
                </a:solidFill>
                <a:latin typeface="Arial"/>
              </a:rPr>
              <a:t> unit (SAMU)</a:t>
            </a:r>
          </a:p>
          <a:p>
            <a:pPr defTabSz="457189"/>
            <a:r>
              <a:rPr lang="fr-FR" sz="1000" dirty="0">
                <a:solidFill>
                  <a:prstClr val="black"/>
                </a:solidFill>
                <a:latin typeface="Arial"/>
              </a:rPr>
              <a:t>Non </a:t>
            </a:r>
            <a:r>
              <a:rPr lang="fr-FR" sz="1000" dirty="0" err="1">
                <a:solidFill>
                  <a:prstClr val="black"/>
                </a:solidFill>
                <a:latin typeface="Arial"/>
              </a:rPr>
              <a:t>conventional</a:t>
            </a:r>
            <a:r>
              <a:rPr lang="fr-FR" sz="1000" dirty="0">
                <a:solidFill>
                  <a:prstClr val="black"/>
                </a:solidFill>
                <a:latin typeface="Arial"/>
              </a:rPr>
              <a:t> Instrument transformer (NCIT)</a:t>
            </a:r>
          </a:p>
          <a:p>
            <a:pPr defTabSz="457189"/>
            <a:r>
              <a:rPr lang="fr-FR" sz="1000" dirty="0">
                <a:solidFill>
                  <a:prstClr val="black"/>
                </a:solidFill>
                <a:latin typeface="Arial"/>
              </a:rPr>
              <a:t>IEC 61850-9-2, </a:t>
            </a:r>
            <a:r>
              <a:rPr lang="fr-FR" sz="1000" dirty="0">
                <a:solidFill>
                  <a:srgbClr val="0070C0"/>
                </a:solidFill>
                <a:latin typeface="Arial"/>
              </a:rPr>
              <a:t>IEC 61869-13</a:t>
            </a:r>
          </a:p>
        </p:txBody>
      </p:sp>
      <p:sp>
        <p:nvSpPr>
          <p:cNvPr id="23" name="ZoneTexte 22">
            <a:extLst>
              <a:ext uri="{FF2B5EF4-FFF2-40B4-BE49-F238E27FC236}">
                <a16:creationId xmlns:a16="http://schemas.microsoft.com/office/drawing/2014/main" id="{0D2F8048-AFEB-40E5-B07A-7E63D02DAF31}"/>
              </a:ext>
            </a:extLst>
          </p:cNvPr>
          <p:cNvSpPr txBox="1"/>
          <p:nvPr/>
        </p:nvSpPr>
        <p:spPr>
          <a:xfrm>
            <a:off x="6392504" y="3739425"/>
            <a:ext cx="2090637" cy="707886"/>
          </a:xfrm>
          <a:prstGeom prst="rect">
            <a:avLst/>
          </a:prstGeom>
          <a:noFill/>
        </p:spPr>
        <p:txBody>
          <a:bodyPr wrap="none" rtlCol="0">
            <a:spAutoFit/>
          </a:bodyPr>
          <a:lstStyle/>
          <a:p>
            <a:pPr defTabSz="457189"/>
            <a:r>
              <a:rPr lang="fr-FR" sz="1000" dirty="0">
                <a:solidFill>
                  <a:prstClr val="black"/>
                </a:solidFill>
                <a:latin typeface="Arial"/>
              </a:rPr>
              <a:t>IEC 61869  Process bus </a:t>
            </a:r>
          </a:p>
          <a:p>
            <a:pPr defTabSz="457189"/>
            <a:r>
              <a:rPr lang="fr-FR" sz="1000" dirty="0" err="1">
                <a:solidFill>
                  <a:prstClr val="black"/>
                </a:solidFill>
                <a:latin typeface="Arial"/>
              </a:rPr>
              <a:t>Sample</a:t>
            </a:r>
            <a:r>
              <a:rPr lang="fr-FR" sz="1000" dirty="0">
                <a:solidFill>
                  <a:prstClr val="black"/>
                </a:solidFill>
                <a:latin typeface="Arial"/>
              </a:rPr>
              <a:t> values IEC 61850-9-2 </a:t>
            </a:r>
          </a:p>
          <a:p>
            <a:pPr defTabSz="457189"/>
            <a:r>
              <a:rPr lang="fr-FR" sz="1000" dirty="0">
                <a:solidFill>
                  <a:srgbClr val="0070C0"/>
                </a:solidFill>
                <a:latin typeface="Arial"/>
              </a:rPr>
              <a:t>CB control  IEC 61850-8-1 Goose</a:t>
            </a:r>
          </a:p>
          <a:p>
            <a:pPr defTabSz="457189"/>
            <a:r>
              <a:rPr lang="fr-FR" sz="1000" dirty="0">
                <a:solidFill>
                  <a:prstClr val="black"/>
                </a:solidFill>
                <a:latin typeface="Arial"/>
              </a:rPr>
              <a:t>Time synchro IEEE 1588 </a:t>
            </a:r>
          </a:p>
        </p:txBody>
      </p:sp>
      <p:cxnSp>
        <p:nvCxnSpPr>
          <p:cNvPr id="16" name="Connecteur droit 15">
            <a:extLst>
              <a:ext uri="{FF2B5EF4-FFF2-40B4-BE49-F238E27FC236}">
                <a16:creationId xmlns:a16="http://schemas.microsoft.com/office/drawing/2014/main" id="{D623E89F-5D9D-4F83-8821-460E9D95F2E3}"/>
              </a:ext>
            </a:extLst>
          </p:cNvPr>
          <p:cNvCxnSpPr>
            <a:cxnSpLocks/>
          </p:cNvCxnSpPr>
          <p:nvPr/>
        </p:nvCxnSpPr>
        <p:spPr>
          <a:xfrm flipH="1">
            <a:off x="137595" y="4674002"/>
            <a:ext cx="1955530"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Cercle : creux 26">
            <a:extLst>
              <a:ext uri="{FF2B5EF4-FFF2-40B4-BE49-F238E27FC236}">
                <a16:creationId xmlns:a16="http://schemas.microsoft.com/office/drawing/2014/main" id="{9C9E38F9-407A-45F3-BB6E-752F855EE8C2}"/>
              </a:ext>
            </a:extLst>
          </p:cNvPr>
          <p:cNvSpPr/>
          <p:nvPr/>
        </p:nvSpPr>
        <p:spPr>
          <a:xfrm>
            <a:off x="2883125" y="329565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cxnSp>
        <p:nvCxnSpPr>
          <p:cNvPr id="29" name="Connecteur droit 28">
            <a:extLst>
              <a:ext uri="{FF2B5EF4-FFF2-40B4-BE49-F238E27FC236}">
                <a16:creationId xmlns:a16="http://schemas.microsoft.com/office/drawing/2014/main" id="{C4D2B020-1F89-4603-A33B-38F3F5EE9C09}"/>
              </a:ext>
            </a:extLst>
          </p:cNvPr>
          <p:cNvCxnSpPr>
            <a:cxnSpLocks/>
            <a:endCxn id="27" idx="3"/>
          </p:cNvCxnSpPr>
          <p:nvPr/>
        </p:nvCxnSpPr>
        <p:spPr>
          <a:xfrm flipV="1">
            <a:off x="2093125" y="3409472"/>
            <a:ext cx="809961" cy="1264531"/>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Connecteur droit 30">
            <a:extLst>
              <a:ext uri="{FF2B5EF4-FFF2-40B4-BE49-F238E27FC236}">
                <a16:creationId xmlns:a16="http://schemas.microsoft.com/office/drawing/2014/main" id="{C3549784-A822-497E-93CA-06208F89E785}"/>
              </a:ext>
            </a:extLst>
          </p:cNvPr>
          <p:cNvCxnSpPr/>
          <p:nvPr/>
        </p:nvCxnSpPr>
        <p:spPr>
          <a:xfrm>
            <a:off x="4217751" y="4869393"/>
            <a:ext cx="2108878"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3" name="Connecteur droit 32">
            <a:extLst>
              <a:ext uri="{FF2B5EF4-FFF2-40B4-BE49-F238E27FC236}">
                <a16:creationId xmlns:a16="http://schemas.microsoft.com/office/drawing/2014/main" id="{339D945B-B90B-4C56-91E4-DF8B1F100B34}"/>
              </a:ext>
            </a:extLst>
          </p:cNvPr>
          <p:cNvCxnSpPr>
            <a:cxnSpLocks/>
          </p:cNvCxnSpPr>
          <p:nvPr/>
        </p:nvCxnSpPr>
        <p:spPr>
          <a:xfrm flipH="1">
            <a:off x="6625803" y="1526288"/>
            <a:ext cx="2175298"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5" name="Connecteur droit 34">
            <a:extLst>
              <a:ext uri="{FF2B5EF4-FFF2-40B4-BE49-F238E27FC236}">
                <a16:creationId xmlns:a16="http://schemas.microsoft.com/office/drawing/2014/main" id="{1AC1AFCA-9D27-46DF-A252-89DD08065A84}"/>
              </a:ext>
            </a:extLst>
          </p:cNvPr>
          <p:cNvCxnSpPr/>
          <p:nvPr/>
        </p:nvCxnSpPr>
        <p:spPr>
          <a:xfrm flipH="1">
            <a:off x="6326629" y="4434256"/>
            <a:ext cx="1903331"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46" name="Cercle : creux 45">
            <a:extLst>
              <a:ext uri="{FF2B5EF4-FFF2-40B4-BE49-F238E27FC236}">
                <a16:creationId xmlns:a16="http://schemas.microsoft.com/office/drawing/2014/main" id="{38FA481F-A5A7-43BD-A26F-09C3D0F68B29}"/>
              </a:ext>
            </a:extLst>
          </p:cNvPr>
          <p:cNvSpPr/>
          <p:nvPr/>
        </p:nvSpPr>
        <p:spPr>
          <a:xfrm>
            <a:off x="3568925" y="270510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dirty="0">
              <a:solidFill>
                <a:srgbClr val="3DCD58"/>
              </a:solidFill>
              <a:latin typeface="Arial"/>
            </a:endParaRPr>
          </a:p>
        </p:txBody>
      </p:sp>
      <p:cxnSp>
        <p:nvCxnSpPr>
          <p:cNvPr id="39" name="Connecteur droit 38">
            <a:extLst>
              <a:ext uri="{FF2B5EF4-FFF2-40B4-BE49-F238E27FC236}">
                <a16:creationId xmlns:a16="http://schemas.microsoft.com/office/drawing/2014/main" id="{D17D7F9B-AAA0-4486-BAF1-E8E6C9458244}"/>
              </a:ext>
            </a:extLst>
          </p:cNvPr>
          <p:cNvCxnSpPr>
            <a:cxnSpLocks/>
            <a:endCxn id="45" idx="5"/>
          </p:cNvCxnSpPr>
          <p:nvPr/>
        </p:nvCxnSpPr>
        <p:spPr>
          <a:xfrm flipH="1" flipV="1">
            <a:off x="5786410" y="3342796"/>
            <a:ext cx="540218" cy="109146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175D2265-6BFD-4CD6-84FD-5BA898C183CF}"/>
              </a:ext>
            </a:extLst>
          </p:cNvPr>
          <p:cNvCxnSpPr>
            <a:cxnSpLocks/>
          </p:cNvCxnSpPr>
          <p:nvPr/>
        </p:nvCxnSpPr>
        <p:spPr>
          <a:xfrm flipH="1">
            <a:off x="6396590" y="1517545"/>
            <a:ext cx="229212" cy="1077453"/>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3" name="Connecteur droit 42">
            <a:extLst>
              <a:ext uri="{FF2B5EF4-FFF2-40B4-BE49-F238E27FC236}">
                <a16:creationId xmlns:a16="http://schemas.microsoft.com/office/drawing/2014/main" id="{FDBCA6F3-AFF4-4177-9047-E282A06DA98E}"/>
              </a:ext>
            </a:extLst>
          </p:cNvPr>
          <p:cNvCxnSpPr>
            <a:cxnSpLocks/>
          </p:cNvCxnSpPr>
          <p:nvPr/>
        </p:nvCxnSpPr>
        <p:spPr>
          <a:xfrm>
            <a:off x="2690968" y="1578416"/>
            <a:ext cx="903983" cy="1126684"/>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9" name="Connecteur droit 48">
            <a:extLst>
              <a:ext uri="{FF2B5EF4-FFF2-40B4-BE49-F238E27FC236}">
                <a16:creationId xmlns:a16="http://schemas.microsoft.com/office/drawing/2014/main" id="{7F978D94-C2CD-4D45-8568-321E27F38C06}"/>
              </a:ext>
            </a:extLst>
          </p:cNvPr>
          <p:cNvCxnSpPr>
            <a:cxnSpLocks/>
          </p:cNvCxnSpPr>
          <p:nvPr/>
        </p:nvCxnSpPr>
        <p:spPr>
          <a:xfrm flipV="1">
            <a:off x="4217751" y="3409471"/>
            <a:ext cx="664339" cy="1459922"/>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129" name="Connecteur droit 128">
            <a:extLst>
              <a:ext uri="{FF2B5EF4-FFF2-40B4-BE49-F238E27FC236}">
                <a16:creationId xmlns:a16="http://schemas.microsoft.com/office/drawing/2014/main" id="{B91EC5D2-9EE6-40FF-9390-3670D850D7A7}"/>
              </a:ext>
            </a:extLst>
          </p:cNvPr>
          <p:cNvCxnSpPr/>
          <p:nvPr/>
        </p:nvCxnSpPr>
        <p:spPr>
          <a:xfrm>
            <a:off x="3333750" y="3019425"/>
            <a:ext cx="0"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36" name="ZoneTexte 35">
            <a:extLst>
              <a:ext uri="{FF2B5EF4-FFF2-40B4-BE49-F238E27FC236}">
                <a16:creationId xmlns:a16="http://schemas.microsoft.com/office/drawing/2014/main" id="{FAAA6596-72DF-4D90-8E1C-D9F2A1274129}"/>
              </a:ext>
            </a:extLst>
          </p:cNvPr>
          <p:cNvSpPr txBox="1"/>
          <p:nvPr/>
        </p:nvSpPr>
        <p:spPr>
          <a:xfrm>
            <a:off x="270217" y="2130564"/>
            <a:ext cx="2122874" cy="553998"/>
          </a:xfrm>
          <a:prstGeom prst="rect">
            <a:avLst/>
          </a:prstGeom>
          <a:noFill/>
        </p:spPr>
        <p:txBody>
          <a:bodyPr wrap="square" rtlCol="0">
            <a:spAutoFit/>
          </a:bodyPr>
          <a:lstStyle/>
          <a:p>
            <a:pPr defTabSz="457189"/>
            <a:r>
              <a:rPr lang="fr-FR" sz="1000" dirty="0">
                <a:solidFill>
                  <a:prstClr val="black"/>
                </a:solidFill>
                <a:latin typeface="Arial"/>
              </a:rPr>
              <a:t>End to end </a:t>
            </a:r>
            <a:r>
              <a:rPr lang="fr-FR" sz="1000" dirty="0" err="1">
                <a:solidFill>
                  <a:prstClr val="black"/>
                </a:solidFill>
                <a:latin typeface="Arial"/>
              </a:rPr>
              <a:t>Cybersecurity</a:t>
            </a:r>
            <a:r>
              <a:rPr lang="fr-FR" sz="1000" dirty="0">
                <a:solidFill>
                  <a:prstClr val="black"/>
                </a:solidFill>
                <a:latin typeface="Arial"/>
              </a:rPr>
              <a:t> </a:t>
            </a:r>
          </a:p>
          <a:p>
            <a:pPr defTabSz="457189"/>
            <a:r>
              <a:rPr lang="fr-FR" sz="1000" dirty="0">
                <a:solidFill>
                  <a:prstClr val="black"/>
                </a:solidFill>
                <a:latin typeface="Arial"/>
              </a:rPr>
              <a:t>IEC62443, IEC62351</a:t>
            </a:r>
          </a:p>
          <a:p>
            <a:pPr defTabSz="457189"/>
            <a:r>
              <a:rPr lang="fr-FR" sz="1000" dirty="0">
                <a:solidFill>
                  <a:prstClr val="black"/>
                </a:solidFill>
                <a:latin typeface="Arial"/>
              </a:rPr>
              <a:t>NERC-CIP</a:t>
            </a:r>
          </a:p>
        </p:txBody>
      </p:sp>
      <p:cxnSp>
        <p:nvCxnSpPr>
          <p:cNvPr id="42" name="Connecteur droit 41">
            <a:extLst>
              <a:ext uri="{FF2B5EF4-FFF2-40B4-BE49-F238E27FC236}">
                <a16:creationId xmlns:a16="http://schemas.microsoft.com/office/drawing/2014/main" id="{B120BF5D-A874-4B66-8BAA-7051980E1131}"/>
              </a:ext>
            </a:extLst>
          </p:cNvPr>
          <p:cNvCxnSpPr>
            <a:cxnSpLocks/>
          </p:cNvCxnSpPr>
          <p:nvPr/>
        </p:nvCxnSpPr>
        <p:spPr>
          <a:xfrm>
            <a:off x="460206" y="1578417"/>
            <a:ext cx="2223162"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Connecteur droit 16">
            <a:extLst>
              <a:ext uri="{FF2B5EF4-FFF2-40B4-BE49-F238E27FC236}">
                <a16:creationId xmlns:a16="http://schemas.microsoft.com/office/drawing/2014/main" id="{D21C7EE0-14D2-4E97-980D-6E080CF98CB6}"/>
              </a:ext>
            </a:extLst>
          </p:cNvPr>
          <p:cNvCxnSpPr/>
          <p:nvPr/>
        </p:nvCxnSpPr>
        <p:spPr>
          <a:xfrm>
            <a:off x="3193693" y="3429000"/>
            <a:ext cx="1688396" cy="414454"/>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48" name="Connecteur droit 47">
            <a:extLst>
              <a:ext uri="{FF2B5EF4-FFF2-40B4-BE49-F238E27FC236}">
                <a16:creationId xmlns:a16="http://schemas.microsoft.com/office/drawing/2014/main" id="{50D7D07C-AF02-439C-98BA-4C70802A74F3}"/>
              </a:ext>
            </a:extLst>
          </p:cNvPr>
          <p:cNvCxnSpPr>
            <a:cxnSpLocks/>
          </p:cNvCxnSpPr>
          <p:nvPr/>
        </p:nvCxnSpPr>
        <p:spPr>
          <a:xfrm flipV="1">
            <a:off x="4882090" y="2497875"/>
            <a:ext cx="2024255" cy="134558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0" name="Connecteur droit 49">
            <a:extLst>
              <a:ext uri="{FF2B5EF4-FFF2-40B4-BE49-F238E27FC236}">
                <a16:creationId xmlns:a16="http://schemas.microsoft.com/office/drawing/2014/main" id="{5D0AD989-5819-4161-871E-D18D4385F927}"/>
              </a:ext>
            </a:extLst>
          </p:cNvPr>
          <p:cNvCxnSpPr>
            <a:cxnSpLocks/>
          </p:cNvCxnSpPr>
          <p:nvPr/>
        </p:nvCxnSpPr>
        <p:spPr>
          <a:xfrm>
            <a:off x="4944912" y="3429001"/>
            <a:ext cx="401984" cy="113821"/>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F06EFFDF-12A6-4718-BEC8-908AFD337D85}"/>
              </a:ext>
            </a:extLst>
          </p:cNvPr>
          <p:cNvCxnSpPr>
            <a:cxnSpLocks/>
          </p:cNvCxnSpPr>
          <p:nvPr/>
        </p:nvCxnSpPr>
        <p:spPr>
          <a:xfrm>
            <a:off x="6390659" y="2618896"/>
            <a:ext cx="235143" cy="5691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sp>
        <p:nvSpPr>
          <p:cNvPr id="45" name="Cercle : creux 44">
            <a:extLst>
              <a:ext uri="{FF2B5EF4-FFF2-40B4-BE49-F238E27FC236}">
                <a16:creationId xmlns:a16="http://schemas.microsoft.com/office/drawing/2014/main" id="{A9E7A985-631B-4961-8DF7-B250B0583C40}"/>
              </a:ext>
            </a:extLst>
          </p:cNvPr>
          <p:cNvSpPr/>
          <p:nvPr/>
        </p:nvSpPr>
        <p:spPr>
          <a:xfrm>
            <a:off x="5670071" y="3228975"/>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sp>
        <p:nvSpPr>
          <p:cNvPr id="47" name="Cercle : creux 46">
            <a:extLst>
              <a:ext uri="{FF2B5EF4-FFF2-40B4-BE49-F238E27FC236}">
                <a16:creationId xmlns:a16="http://schemas.microsoft.com/office/drawing/2014/main" id="{DBA9EA62-C8A4-49A7-8AD3-1448398D2FFD}"/>
              </a:ext>
            </a:extLst>
          </p:cNvPr>
          <p:cNvSpPr/>
          <p:nvPr/>
        </p:nvSpPr>
        <p:spPr>
          <a:xfrm>
            <a:off x="6322208" y="2530504"/>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cxnSp>
        <p:nvCxnSpPr>
          <p:cNvPr id="64" name="Connecteur droit 63">
            <a:extLst>
              <a:ext uri="{FF2B5EF4-FFF2-40B4-BE49-F238E27FC236}">
                <a16:creationId xmlns:a16="http://schemas.microsoft.com/office/drawing/2014/main" id="{A0B78968-24B3-44FB-AF29-797453079E44}"/>
              </a:ext>
            </a:extLst>
          </p:cNvPr>
          <p:cNvCxnSpPr>
            <a:cxnSpLocks/>
          </p:cNvCxnSpPr>
          <p:nvPr/>
        </p:nvCxnSpPr>
        <p:spPr>
          <a:xfrm>
            <a:off x="1972705" y="2790011"/>
            <a:ext cx="285942" cy="413638"/>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65" name="Connecteur droit 64">
            <a:extLst>
              <a:ext uri="{FF2B5EF4-FFF2-40B4-BE49-F238E27FC236}">
                <a16:creationId xmlns:a16="http://schemas.microsoft.com/office/drawing/2014/main" id="{5D14FA9E-D301-45AD-9914-43373BF83A9A}"/>
              </a:ext>
            </a:extLst>
          </p:cNvPr>
          <p:cNvCxnSpPr>
            <a:cxnSpLocks/>
          </p:cNvCxnSpPr>
          <p:nvPr/>
        </p:nvCxnSpPr>
        <p:spPr>
          <a:xfrm flipV="1">
            <a:off x="356839" y="2785305"/>
            <a:ext cx="1615866" cy="12589"/>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Étoile : 5 branches 2">
            <a:extLst>
              <a:ext uri="{FF2B5EF4-FFF2-40B4-BE49-F238E27FC236}">
                <a16:creationId xmlns:a16="http://schemas.microsoft.com/office/drawing/2014/main" id="{024EFEFA-9B40-445D-B3B0-CCD629AD22DE}"/>
              </a:ext>
            </a:extLst>
          </p:cNvPr>
          <p:cNvSpPr/>
          <p:nvPr/>
        </p:nvSpPr>
        <p:spPr>
          <a:xfrm>
            <a:off x="2243017" y="4829513"/>
            <a:ext cx="158387" cy="130629"/>
          </a:xfrm>
          <a:prstGeom prst="star5">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E76C36E3-F2CA-4800-AEC8-095D92285F8D}"/>
              </a:ext>
            </a:extLst>
          </p:cNvPr>
          <p:cNvSpPr txBox="1"/>
          <p:nvPr/>
        </p:nvSpPr>
        <p:spPr>
          <a:xfrm>
            <a:off x="2348793" y="4783105"/>
            <a:ext cx="2088819" cy="246221"/>
          </a:xfrm>
          <a:prstGeom prst="rect">
            <a:avLst/>
          </a:prstGeom>
          <a:noFill/>
        </p:spPr>
        <p:txBody>
          <a:bodyPr wrap="square" rtlCol="0">
            <a:spAutoFit/>
          </a:bodyPr>
          <a:lstStyle/>
          <a:p>
            <a:pPr defTabSz="457189"/>
            <a:r>
              <a:rPr lang="fr-FR" sz="1000" dirty="0">
                <a:solidFill>
                  <a:srgbClr val="0070C0"/>
                </a:solidFill>
                <a:latin typeface="Arial"/>
              </a:rPr>
              <a:t>Non mature standards</a:t>
            </a:r>
          </a:p>
        </p:txBody>
      </p:sp>
      <p:pic>
        <p:nvPicPr>
          <p:cNvPr id="4" name="Image 3">
            <a:extLst>
              <a:ext uri="{FF2B5EF4-FFF2-40B4-BE49-F238E27FC236}">
                <a16:creationId xmlns:a16="http://schemas.microsoft.com/office/drawing/2014/main" id="{D9E67405-E11D-44DB-B193-92AFACF78FE1}"/>
              </a:ext>
            </a:extLst>
          </p:cNvPr>
          <p:cNvPicPr>
            <a:picLocks noChangeAspect="1"/>
          </p:cNvPicPr>
          <p:nvPr/>
        </p:nvPicPr>
        <p:blipFill>
          <a:blip r:embed="rId5"/>
          <a:stretch>
            <a:fillRect/>
          </a:stretch>
        </p:blipFill>
        <p:spPr>
          <a:xfrm>
            <a:off x="0" y="1081425"/>
            <a:ext cx="438090" cy="344517"/>
          </a:xfrm>
          <a:prstGeom prst="rect">
            <a:avLst/>
          </a:prstGeom>
        </p:spPr>
      </p:pic>
      <p:pic>
        <p:nvPicPr>
          <p:cNvPr id="6" name="Image 5">
            <a:extLst>
              <a:ext uri="{FF2B5EF4-FFF2-40B4-BE49-F238E27FC236}">
                <a16:creationId xmlns:a16="http://schemas.microsoft.com/office/drawing/2014/main" id="{0C690939-75BD-4CCC-9859-83D8B4AF5439}"/>
              </a:ext>
            </a:extLst>
          </p:cNvPr>
          <p:cNvPicPr>
            <a:picLocks noChangeAspect="1"/>
          </p:cNvPicPr>
          <p:nvPr/>
        </p:nvPicPr>
        <p:blipFill>
          <a:blip r:embed="rId6"/>
          <a:stretch>
            <a:fillRect/>
          </a:stretch>
        </p:blipFill>
        <p:spPr>
          <a:xfrm flipH="1">
            <a:off x="6127843" y="3669278"/>
            <a:ext cx="361436" cy="334328"/>
          </a:xfrm>
          <a:prstGeom prst="rect">
            <a:avLst/>
          </a:prstGeom>
        </p:spPr>
      </p:pic>
      <p:pic>
        <p:nvPicPr>
          <p:cNvPr id="9" name="Image 8">
            <a:extLst>
              <a:ext uri="{FF2B5EF4-FFF2-40B4-BE49-F238E27FC236}">
                <a16:creationId xmlns:a16="http://schemas.microsoft.com/office/drawing/2014/main" id="{031D1BDE-907F-4BEA-976F-8F06339A0201}"/>
              </a:ext>
            </a:extLst>
          </p:cNvPr>
          <p:cNvPicPr>
            <a:picLocks noChangeAspect="1"/>
          </p:cNvPicPr>
          <p:nvPr/>
        </p:nvPicPr>
        <p:blipFill>
          <a:blip r:embed="rId7"/>
          <a:stretch>
            <a:fillRect/>
          </a:stretch>
        </p:blipFill>
        <p:spPr>
          <a:xfrm>
            <a:off x="3795" y="4252909"/>
            <a:ext cx="292177" cy="383841"/>
          </a:xfrm>
          <a:prstGeom prst="rect">
            <a:avLst/>
          </a:prstGeom>
        </p:spPr>
      </p:pic>
      <p:sp>
        <p:nvSpPr>
          <p:cNvPr id="44" name="Cercle : creux 43">
            <a:extLst>
              <a:ext uri="{FF2B5EF4-FFF2-40B4-BE49-F238E27FC236}">
                <a16:creationId xmlns:a16="http://schemas.microsoft.com/office/drawing/2014/main" id="{72F4EAAF-F053-42C8-B31E-F839D093E04F}"/>
              </a:ext>
            </a:extLst>
          </p:cNvPr>
          <p:cNvSpPr/>
          <p:nvPr/>
        </p:nvSpPr>
        <p:spPr>
          <a:xfrm>
            <a:off x="2199500" y="3178079"/>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sp>
        <p:nvSpPr>
          <p:cNvPr id="51" name="Cercle : creux 50">
            <a:extLst>
              <a:ext uri="{FF2B5EF4-FFF2-40B4-BE49-F238E27FC236}">
                <a16:creationId xmlns:a16="http://schemas.microsoft.com/office/drawing/2014/main" id="{413EF7BA-0440-4FF7-8DD6-5DFC026CB232}"/>
              </a:ext>
            </a:extLst>
          </p:cNvPr>
          <p:cNvSpPr/>
          <p:nvPr/>
        </p:nvSpPr>
        <p:spPr>
          <a:xfrm>
            <a:off x="4786152" y="3363957"/>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pic>
        <p:nvPicPr>
          <p:cNvPr id="11" name="Image 10">
            <a:extLst>
              <a:ext uri="{FF2B5EF4-FFF2-40B4-BE49-F238E27FC236}">
                <a16:creationId xmlns:a16="http://schemas.microsoft.com/office/drawing/2014/main" id="{5C54C1BA-ADBB-4D35-BF7F-32F528D7AB5D}"/>
              </a:ext>
            </a:extLst>
          </p:cNvPr>
          <p:cNvPicPr>
            <a:picLocks noChangeAspect="1"/>
          </p:cNvPicPr>
          <p:nvPr/>
        </p:nvPicPr>
        <p:blipFill>
          <a:blip r:embed="rId8"/>
          <a:stretch>
            <a:fillRect/>
          </a:stretch>
        </p:blipFill>
        <p:spPr>
          <a:xfrm>
            <a:off x="68377" y="1456772"/>
            <a:ext cx="336473" cy="212509"/>
          </a:xfrm>
          <a:prstGeom prst="rect">
            <a:avLst/>
          </a:prstGeom>
        </p:spPr>
      </p:pic>
      <p:pic>
        <p:nvPicPr>
          <p:cNvPr id="53" name="Image 52">
            <a:extLst>
              <a:ext uri="{FF2B5EF4-FFF2-40B4-BE49-F238E27FC236}">
                <a16:creationId xmlns:a16="http://schemas.microsoft.com/office/drawing/2014/main" id="{DDF9D628-08B0-4982-AB1C-F58BCA6EA5F3}"/>
              </a:ext>
            </a:extLst>
          </p:cNvPr>
          <p:cNvPicPr>
            <a:picLocks noChangeAspect="1"/>
          </p:cNvPicPr>
          <p:nvPr/>
        </p:nvPicPr>
        <p:blipFill>
          <a:blip r:embed="rId6"/>
          <a:stretch>
            <a:fillRect/>
          </a:stretch>
        </p:blipFill>
        <p:spPr>
          <a:xfrm flipH="1">
            <a:off x="4437612" y="4515220"/>
            <a:ext cx="361436" cy="334328"/>
          </a:xfrm>
          <a:prstGeom prst="rect">
            <a:avLst/>
          </a:prstGeom>
        </p:spPr>
      </p:pic>
      <p:pic>
        <p:nvPicPr>
          <p:cNvPr id="54" name="Image 53">
            <a:extLst>
              <a:ext uri="{FF2B5EF4-FFF2-40B4-BE49-F238E27FC236}">
                <a16:creationId xmlns:a16="http://schemas.microsoft.com/office/drawing/2014/main" id="{FA8F9A5D-DB1B-448C-B2CA-8DE498DF317D}"/>
              </a:ext>
            </a:extLst>
          </p:cNvPr>
          <p:cNvPicPr>
            <a:picLocks noChangeAspect="1"/>
          </p:cNvPicPr>
          <p:nvPr/>
        </p:nvPicPr>
        <p:blipFill>
          <a:blip r:embed="rId6"/>
          <a:stretch>
            <a:fillRect/>
          </a:stretch>
        </p:blipFill>
        <p:spPr>
          <a:xfrm flipH="1">
            <a:off x="5918807" y="1017252"/>
            <a:ext cx="361436" cy="334328"/>
          </a:xfrm>
          <a:prstGeom prst="rect">
            <a:avLst/>
          </a:prstGeom>
        </p:spPr>
      </p:pic>
      <p:pic>
        <p:nvPicPr>
          <p:cNvPr id="55" name="Image 54">
            <a:extLst>
              <a:ext uri="{FF2B5EF4-FFF2-40B4-BE49-F238E27FC236}">
                <a16:creationId xmlns:a16="http://schemas.microsoft.com/office/drawing/2014/main" id="{D0AA9E16-0B6D-483E-B403-27CD07DFE6BF}"/>
              </a:ext>
            </a:extLst>
          </p:cNvPr>
          <p:cNvPicPr>
            <a:picLocks noChangeAspect="1"/>
          </p:cNvPicPr>
          <p:nvPr/>
        </p:nvPicPr>
        <p:blipFill>
          <a:blip r:embed="rId6"/>
          <a:stretch>
            <a:fillRect/>
          </a:stretch>
        </p:blipFill>
        <p:spPr>
          <a:xfrm flipH="1">
            <a:off x="8018" y="2082738"/>
            <a:ext cx="361436" cy="334328"/>
          </a:xfrm>
          <a:prstGeom prst="rect">
            <a:avLst/>
          </a:prstGeom>
        </p:spPr>
      </p:pic>
      <p:pic>
        <p:nvPicPr>
          <p:cNvPr id="56" name="Image 55">
            <a:extLst>
              <a:ext uri="{FF2B5EF4-FFF2-40B4-BE49-F238E27FC236}">
                <a16:creationId xmlns:a16="http://schemas.microsoft.com/office/drawing/2014/main" id="{87177BE0-57B0-4828-9D36-1B189D30D43F}"/>
              </a:ext>
            </a:extLst>
          </p:cNvPr>
          <p:cNvPicPr>
            <a:picLocks noChangeAspect="1"/>
          </p:cNvPicPr>
          <p:nvPr/>
        </p:nvPicPr>
        <p:blipFill>
          <a:blip r:embed="rId6"/>
          <a:stretch>
            <a:fillRect/>
          </a:stretch>
        </p:blipFill>
        <p:spPr>
          <a:xfrm flipH="1">
            <a:off x="11559" y="3893818"/>
            <a:ext cx="361436" cy="334328"/>
          </a:xfrm>
          <a:prstGeom prst="rect">
            <a:avLst/>
          </a:prstGeom>
        </p:spPr>
      </p:pic>
      <p:sp>
        <p:nvSpPr>
          <p:cNvPr id="2" name="Rectángulo: esquinas redondeadas 1">
            <a:extLst>
              <a:ext uri="{FF2B5EF4-FFF2-40B4-BE49-F238E27FC236}">
                <a16:creationId xmlns:a16="http://schemas.microsoft.com/office/drawing/2014/main" id="{68C6B88B-4DDA-4B8C-8437-54999BEB0DF6}"/>
              </a:ext>
            </a:extLst>
          </p:cNvPr>
          <p:cNvSpPr/>
          <p:nvPr/>
        </p:nvSpPr>
        <p:spPr>
          <a:xfrm>
            <a:off x="6406374" y="3739425"/>
            <a:ext cx="2086551" cy="504442"/>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8" name="Rectángulo: esquinas redondeadas 57">
            <a:extLst>
              <a:ext uri="{FF2B5EF4-FFF2-40B4-BE49-F238E27FC236}">
                <a16:creationId xmlns:a16="http://schemas.microsoft.com/office/drawing/2014/main" id="{DA2C2F04-4C83-4203-9924-3AB57A248255}"/>
              </a:ext>
            </a:extLst>
          </p:cNvPr>
          <p:cNvSpPr/>
          <p:nvPr/>
        </p:nvSpPr>
        <p:spPr>
          <a:xfrm>
            <a:off x="-4071" y="4031411"/>
            <a:ext cx="2247088" cy="734522"/>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9" name="Rectángulo: esquinas redondeadas 58">
            <a:extLst>
              <a:ext uri="{FF2B5EF4-FFF2-40B4-BE49-F238E27FC236}">
                <a16:creationId xmlns:a16="http://schemas.microsoft.com/office/drawing/2014/main" id="{05C6B2C2-4C3C-4E6B-9D5E-D9DC075A09A1}"/>
              </a:ext>
            </a:extLst>
          </p:cNvPr>
          <p:cNvSpPr/>
          <p:nvPr/>
        </p:nvSpPr>
        <p:spPr>
          <a:xfrm>
            <a:off x="-40491" y="2004631"/>
            <a:ext cx="2247088" cy="734522"/>
          </a:xfrm>
          <a:prstGeom prst="roundRect">
            <a:avLst/>
          </a:prstGeom>
          <a:noFill/>
          <a:ln w="381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60" name="Conector recto 59">
            <a:extLst>
              <a:ext uri="{FF2B5EF4-FFF2-40B4-BE49-F238E27FC236}">
                <a16:creationId xmlns:a16="http://schemas.microsoft.com/office/drawing/2014/main" id="{AECA130C-B6E0-4B09-828A-030B394501EA}"/>
              </a:ext>
            </a:extLst>
          </p:cNvPr>
          <p:cNvCxnSpPr/>
          <p:nvPr/>
        </p:nvCxnSpPr>
        <p:spPr>
          <a:xfrm>
            <a:off x="2323911" y="4575957"/>
            <a:ext cx="310101" cy="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62" name="ZoneTexte 36">
            <a:extLst>
              <a:ext uri="{FF2B5EF4-FFF2-40B4-BE49-F238E27FC236}">
                <a16:creationId xmlns:a16="http://schemas.microsoft.com/office/drawing/2014/main" id="{8D8ADB90-1205-45C9-A4D8-16C9B32EAB2B}"/>
              </a:ext>
            </a:extLst>
          </p:cNvPr>
          <p:cNvSpPr txBox="1"/>
          <p:nvPr/>
        </p:nvSpPr>
        <p:spPr>
          <a:xfrm>
            <a:off x="2604488" y="4452846"/>
            <a:ext cx="2088819" cy="246221"/>
          </a:xfrm>
          <a:prstGeom prst="rect">
            <a:avLst/>
          </a:prstGeom>
          <a:noFill/>
        </p:spPr>
        <p:txBody>
          <a:bodyPr wrap="square" rtlCol="0">
            <a:spAutoFit/>
          </a:bodyPr>
          <a:lstStyle/>
          <a:p>
            <a:pPr defTabSz="457189"/>
            <a:r>
              <a:rPr lang="fr-FR" sz="1000" dirty="0" err="1">
                <a:latin typeface="Arial"/>
              </a:rPr>
              <a:t>Evolving</a:t>
            </a:r>
            <a:r>
              <a:rPr lang="fr-FR" sz="1000" dirty="0">
                <a:latin typeface="Arial"/>
              </a:rPr>
              <a:t> </a:t>
            </a:r>
            <a:r>
              <a:rPr lang="fr-FR" sz="1000" dirty="0" err="1">
                <a:latin typeface="Arial"/>
              </a:rPr>
              <a:t>requirements</a:t>
            </a:r>
            <a:endParaRPr lang="fr-FR" sz="1000" dirty="0">
              <a:latin typeface="Arial"/>
            </a:endParaRPr>
          </a:p>
        </p:txBody>
      </p:sp>
    </p:spTree>
    <p:extLst>
      <p:ext uri="{BB962C8B-B14F-4D97-AF65-F5344CB8AC3E}">
        <p14:creationId xmlns:p14="http://schemas.microsoft.com/office/powerpoint/2010/main" val="1689262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8065" y="230201"/>
            <a:ext cx="8633531" cy="307777"/>
          </a:xfrm>
        </p:spPr>
        <p:txBody>
          <a:bodyPr/>
          <a:lstStyle/>
          <a:p>
            <a:r>
              <a:rPr lang="en-US" dirty="0"/>
              <a:t>MiCOM P40 Series – Process Bus</a:t>
            </a:r>
          </a:p>
        </p:txBody>
      </p:sp>
      <p:sp>
        <p:nvSpPr>
          <p:cNvPr id="4" name="Textplatzhalter 3"/>
          <p:cNvSpPr>
            <a:spLocks noGrp="1"/>
          </p:cNvSpPr>
          <p:nvPr>
            <p:ph type="body" idx="15"/>
          </p:nvPr>
        </p:nvSpPr>
        <p:spPr>
          <a:xfrm>
            <a:off x="364745" y="616861"/>
            <a:ext cx="8633531" cy="400110"/>
          </a:xfrm>
        </p:spPr>
        <p:txBody>
          <a:bodyPr/>
          <a:lstStyle/>
          <a:p>
            <a:r>
              <a:rPr lang="es-ES" sz="1400" dirty="0" err="1"/>
              <a:t>Process</a:t>
            </a:r>
            <a:r>
              <a:rPr lang="es-ES" sz="1400" dirty="0"/>
              <a:t> Bus </a:t>
            </a:r>
            <a:r>
              <a:rPr lang="es-ES" sz="1400" dirty="0" err="1"/>
              <a:t>Board</a:t>
            </a:r>
            <a:r>
              <a:rPr lang="es-ES" sz="1400" dirty="0"/>
              <a:t> in </a:t>
            </a:r>
            <a:r>
              <a:rPr lang="es-ES" sz="1400" dirty="0" err="1"/>
              <a:t>Easergy</a:t>
            </a:r>
            <a:r>
              <a:rPr lang="es-ES" sz="1400" dirty="0"/>
              <a:t> </a:t>
            </a:r>
            <a:r>
              <a:rPr lang="es-ES" sz="1400" dirty="0" err="1"/>
              <a:t>MiCOM</a:t>
            </a:r>
            <a:r>
              <a:rPr lang="es-ES" sz="1400" dirty="0"/>
              <a:t> P40 series</a:t>
            </a:r>
          </a:p>
          <a:p>
            <a:r>
              <a:rPr lang="es-ES" sz="1200" i="1" dirty="0"/>
              <a:t> SELL = P540D, P14x, P64x : Q3 2018  and  P44x, P746 : Q4 2018</a:t>
            </a:r>
            <a:endParaRPr lang="en-US" sz="1200" i="1" dirty="0"/>
          </a:p>
        </p:txBody>
      </p:sp>
      <p:sp>
        <p:nvSpPr>
          <p:cNvPr id="6" name="Inhaltsplatzhalter 5"/>
          <p:cNvSpPr>
            <a:spLocks noGrp="1"/>
          </p:cNvSpPr>
          <p:nvPr>
            <p:ph sz="quarter" idx="18"/>
          </p:nvPr>
        </p:nvSpPr>
        <p:spPr>
          <a:xfrm>
            <a:off x="354895" y="1222568"/>
            <a:ext cx="5574419" cy="3849772"/>
          </a:xfrm>
        </p:spPr>
        <p:txBody>
          <a:bodyPr/>
          <a:lstStyle/>
          <a:p>
            <a:pPr>
              <a:spcBef>
                <a:spcPts val="0"/>
              </a:spcBef>
            </a:pPr>
            <a:r>
              <a:rPr lang="en-US" dirty="0"/>
              <a:t>New Process Bus Board in </a:t>
            </a:r>
            <a:r>
              <a:rPr lang="en-US" dirty="0" err="1"/>
              <a:t>Easergy</a:t>
            </a:r>
            <a:r>
              <a:rPr lang="en-US" dirty="0"/>
              <a:t> MiCOM P40 series</a:t>
            </a:r>
          </a:p>
          <a:p>
            <a:pPr lvl="1">
              <a:spcBef>
                <a:spcPts val="0"/>
              </a:spcBef>
            </a:pPr>
            <a:r>
              <a:rPr lang="en-US" dirty="0"/>
              <a:t>Compliant with latest PB standard IEC61869-9</a:t>
            </a:r>
          </a:p>
          <a:p>
            <a:pPr lvl="1">
              <a:spcBef>
                <a:spcPts val="0"/>
              </a:spcBef>
            </a:pPr>
            <a:r>
              <a:rPr lang="en-US" dirty="0"/>
              <a:t>Backwards compatibility with previous standard 9-2 LE</a:t>
            </a:r>
          </a:p>
          <a:p>
            <a:pPr lvl="1">
              <a:spcBef>
                <a:spcPts val="0"/>
              </a:spcBef>
            </a:pPr>
            <a:r>
              <a:rPr lang="en-US" dirty="0"/>
              <a:t>Sampled Values and GOOSE supported in the same Ethernet interface</a:t>
            </a:r>
          </a:p>
          <a:p>
            <a:pPr lvl="1">
              <a:spcBef>
                <a:spcPts val="0"/>
              </a:spcBef>
            </a:pPr>
            <a:r>
              <a:rPr lang="en-US" dirty="0"/>
              <a:t>Fully compliant with IEC61850 Ed 2</a:t>
            </a:r>
          </a:p>
          <a:p>
            <a:pPr lvl="1">
              <a:spcBef>
                <a:spcPts val="0"/>
              </a:spcBef>
            </a:pPr>
            <a:r>
              <a:rPr lang="en-US" dirty="0"/>
              <a:t>Ethernet Redundancy provided (PRP)</a:t>
            </a:r>
          </a:p>
          <a:p>
            <a:pPr lvl="1">
              <a:spcBef>
                <a:spcPts val="0"/>
              </a:spcBef>
            </a:pPr>
            <a:r>
              <a:rPr lang="en-US" dirty="0"/>
              <a:t>Advanced Cybersecurity features (RBAC, port hardening, password management, security logs)</a:t>
            </a:r>
          </a:p>
          <a:p>
            <a:pPr lvl="1">
              <a:spcBef>
                <a:spcPts val="0"/>
              </a:spcBef>
            </a:pPr>
            <a:r>
              <a:rPr lang="en-US" dirty="0"/>
              <a:t>Fully Compatible with the enhanced IEEE1588/RSTP Station Bus Board</a:t>
            </a:r>
          </a:p>
          <a:p>
            <a:pPr lvl="1">
              <a:spcBef>
                <a:spcPts val="0"/>
              </a:spcBef>
            </a:pPr>
            <a:r>
              <a:rPr lang="en-US" dirty="0"/>
              <a:t>Full coverage of Transmission Applications (Feeder, Line Diff, Distance, Transformer and Busbar)</a:t>
            </a:r>
          </a:p>
          <a:p>
            <a:pPr lvl="1">
              <a:spcBef>
                <a:spcPts val="0"/>
              </a:spcBef>
            </a:pPr>
            <a:endParaRPr lang="en-US" dirty="0"/>
          </a:p>
          <a:p>
            <a:pPr lvl="1">
              <a:spcBef>
                <a:spcPts val="0"/>
              </a:spcBef>
            </a:pPr>
            <a:endParaRPr lang="en-US" dirty="0"/>
          </a:p>
          <a:p>
            <a:pPr lvl="1">
              <a:spcBef>
                <a:spcPts val="0"/>
              </a:spcBef>
            </a:pPr>
            <a:endParaRPr lang="en-US" dirty="0"/>
          </a:p>
          <a:p>
            <a:pPr marL="179383" lvl="1" indent="0">
              <a:spcBef>
                <a:spcPts val="0"/>
              </a:spcBef>
              <a:buNone/>
            </a:pPr>
            <a:endParaRPr lang="es-ES" dirty="0"/>
          </a:p>
          <a:p>
            <a:pPr marL="15875" indent="0">
              <a:spcBef>
                <a:spcPts val="0"/>
              </a:spcBef>
              <a:buNone/>
            </a:pPr>
            <a:endParaRPr lang="en-US" dirty="0"/>
          </a:p>
        </p:txBody>
      </p:sp>
      <p:sp>
        <p:nvSpPr>
          <p:cNvPr id="8" name="Foliennummernplatzhalter 7"/>
          <p:cNvSpPr>
            <a:spLocks noGrp="1"/>
          </p:cNvSpPr>
          <p:nvPr>
            <p:ph type="sldNum" sz="quarter" idx="4"/>
          </p:nvPr>
        </p:nvSpPr>
        <p:spPr/>
        <p:txBody>
          <a:bodyPr/>
          <a:lstStyle/>
          <a:p>
            <a:pPr defTabSz="457189">
              <a:defRPr/>
            </a:pPr>
            <a:r>
              <a:rPr lang="en-US">
                <a:solidFill>
                  <a:srgbClr val="3DCD58"/>
                </a:solidFill>
              </a:rPr>
              <a:t>Page </a:t>
            </a:r>
            <a:fld id="{5A9C12DC-491F-9444-86A2-13AC5C62A2FC}" type="slidenum">
              <a:rPr lang="en-US">
                <a:solidFill>
                  <a:srgbClr val="3DCD58"/>
                </a:solidFill>
              </a:rPr>
              <a:pPr defTabSz="457189">
                <a:defRPr/>
              </a:pPr>
              <a:t>4</a:t>
            </a:fld>
            <a:endParaRPr lang="en-US" dirty="0">
              <a:solidFill>
                <a:srgbClr val="3DCD58"/>
              </a:solidFill>
            </a:endParaRPr>
          </a:p>
        </p:txBody>
      </p:sp>
      <p:sp>
        <p:nvSpPr>
          <p:cNvPr id="9" name="Fußzeilenplatzhalter 8"/>
          <p:cNvSpPr>
            <a:spLocks noGrp="1"/>
          </p:cNvSpPr>
          <p:nvPr>
            <p:ph type="ftr" sz="quarter" idx="3"/>
          </p:nvPr>
        </p:nvSpPr>
        <p:spPr/>
        <p:txBody>
          <a:bodyPr/>
          <a:lstStyle/>
          <a:p>
            <a:pPr defTabSz="457189">
              <a:defRPr/>
            </a:pPr>
            <a:r>
              <a:rPr lang="en-US">
                <a:solidFill>
                  <a:srgbClr val="626469"/>
                </a:solidFill>
              </a:rPr>
              <a:t>Confidential Property of Schneider Electric |</a:t>
            </a:r>
            <a:endParaRPr lang="en-US" dirty="0">
              <a:solidFill>
                <a:srgbClr val="626469"/>
              </a:solidFill>
            </a:endParaRPr>
          </a:p>
        </p:txBody>
      </p:sp>
      <p:sp>
        <p:nvSpPr>
          <p:cNvPr id="20" name="Text Placeholder 5"/>
          <p:cNvSpPr>
            <a:spLocks noGrp="1"/>
          </p:cNvSpPr>
          <p:nvPr>
            <p:ph type="body" sz="quarter" idx="13"/>
          </p:nvPr>
        </p:nvSpPr>
        <p:spPr>
          <a:xfrm>
            <a:off x="667632" y="4592207"/>
            <a:ext cx="5090657" cy="123111"/>
          </a:xfrm>
        </p:spPr>
        <p:txBody>
          <a:bodyPr>
            <a:spAutoFit/>
          </a:bodyPr>
          <a:lstStyle/>
          <a:p>
            <a:r>
              <a:rPr lang="en-US" dirty="0"/>
              <a:t>Keep on improving our products to defend our T&amp;D market</a:t>
            </a:r>
          </a:p>
        </p:txBody>
      </p:sp>
      <p:sp>
        <p:nvSpPr>
          <p:cNvPr id="10" name="Marcador de texto 9"/>
          <p:cNvSpPr>
            <a:spLocks noGrp="1"/>
          </p:cNvSpPr>
          <p:nvPr>
            <p:ph type="body" sz="quarter" idx="13"/>
          </p:nvPr>
        </p:nvSpPr>
        <p:spPr>
          <a:xfrm>
            <a:off x="6333200" y="4428001"/>
            <a:ext cx="2698750" cy="123111"/>
          </a:xfrm>
        </p:spPr>
        <p:txBody>
          <a:bodyPr/>
          <a:lstStyle/>
          <a:p>
            <a:r>
              <a:rPr lang="es-ES" dirty="0" err="1"/>
              <a:t>Process</a:t>
            </a:r>
            <a:r>
              <a:rPr lang="es-ES" dirty="0"/>
              <a:t> Bus </a:t>
            </a:r>
            <a:r>
              <a:rPr lang="es-ES" dirty="0" err="1"/>
              <a:t>Architecture</a:t>
            </a:r>
            <a:r>
              <a:rPr lang="es-ES" dirty="0"/>
              <a:t> </a:t>
            </a:r>
            <a:r>
              <a:rPr lang="es-ES" dirty="0" err="1"/>
              <a:t>principle</a:t>
            </a:r>
            <a:r>
              <a:rPr lang="es-ES" dirty="0"/>
              <a:t> and Hardware</a:t>
            </a:r>
          </a:p>
        </p:txBody>
      </p:sp>
      <p:pic>
        <p:nvPicPr>
          <p:cNvPr id="22" name="Imagen 21"/>
          <p:cNvPicPr/>
          <p:nvPr/>
        </p:nvPicPr>
        <p:blipFill rotWithShape="1">
          <a:blip r:embed="rId2" cstate="email">
            <a:extLst>
              <a:ext uri="{28A0092B-C50C-407E-A947-70E740481C1C}">
                <a14:useLocalDpi xmlns:a14="http://schemas.microsoft.com/office/drawing/2010/main" val="0"/>
              </a:ext>
            </a:extLst>
          </a:blip>
          <a:srcRect l="15604" t="10166" r="13084" b="9142"/>
          <a:stretch/>
        </p:blipFill>
        <p:spPr bwMode="auto">
          <a:xfrm>
            <a:off x="6017889" y="893855"/>
            <a:ext cx="2980386" cy="2072201"/>
          </a:xfrm>
          <a:prstGeom prst="rect">
            <a:avLst/>
          </a:prstGeom>
          <a:noFill/>
          <a:ln>
            <a:noFill/>
          </a:ln>
        </p:spPr>
      </p:pic>
      <p:pic>
        <p:nvPicPr>
          <p:cNvPr id="3" name="Imagen 2"/>
          <p:cNvPicPr>
            <a:picLocks noChangeAspect="1"/>
          </p:cNvPicPr>
          <p:nvPr/>
        </p:nvPicPr>
        <p:blipFill>
          <a:blip r:embed="rId3"/>
          <a:stretch>
            <a:fillRect/>
          </a:stretch>
        </p:blipFill>
        <p:spPr>
          <a:xfrm>
            <a:off x="8146595" y="92578"/>
            <a:ext cx="762066" cy="755970"/>
          </a:xfrm>
          <a:prstGeom prst="rect">
            <a:avLst/>
          </a:prstGeom>
        </p:spPr>
      </p:pic>
      <p:grpSp>
        <p:nvGrpSpPr>
          <p:cNvPr id="13" name="Grupo 12"/>
          <p:cNvGrpSpPr/>
          <p:nvPr/>
        </p:nvGrpSpPr>
        <p:grpSpPr>
          <a:xfrm>
            <a:off x="6593906" y="3061676"/>
            <a:ext cx="2177338" cy="1099511"/>
            <a:chOff x="6593905" y="3061675"/>
            <a:chExt cx="2177338" cy="1099511"/>
          </a:xfrm>
        </p:grpSpPr>
        <p:pic>
          <p:nvPicPr>
            <p:cNvPr id="12" name="Picture 8"/>
            <p:cNvPicPr>
              <a:picLocks noChangeAspect="1"/>
            </p:cNvPicPr>
            <p:nvPr/>
          </p:nvPicPr>
          <p:blipFill rotWithShape="1">
            <a:blip r:embed="rId4"/>
            <a:srcRect t="57368"/>
            <a:stretch/>
          </p:blipFill>
          <p:spPr>
            <a:xfrm>
              <a:off x="6593905" y="3061675"/>
              <a:ext cx="2177338" cy="1099511"/>
            </a:xfrm>
            <a:prstGeom prst="rect">
              <a:avLst/>
            </a:prstGeom>
          </p:spPr>
        </p:pic>
        <p:sp>
          <p:nvSpPr>
            <p:cNvPr id="7" name="Rectángulo 6"/>
            <p:cNvSpPr/>
            <p:nvPr/>
          </p:nvSpPr>
          <p:spPr>
            <a:xfrm>
              <a:off x="6698120" y="3954920"/>
              <a:ext cx="359028" cy="1121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s-ES">
                <a:solidFill>
                  <a:prstClr val="white"/>
                </a:solidFill>
                <a:latin typeface="Arial"/>
              </a:endParaRPr>
            </a:p>
          </p:txBody>
        </p:sp>
      </p:grpSp>
      <p:sp>
        <p:nvSpPr>
          <p:cNvPr id="11" name="Rectángulo 10"/>
          <p:cNvSpPr/>
          <p:nvPr/>
        </p:nvSpPr>
        <p:spPr>
          <a:xfrm>
            <a:off x="7786426" y="3011362"/>
            <a:ext cx="274881" cy="908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s-ES">
              <a:solidFill>
                <a:prstClr val="white"/>
              </a:solidFill>
              <a:latin typeface="Arial"/>
            </a:endParaRPr>
          </a:p>
        </p:txBody>
      </p:sp>
      <p:sp>
        <p:nvSpPr>
          <p:cNvPr id="15" name="ZoneTexte 22"/>
          <p:cNvSpPr txBox="1"/>
          <p:nvPr/>
        </p:nvSpPr>
        <p:spPr>
          <a:xfrm>
            <a:off x="5908954" y="4721797"/>
            <a:ext cx="1167779" cy="144277"/>
          </a:xfrm>
          <a:prstGeom prst="rect">
            <a:avLst/>
          </a:prstGeom>
          <a:solidFill>
            <a:srgbClr val="FF0000"/>
          </a:solidFill>
        </p:spPr>
        <p:txBody>
          <a:bodyPr wrap="square" lIns="51440" tIns="25721" rIns="51440" bIns="25721" rtlCol="0">
            <a:spAutoFit/>
          </a:bodyPr>
          <a:lstStyle/>
          <a:p>
            <a:pPr algn="ctr" defTabSz="514333"/>
            <a:r>
              <a:rPr lang="fr-FR" sz="600">
                <a:solidFill>
                  <a:prstClr val="white"/>
                </a:solidFill>
                <a:latin typeface="Arial"/>
              </a:rPr>
              <a:t>Internal use only</a:t>
            </a:r>
          </a:p>
        </p:txBody>
      </p:sp>
    </p:spTree>
    <p:extLst>
      <p:ext uri="{BB962C8B-B14F-4D97-AF65-F5344CB8AC3E}">
        <p14:creationId xmlns:p14="http://schemas.microsoft.com/office/powerpoint/2010/main" val="275667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Marcador de contenido 15">
            <a:extLst>
              <a:ext uri="{FF2B5EF4-FFF2-40B4-BE49-F238E27FC236}">
                <a16:creationId xmlns:a16="http://schemas.microsoft.com/office/drawing/2014/main" id="{97CEE883-6C7B-45C3-AD10-98FDFB56CC5C}"/>
              </a:ext>
            </a:extLst>
          </p:cNvPr>
          <p:cNvPicPr>
            <a:picLocks noGrp="1" noChangeAspect="1"/>
          </p:cNvPicPr>
          <p:nvPr>
            <p:ph sz="quarter" idx="12"/>
          </p:nvPr>
        </p:nvPicPr>
        <p:blipFill rotWithShape="1">
          <a:blip r:embed="rId2"/>
          <a:srcRect l="46254" r="8725" b="29653"/>
          <a:stretch/>
        </p:blipFill>
        <p:spPr>
          <a:xfrm>
            <a:off x="4613272" y="-2"/>
            <a:ext cx="4530723" cy="5143499"/>
          </a:xfrm>
          <a:prstGeom prst="rect">
            <a:avLst/>
          </a:prstGeom>
        </p:spPr>
      </p:pic>
      <p:sp>
        <p:nvSpPr>
          <p:cNvPr id="11" name="Rectangle 10"/>
          <p:cNvSpPr/>
          <p:nvPr/>
        </p:nvSpPr>
        <p:spPr>
          <a:xfrm>
            <a:off x="4613271" y="3620219"/>
            <a:ext cx="4530725"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Content Placeholder 1"/>
          <p:cNvSpPr txBox="1">
            <a:spLocks/>
          </p:cNvSpPr>
          <p:nvPr/>
        </p:nvSpPr>
        <p:spPr>
          <a:xfrm>
            <a:off x="-39756" y="-5"/>
            <a:ext cx="5030014" cy="5143502"/>
          </a:xfrm>
          <a:prstGeom prst="rect">
            <a:avLst/>
          </a:prstGeom>
          <a:solidFill>
            <a:schemeClr val="tx2">
              <a:alpha val="80000"/>
            </a:schemeClr>
          </a:solidFill>
        </p:spPr>
        <p:txBody>
          <a:bodyPr vert="horz" lIns="252000" tIns="252000" rIns="252000" bIns="252000" anchor="ctr" anchorCtr="0"/>
          <a:lstStyle>
            <a:lvl1pPr marL="0" indent="0" algn="l" defTabSz="457200" rtl="0" eaLnBrk="1" latinLnBrk="0" hangingPunct="1">
              <a:spcBef>
                <a:spcPct val="20000"/>
              </a:spcBef>
              <a:buFont typeface="Arial"/>
              <a:buNone/>
              <a:defRPr sz="2400" kern="1200">
                <a:solidFill>
                  <a:schemeClr val="bg1"/>
                </a:solidFill>
                <a:latin typeface="+mn-lt"/>
                <a:ea typeface="+mn-ea"/>
                <a:cs typeface="+mn-cs"/>
              </a:defRPr>
            </a:lvl1pPr>
            <a:lvl2pPr marL="442913" indent="-265113" algn="l" defTabSz="457200" rtl="0" eaLnBrk="1" latinLnBrk="0" hangingPunct="1">
              <a:spcBef>
                <a:spcPct val="20000"/>
              </a:spcBef>
              <a:buFont typeface="Arial"/>
              <a:buChar char="•"/>
              <a:defRPr sz="2000" kern="1200">
                <a:solidFill>
                  <a:schemeClr val="bg1"/>
                </a:solidFill>
                <a:latin typeface="+mn-lt"/>
                <a:ea typeface="+mn-ea"/>
                <a:cs typeface="+mn-cs"/>
              </a:defRPr>
            </a:lvl2pPr>
            <a:lvl3pPr marL="708025" indent="-228600" algn="l" defTabSz="457200" rtl="0" eaLnBrk="1" latinLnBrk="0" hangingPunct="1">
              <a:spcBef>
                <a:spcPct val="20000"/>
              </a:spcBef>
              <a:buFont typeface="Lucida Grande"/>
              <a:buChar char="–"/>
              <a:defRPr sz="1800" kern="1200">
                <a:solidFill>
                  <a:schemeClr val="bg1"/>
                </a:solidFill>
                <a:latin typeface="+mn-lt"/>
                <a:ea typeface="+mn-ea"/>
                <a:cs typeface="+mn-cs"/>
              </a:defRPr>
            </a:lvl3pPr>
            <a:lvl4pPr marL="976313" indent="-228600" algn="l" defTabSz="457200" rtl="0" eaLnBrk="1" latinLnBrk="0" hangingPunct="1">
              <a:spcBef>
                <a:spcPct val="20000"/>
              </a:spcBef>
              <a:buFont typeface="Lucida Grande"/>
              <a:buChar char="–"/>
              <a:defRPr sz="1600" kern="1200">
                <a:solidFill>
                  <a:schemeClr val="bg1"/>
                </a:solidFill>
                <a:latin typeface="+mn-lt"/>
                <a:ea typeface="+mn-ea"/>
                <a:cs typeface="+mn-cs"/>
              </a:defRPr>
            </a:lvl4pPr>
            <a:lvl5pPr marL="1258888" indent="-231775" algn="l" defTabSz="314325" rtl="0" eaLnBrk="1" latinLnBrk="0" hangingPunct="1">
              <a:spcBef>
                <a:spcPct val="20000"/>
              </a:spcBef>
              <a:buFont typeface="Lucida Grande"/>
              <a:buChar char="–"/>
              <a:defRPr sz="16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prstClr val="white"/>
              </a:solidFill>
              <a:effectLst/>
              <a:uLnTx/>
              <a:uFillTx/>
              <a:latin typeface="Arial"/>
              <a:ea typeface="+mn-ea"/>
              <a:cs typeface="+mn-cs"/>
            </a:endParaRPr>
          </a:p>
        </p:txBody>
      </p:sp>
      <p:pic>
        <p:nvPicPr>
          <p:cNvPr id="13" name="Picture 12" descr="schneider_LIO_White_RG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05945" y="4521133"/>
            <a:ext cx="1907005" cy="506914"/>
          </a:xfrm>
          <a:prstGeom prst="rect">
            <a:avLst/>
          </a:prstGeom>
        </p:spPr>
      </p:pic>
      <p:sp>
        <p:nvSpPr>
          <p:cNvPr id="4" name="Slide Number Placeholder 3"/>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FFFFFF"/>
                </a:solidFill>
                <a:effectLst/>
                <a:uLnTx/>
                <a:uFillTx/>
                <a:latin typeface="Arial"/>
                <a:ea typeface="+mn-ea"/>
                <a:cs typeface="Arial"/>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600" b="0" i="0" u="none" strike="noStrike" kern="1200" cap="none" spc="0" normalizeH="0" baseline="0" noProof="0" dirty="0">
              <a:ln>
                <a:noFill/>
              </a:ln>
              <a:solidFill>
                <a:srgbClr val="FFFFFF"/>
              </a:solidFill>
              <a:effectLst/>
              <a:uLnTx/>
              <a:uFillTx/>
              <a:latin typeface="Arial"/>
              <a:ea typeface="+mn-ea"/>
              <a:cs typeface="Arial"/>
            </a:endParaRPr>
          </a:p>
        </p:txBody>
      </p:sp>
      <p:sp>
        <p:nvSpPr>
          <p:cNvPr id="5" name="Footer Placeholder 4"/>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FFFFFF"/>
              </a:solidFill>
              <a:effectLst/>
              <a:uLnTx/>
              <a:uFillTx/>
              <a:latin typeface="Arial"/>
              <a:ea typeface="+mn-ea"/>
              <a:cs typeface="Arial"/>
            </a:endParaRPr>
          </a:p>
        </p:txBody>
      </p:sp>
      <p:sp>
        <p:nvSpPr>
          <p:cNvPr id="7" name="Rectangle 6"/>
          <p:cNvSpPr/>
          <p:nvPr/>
        </p:nvSpPr>
        <p:spPr>
          <a:xfrm>
            <a:off x="4613273" y="3620222"/>
            <a:ext cx="4530725"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descr="schneider_LIO_White_RGB.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17" name="CuadroTexto 16">
            <a:extLst>
              <a:ext uri="{FF2B5EF4-FFF2-40B4-BE49-F238E27FC236}">
                <a16:creationId xmlns:a16="http://schemas.microsoft.com/office/drawing/2014/main" id="{81937579-4FDA-4CDB-B099-88A4321787B6}"/>
              </a:ext>
            </a:extLst>
          </p:cNvPr>
          <p:cNvSpPr txBox="1"/>
          <p:nvPr/>
        </p:nvSpPr>
        <p:spPr>
          <a:xfrm>
            <a:off x="901342" y="138395"/>
            <a:ext cx="3453513" cy="830997"/>
          </a:xfrm>
          <a:prstGeom prst="rect">
            <a:avLst/>
          </a:prstGeom>
          <a:noFill/>
        </p:spPr>
        <p:txBody>
          <a:bodyPr wrap="square" rtlCol="0">
            <a:spAutoFit/>
          </a:bodyPr>
          <a:lstStyle/>
          <a:p>
            <a:r>
              <a:rPr lang="es-ES" dirty="0" err="1">
                <a:solidFill>
                  <a:schemeClr val="accent5"/>
                </a:solidFill>
              </a:rPr>
              <a:t>Cost</a:t>
            </a:r>
            <a:r>
              <a:rPr lang="es-ES" dirty="0">
                <a:solidFill>
                  <a:schemeClr val="accent5"/>
                </a:solidFill>
              </a:rPr>
              <a:t> </a:t>
            </a:r>
            <a:r>
              <a:rPr lang="es-ES" dirty="0" err="1">
                <a:solidFill>
                  <a:schemeClr val="accent5"/>
                </a:solidFill>
              </a:rPr>
              <a:t>savings</a:t>
            </a:r>
            <a:r>
              <a:rPr lang="es-ES" dirty="0">
                <a:solidFill>
                  <a:schemeClr val="accent5"/>
                </a:solidFill>
              </a:rPr>
              <a:t> </a:t>
            </a:r>
            <a:r>
              <a:rPr lang="es-ES" sz="1000" dirty="0">
                <a:solidFill>
                  <a:schemeClr val="bg1"/>
                </a:solidFill>
              </a:rPr>
              <a:t>in </a:t>
            </a:r>
            <a:r>
              <a:rPr lang="es-ES" sz="1000" dirty="0" err="1">
                <a:solidFill>
                  <a:schemeClr val="bg1"/>
                </a:solidFill>
              </a:rPr>
              <a:t>terms</a:t>
            </a:r>
            <a:r>
              <a:rPr lang="es-ES" sz="1000" dirty="0">
                <a:solidFill>
                  <a:schemeClr val="bg1"/>
                </a:solidFill>
              </a:rPr>
              <a:t> </a:t>
            </a:r>
            <a:r>
              <a:rPr lang="es-ES" sz="1000" dirty="0" err="1">
                <a:solidFill>
                  <a:schemeClr val="bg1"/>
                </a:solidFill>
              </a:rPr>
              <a:t>of</a:t>
            </a:r>
            <a:r>
              <a:rPr lang="es-ES" sz="1000" dirty="0">
                <a:solidFill>
                  <a:schemeClr val="bg1"/>
                </a:solidFill>
              </a:rPr>
              <a:t> raw </a:t>
            </a:r>
            <a:r>
              <a:rPr lang="es-ES" sz="1000" dirty="0" err="1">
                <a:solidFill>
                  <a:schemeClr val="bg1"/>
                </a:solidFill>
              </a:rPr>
              <a:t>materials</a:t>
            </a:r>
            <a:r>
              <a:rPr lang="es-ES" sz="1000" dirty="0">
                <a:solidFill>
                  <a:schemeClr val="bg1"/>
                </a:solidFill>
              </a:rPr>
              <a:t>, </a:t>
            </a:r>
            <a:r>
              <a:rPr lang="es-ES" sz="1000" dirty="0" err="1">
                <a:solidFill>
                  <a:schemeClr val="bg1"/>
                </a:solidFill>
              </a:rPr>
              <a:t>cubicle</a:t>
            </a:r>
            <a:r>
              <a:rPr lang="es-ES" sz="1000" dirty="0">
                <a:solidFill>
                  <a:schemeClr val="bg1"/>
                </a:solidFill>
              </a:rPr>
              <a:t> </a:t>
            </a:r>
            <a:r>
              <a:rPr lang="es-ES" sz="1000" dirty="0" err="1">
                <a:solidFill>
                  <a:schemeClr val="bg1"/>
                </a:solidFill>
              </a:rPr>
              <a:t>engineering</a:t>
            </a:r>
            <a:r>
              <a:rPr lang="es-ES" sz="1000" dirty="0">
                <a:solidFill>
                  <a:schemeClr val="bg1"/>
                </a:solidFill>
              </a:rPr>
              <a:t> &amp; </a:t>
            </a:r>
            <a:r>
              <a:rPr lang="es-ES" sz="1000" dirty="0" err="1">
                <a:solidFill>
                  <a:schemeClr val="bg1"/>
                </a:solidFill>
              </a:rPr>
              <a:t>wiring</a:t>
            </a:r>
            <a:r>
              <a:rPr lang="es-ES" sz="1000" dirty="0">
                <a:solidFill>
                  <a:schemeClr val="bg1"/>
                </a:solidFill>
              </a:rPr>
              <a:t> </a:t>
            </a:r>
            <a:r>
              <a:rPr lang="es-ES" sz="1000" dirty="0" err="1">
                <a:solidFill>
                  <a:schemeClr val="bg1"/>
                </a:solidFill>
              </a:rPr>
              <a:t>verification</a:t>
            </a:r>
            <a:r>
              <a:rPr lang="es-ES" sz="1000" dirty="0">
                <a:solidFill>
                  <a:schemeClr val="bg1"/>
                </a:solidFill>
              </a:rPr>
              <a:t> (up </a:t>
            </a:r>
            <a:r>
              <a:rPr lang="es-ES" sz="1000" dirty="0" err="1">
                <a:solidFill>
                  <a:schemeClr val="bg1"/>
                </a:solidFill>
              </a:rPr>
              <a:t>to</a:t>
            </a:r>
            <a:r>
              <a:rPr lang="es-ES" sz="1000" dirty="0">
                <a:solidFill>
                  <a:schemeClr val="bg1"/>
                </a:solidFill>
              </a:rPr>
              <a:t> 70% time </a:t>
            </a:r>
            <a:r>
              <a:rPr lang="es-ES" sz="1000" dirty="0" err="1">
                <a:solidFill>
                  <a:schemeClr val="bg1"/>
                </a:solidFill>
              </a:rPr>
              <a:t>reduction</a:t>
            </a:r>
            <a:r>
              <a:rPr lang="es-ES" sz="1000" dirty="0">
                <a:solidFill>
                  <a:schemeClr val="bg1"/>
                </a:solidFill>
              </a:rPr>
              <a:t> in </a:t>
            </a:r>
            <a:r>
              <a:rPr lang="es-ES" sz="1000" dirty="0" err="1">
                <a:solidFill>
                  <a:schemeClr val="bg1"/>
                </a:solidFill>
              </a:rPr>
              <a:t>these</a:t>
            </a:r>
            <a:r>
              <a:rPr lang="es-ES" sz="1000" dirty="0">
                <a:solidFill>
                  <a:schemeClr val="bg1"/>
                </a:solidFill>
              </a:rPr>
              <a:t> </a:t>
            </a:r>
            <a:r>
              <a:rPr lang="es-ES" sz="1000" dirty="0" err="1">
                <a:solidFill>
                  <a:schemeClr val="bg1"/>
                </a:solidFill>
              </a:rPr>
              <a:t>tasks</a:t>
            </a:r>
            <a:r>
              <a:rPr lang="es-ES" sz="1000" dirty="0">
                <a:solidFill>
                  <a:schemeClr val="bg1"/>
                </a:solidFill>
              </a:rPr>
              <a:t>), as </a:t>
            </a:r>
            <a:r>
              <a:rPr lang="es-ES" sz="1000" dirty="0" err="1">
                <a:solidFill>
                  <a:schemeClr val="bg1"/>
                </a:solidFill>
              </a:rPr>
              <a:t>the</a:t>
            </a:r>
            <a:r>
              <a:rPr lang="es-ES" sz="1000" dirty="0">
                <a:solidFill>
                  <a:schemeClr val="bg1"/>
                </a:solidFill>
              </a:rPr>
              <a:t> </a:t>
            </a:r>
            <a:r>
              <a:rPr lang="es-ES" sz="1000" dirty="0" err="1">
                <a:solidFill>
                  <a:schemeClr val="bg1"/>
                </a:solidFill>
              </a:rPr>
              <a:t>high</a:t>
            </a:r>
            <a:r>
              <a:rPr lang="es-ES" sz="1000" dirty="0">
                <a:solidFill>
                  <a:schemeClr val="bg1"/>
                </a:solidFill>
              </a:rPr>
              <a:t> </a:t>
            </a:r>
            <a:r>
              <a:rPr lang="es-ES" sz="1000" dirty="0" err="1">
                <a:solidFill>
                  <a:schemeClr val="bg1"/>
                </a:solidFill>
              </a:rPr>
              <a:t>amount</a:t>
            </a:r>
            <a:r>
              <a:rPr lang="es-ES" sz="1000" dirty="0">
                <a:solidFill>
                  <a:schemeClr val="bg1"/>
                </a:solidFill>
              </a:rPr>
              <a:t> </a:t>
            </a:r>
            <a:r>
              <a:rPr lang="es-ES" sz="1000" dirty="0" err="1">
                <a:solidFill>
                  <a:schemeClr val="bg1"/>
                </a:solidFill>
              </a:rPr>
              <a:t>of</a:t>
            </a:r>
            <a:r>
              <a:rPr lang="es-ES" sz="1000" dirty="0">
                <a:solidFill>
                  <a:schemeClr val="bg1"/>
                </a:solidFill>
              </a:rPr>
              <a:t> </a:t>
            </a:r>
            <a:r>
              <a:rPr lang="es-ES" sz="1000" dirty="0" err="1">
                <a:solidFill>
                  <a:schemeClr val="bg1"/>
                </a:solidFill>
              </a:rPr>
              <a:t>copper</a:t>
            </a:r>
            <a:r>
              <a:rPr lang="es-ES" sz="1000" dirty="0">
                <a:solidFill>
                  <a:schemeClr val="bg1"/>
                </a:solidFill>
              </a:rPr>
              <a:t> </a:t>
            </a:r>
            <a:r>
              <a:rPr lang="es-ES" sz="1000" dirty="0" err="1">
                <a:solidFill>
                  <a:schemeClr val="bg1"/>
                </a:solidFill>
              </a:rPr>
              <a:t>wires</a:t>
            </a:r>
            <a:r>
              <a:rPr lang="es-ES" sz="1000" dirty="0">
                <a:solidFill>
                  <a:schemeClr val="bg1"/>
                </a:solidFill>
              </a:rPr>
              <a:t> are </a:t>
            </a:r>
            <a:r>
              <a:rPr lang="es-ES" sz="1000" dirty="0" err="1">
                <a:solidFill>
                  <a:schemeClr val="bg1"/>
                </a:solidFill>
              </a:rPr>
              <a:t>replaced</a:t>
            </a:r>
            <a:r>
              <a:rPr lang="es-ES" sz="1000" dirty="0">
                <a:solidFill>
                  <a:schemeClr val="bg1"/>
                </a:solidFill>
              </a:rPr>
              <a:t> by Ethernet cables. </a:t>
            </a:r>
          </a:p>
        </p:txBody>
      </p:sp>
      <p:sp>
        <p:nvSpPr>
          <p:cNvPr id="18" name="Freeform 121">
            <a:extLst>
              <a:ext uri="{FF2B5EF4-FFF2-40B4-BE49-F238E27FC236}">
                <a16:creationId xmlns:a16="http://schemas.microsoft.com/office/drawing/2014/main" id="{5552E2B1-AAEF-4540-BB9F-B131C6B0DAA6}"/>
              </a:ext>
            </a:extLst>
          </p:cNvPr>
          <p:cNvSpPr>
            <a:spLocks/>
          </p:cNvSpPr>
          <p:nvPr/>
        </p:nvSpPr>
        <p:spPr bwMode="auto">
          <a:xfrm>
            <a:off x="405914" y="341448"/>
            <a:ext cx="96838" cy="133339"/>
          </a:xfrm>
          <a:custGeom>
            <a:avLst/>
            <a:gdLst/>
            <a:ahLst/>
            <a:cxnLst>
              <a:cxn ang="0">
                <a:pos x="75" y="24"/>
              </a:cxn>
              <a:cxn ang="0">
                <a:pos x="82" y="36"/>
              </a:cxn>
              <a:cxn ang="0">
                <a:pos x="81" y="42"/>
              </a:cxn>
              <a:cxn ang="0">
                <a:pos x="78" y="46"/>
              </a:cxn>
              <a:cxn ang="0">
                <a:pos x="75" y="48"/>
              </a:cxn>
              <a:cxn ang="0">
                <a:pos x="73" y="49"/>
              </a:cxn>
              <a:cxn ang="0">
                <a:pos x="60" y="39"/>
              </a:cxn>
              <a:cxn ang="0">
                <a:pos x="44" y="36"/>
              </a:cxn>
              <a:cxn ang="0">
                <a:pos x="31" y="39"/>
              </a:cxn>
              <a:cxn ang="0">
                <a:pos x="26" y="48"/>
              </a:cxn>
              <a:cxn ang="0">
                <a:pos x="28" y="54"/>
              </a:cxn>
              <a:cxn ang="0">
                <a:pos x="32" y="58"/>
              </a:cxn>
              <a:cxn ang="0">
                <a:pos x="39" y="60"/>
              </a:cxn>
              <a:cxn ang="0">
                <a:pos x="48" y="63"/>
              </a:cxn>
              <a:cxn ang="0">
                <a:pos x="61" y="66"/>
              </a:cxn>
              <a:cxn ang="0">
                <a:pos x="72" y="71"/>
              </a:cxn>
              <a:cxn ang="0">
                <a:pos x="81" y="81"/>
              </a:cxn>
              <a:cxn ang="0">
                <a:pos x="85" y="95"/>
              </a:cxn>
              <a:cxn ang="0">
                <a:pos x="76" y="116"/>
              </a:cxn>
              <a:cxn ang="0">
                <a:pos x="53" y="127"/>
              </a:cxn>
              <a:cxn ang="0">
                <a:pos x="53" y="133"/>
              </a:cxn>
              <a:cxn ang="0">
                <a:pos x="43" y="145"/>
              </a:cxn>
              <a:cxn ang="0">
                <a:pos x="42" y="145"/>
              </a:cxn>
              <a:cxn ang="0">
                <a:pos x="35" y="142"/>
              </a:cxn>
              <a:cxn ang="0">
                <a:pos x="32" y="133"/>
              </a:cxn>
              <a:cxn ang="0">
                <a:pos x="32" y="127"/>
              </a:cxn>
              <a:cxn ang="0">
                <a:pos x="19" y="124"/>
              </a:cxn>
              <a:cxn ang="0">
                <a:pos x="9" y="119"/>
              </a:cxn>
              <a:cxn ang="0">
                <a:pos x="2" y="113"/>
              </a:cxn>
              <a:cxn ang="0">
                <a:pos x="0" y="106"/>
              </a:cxn>
              <a:cxn ang="0">
                <a:pos x="1" y="101"/>
              </a:cxn>
              <a:cxn ang="0">
                <a:pos x="4" y="97"/>
              </a:cxn>
              <a:cxn ang="0">
                <a:pos x="7" y="95"/>
              </a:cxn>
              <a:cxn ang="0">
                <a:pos x="9" y="94"/>
              </a:cxn>
              <a:cxn ang="0">
                <a:pos x="23" y="104"/>
              </a:cxn>
              <a:cxn ang="0">
                <a:pos x="41" y="108"/>
              </a:cxn>
              <a:cxn ang="0">
                <a:pos x="55" y="105"/>
              </a:cxn>
              <a:cxn ang="0">
                <a:pos x="60" y="96"/>
              </a:cxn>
              <a:cxn ang="0">
                <a:pos x="58" y="90"/>
              </a:cxn>
              <a:cxn ang="0">
                <a:pos x="53" y="86"/>
              </a:cxn>
              <a:cxn ang="0">
                <a:pos x="46" y="83"/>
              </a:cxn>
              <a:cxn ang="0">
                <a:pos x="37" y="81"/>
              </a:cxn>
              <a:cxn ang="0">
                <a:pos x="26" y="78"/>
              </a:cxn>
              <a:cxn ang="0">
                <a:pos x="14" y="72"/>
              </a:cxn>
              <a:cxn ang="0">
                <a:pos x="6" y="63"/>
              </a:cxn>
              <a:cxn ang="0">
                <a:pos x="3" y="49"/>
              </a:cxn>
              <a:cxn ang="0">
                <a:pos x="11" y="29"/>
              </a:cxn>
              <a:cxn ang="0">
                <a:pos x="33" y="18"/>
              </a:cxn>
              <a:cxn ang="0">
                <a:pos x="33" y="11"/>
              </a:cxn>
              <a:cxn ang="0">
                <a:pos x="35" y="3"/>
              </a:cxn>
              <a:cxn ang="0">
                <a:pos x="42" y="0"/>
              </a:cxn>
              <a:cxn ang="0">
                <a:pos x="43" y="0"/>
              </a:cxn>
              <a:cxn ang="0">
                <a:pos x="51" y="3"/>
              </a:cxn>
              <a:cxn ang="0">
                <a:pos x="53" y="11"/>
              </a:cxn>
              <a:cxn ang="0">
                <a:pos x="53" y="17"/>
              </a:cxn>
              <a:cxn ang="0">
                <a:pos x="75" y="24"/>
              </a:cxn>
            </a:cxnLst>
            <a:rect l="0" t="0" r="r" b="b"/>
            <a:pathLst>
              <a:path w="85" h="145">
                <a:moveTo>
                  <a:pt x="75" y="24"/>
                </a:moveTo>
                <a:cubicBezTo>
                  <a:pt x="80" y="28"/>
                  <a:pt x="82" y="32"/>
                  <a:pt x="82" y="36"/>
                </a:cubicBezTo>
                <a:cubicBezTo>
                  <a:pt x="82" y="38"/>
                  <a:pt x="82" y="40"/>
                  <a:pt x="81" y="42"/>
                </a:cubicBezTo>
                <a:cubicBezTo>
                  <a:pt x="80" y="43"/>
                  <a:pt x="79" y="45"/>
                  <a:pt x="78" y="46"/>
                </a:cubicBezTo>
                <a:cubicBezTo>
                  <a:pt x="77" y="47"/>
                  <a:pt x="76" y="48"/>
                  <a:pt x="75" y="48"/>
                </a:cubicBezTo>
                <a:cubicBezTo>
                  <a:pt x="74" y="49"/>
                  <a:pt x="73" y="49"/>
                  <a:pt x="73" y="49"/>
                </a:cubicBezTo>
                <a:cubicBezTo>
                  <a:pt x="70" y="45"/>
                  <a:pt x="66" y="42"/>
                  <a:pt x="60" y="39"/>
                </a:cubicBezTo>
                <a:cubicBezTo>
                  <a:pt x="55" y="37"/>
                  <a:pt x="50" y="36"/>
                  <a:pt x="44" y="36"/>
                </a:cubicBezTo>
                <a:cubicBezTo>
                  <a:pt x="39" y="36"/>
                  <a:pt x="34" y="37"/>
                  <a:pt x="31" y="39"/>
                </a:cubicBezTo>
                <a:cubicBezTo>
                  <a:pt x="28" y="42"/>
                  <a:pt x="26" y="45"/>
                  <a:pt x="26" y="48"/>
                </a:cubicBezTo>
                <a:cubicBezTo>
                  <a:pt x="26" y="51"/>
                  <a:pt x="27" y="52"/>
                  <a:pt x="28" y="54"/>
                </a:cubicBezTo>
                <a:cubicBezTo>
                  <a:pt x="29" y="56"/>
                  <a:pt x="30" y="57"/>
                  <a:pt x="32" y="58"/>
                </a:cubicBezTo>
                <a:cubicBezTo>
                  <a:pt x="34" y="59"/>
                  <a:pt x="37" y="60"/>
                  <a:pt x="39" y="60"/>
                </a:cubicBezTo>
                <a:cubicBezTo>
                  <a:pt x="42" y="61"/>
                  <a:pt x="45" y="62"/>
                  <a:pt x="48" y="63"/>
                </a:cubicBezTo>
                <a:cubicBezTo>
                  <a:pt x="52" y="63"/>
                  <a:pt x="56" y="64"/>
                  <a:pt x="61" y="66"/>
                </a:cubicBezTo>
                <a:cubicBezTo>
                  <a:pt x="65" y="67"/>
                  <a:pt x="69" y="69"/>
                  <a:pt x="72" y="71"/>
                </a:cubicBezTo>
                <a:cubicBezTo>
                  <a:pt x="76" y="74"/>
                  <a:pt x="79" y="77"/>
                  <a:pt x="81" y="81"/>
                </a:cubicBezTo>
                <a:cubicBezTo>
                  <a:pt x="83" y="84"/>
                  <a:pt x="85" y="89"/>
                  <a:pt x="85" y="95"/>
                </a:cubicBezTo>
                <a:cubicBezTo>
                  <a:pt x="85" y="103"/>
                  <a:pt x="82" y="110"/>
                  <a:pt x="76" y="116"/>
                </a:cubicBezTo>
                <a:cubicBezTo>
                  <a:pt x="71" y="121"/>
                  <a:pt x="63" y="125"/>
                  <a:pt x="53" y="127"/>
                </a:cubicBezTo>
                <a:cubicBezTo>
                  <a:pt x="53" y="133"/>
                  <a:pt x="53" y="133"/>
                  <a:pt x="53" y="133"/>
                </a:cubicBezTo>
                <a:cubicBezTo>
                  <a:pt x="53" y="141"/>
                  <a:pt x="49" y="145"/>
                  <a:pt x="43" y="145"/>
                </a:cubicBezTo>
                <a:cubicBezTo>
                  <a:pt x="42" y="145"/>
                  <a:pt x="42" y="145"/>
                  <a:pt x="42" y="145"/>
                </a:cubicBezTo>
                <a:cubicBezTo>
                  <a:pt x="38" y="145"/>
                  <a:pt x="36" y="144"/>
                  <a:pt x="35" y="142"/>
                </a:cubicBezTo>
                <a:cubicBezTo>
                  <a:pt x="33" y="140"/>
                  <a:pt x="32" y="137"/>
                  <a:pt x="32" y="133"/>
                </a:cubicBezTo>
                <a:cubicBezTo>
                  <a:pt x="32" y="127"/>
                  <a:pt x="32" y="127"/>
                  <a:pt x="32" y="127"/>
                </a:cubicBezTo>
                <a:cubicBezTo>
                  <a:pt x="27" y="126"/>
                  <a:pt x="23" y="125"/>
                  <a:pt x="19" y="124"/>
                </a:cubicBezTo>
                <a:cubicBezTo>
                  <a:pt x="15" y="123"/>
                  <a:pt x="11" y="121"/>
                  <a:pt x="9" y="119"/>
                </a:cubicBezTo>
                <a:cubicBezTo>
                  <a:pt x="6" y="117"/>
                  <a:pt x="4" y="115"/>
                  <a:pt x="2" y="113"/>
                </a:cubicBezTo>
                <a:cubicBezTo>
                  <a:pt x="1" y="111"/>
                  <a:pt x="0" y="108"/>
                  <a:pt x="0" y="106"/>
                </a:cubicBezTo>
                <a:cubicBezTo>
                  <a:pt x="0" y="104"/>
                  <a:pt x="1" y="102"/>
                  <a:pt x="1" y="101"/>
                </a:cubicBezTo>
                <a:cubicBezTo>
                  <a:pt x="2" y="99"/>
                  <a:pt x="3" y="98"/>
                  <a:pt x="4" y="97"/>
                </a:cubicBezTo>
                <a:cubicBezTo>
                  <a:pt x="5" y="96"/>
                  <a:pt x="6" y="95"/>
                  <a:pt x="7" y="95"/>
                </a:cubicBezTo>
                <a:cubicBezTo>
                  <a:pt x="8" y="94"/>
                  <a:pt x="9" y="94"/>
                  <a:pt x="9" y="94"/>
                </a:cubicBezTo>
                <a:cubicBezTo>
                  <a:pt x="12" y="98"/>
                  <a:pt x="17" y="101"/>
                  <a:pt x="23" y="104"/>
                </a:cubicBezTo>
                <a:cubicBezTo>
                  <a:pt x="28" y="107"/>
                  <a:pt x="35" y="108"/>
                  <a:pt x="41" y="108"/>
                </a:cubicBezTo>
                <a:cubicBezTo>
                  <a:pt x="47" y="108"/>
                  <a:pt x="52" y="107"/>
                  <a:pt x="55" y="105"/>
                </a:cubicBezTo>
                <a:cubicBezTo>
                  <a:pt x="59" y="102"/>
                  <a:pt x="60" y="99"/>
                  <a:pt x="60" y="96"/>
                </a:cubicBezTo>
                <a:cubicBezTo>
                  <a:pt x="60" y="93"/>
                  <a:pt x="60" y="91"/>
                  <a:pt x="58" y="90"/>
                </a:cubicBezTo>
                <a:cubicBezTo>
                  <a:pt x="57" y="88"/>
                  <a:pt x="55" y="87"/>
                  <a:pt x="53" y="86"/>
                </a:cubicBezTo>
                <a:cubicBezTo>
                  <a:pt x="51" y="85"/>
                  <a:pt x="49" y="84"/>
                  <a:pt x="46" y="83"/>
                </a:cubicBezTo>
                <a:cubicBezTo>
                  <a:pt x="43" y="82"/>
                  <a:pt x="40" y="81"/>
                  <a:pt x="37" y="81"/>
                </a:cubicBezTo>
                <a:cubicBezTo>
                  <a:pt x="34" y="80"/>
                  <a:pt x="30" y="79"/>
                  <a:pt x="26" y="78"/>
                </a:cubicBezTo>
                <a:cubicBezTo>
                  <a:pt x="22" y="76"/>
                  <a:pt x="18" y="74"/>
                  <a:pt x="14" y="72"/>
                </a:cubicBezTo>
                <a:cubicBezTo>
                  <a:pt x="11" y="70"/>
                  <a:pt x="8" y="67"/>
                  <a:pt x="6" y="63"/>
                </a:cubicBezTo>
                <a:cubicBezTo>
                  <a:pt x="4" y="59"/>
                  <a:pt x="3" y="55"/>
                  <a:pt x="3" y="49"/>
                </a:cubicBezTo>
                <a:cubicBezTo>
                  <a:pt x="3" y="41"/>
                  <a:pt x="5" y="34"/>
                  <a:pt x="11" y="29"/>
                </a:cubicBezTo>
                <a:cubicBezTo>
                  <a:pt x="16" y="23"/>
                  <a:pt x="23" y="19"/>
                  <a:pt x="33" y="18"/>
                </a:cubicBezTo>
                <a:cubicBezTo>
                  <a:pt x="33" y="11"/>
                  <a:pt x="33" y="11"/>
                  <a:pt x="33" y="11"/>
                </a:cubicBezTo>
                <a:cubicBezTo>
                  <a:pt x="33" y="7"/>
                  <a:pt x="33" y="5"/>
                  <a:pt x="35" y="3"/>
                </a:cubicBezTo>
                <a:cubicBezTo>
                  <a:pt x="36" y="1"/>
                  <a:pt x="39" y="0"/>
                  <a:pt x="42" y="0"/>
                </a:cubicBezTo>
                <a:cubicBezTo>
                  <a:pt x="43" y="0"/>
                  <a:pt x="43" y="0"/>
                  <a:pt x="43" y="0"/>
                </a:cubicBezTo>
                <a:cubicBezTo>
                  <a:pt x="47" y="0"/>
                  <a:pt x="49" y="1"/>
                  <a:pt x="51" y="3"/>
                </a:cubicBezTo>
                <a:cubicBezTo>
                  <a:pt x="52" y="5"/>
                  <a:pt x="53" y="7"/>
                  <a:pt x="53" y="11"/>
                </a:cubicBezTo>
                <a:cubicBezTo>
                  <a:pt x="53" y="17"/>
                  <a:pt x="53" y="17"/>
                  <a:pt x="53" y="17"/>
                </a:cubicBezTo>
                <a:cubicBezTo>
                  <a:pt x="62" y="18"/>
                  <a:pt x="70" y="21"/>
                  <a:pt x="75" y="2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564">
            <a:extLst>
              <a:ext uri="{FF2B5EF4-FFF2-40B4-BE49-F238E27FC236}">
                <a16:creationId xmlns:a16="http://schemas.microsoft.com/office/drawing/2014/main" id="{7A1A857D-3EA6-4004-8FDA-129D5195B263}"/>
              </a:ext>
            </a:extLst>
          </p:cNvPr>
          <p:cNvSpPr>
            <a:spLocks/>
          </p:cNvSpPr>
          <p:nvPr/>
        </p:nvSpPr>
        <p:spPr bwMode="auto">
          <a:xfrm>
            <a:off x="350420" y="546652"/>
            <a:ext cx="398462" cy="262794"/>
          </a:xfrm>
          <a:custGeom>
            <a:avLst/>
            <a:gdLst/>
            <a:ahLst/>
            <a:cxnLst>
              <a:cxn ang="0">
                <a:pos x="339" y="257"/>
              </a:cxn>
              <a:cxn ang="0">
                <a:pos x="26" y="257"/>
              </a:cxn>
              <a:cxn ang="0">
                <a:pos x="26" y="46"/>
              </a:cxn>
              <a:cxn ang="0">
                <a:pos x="71" y="91"/>
              </a:cxn>
              <a:cxn ang="0">
                <a:pos x="80" y="94"/>
              </a:cxn>
              <a:cxn ang="0">
                <a:pos x="89" y="91"/>
              </a:cxn>
              <a:cxn ang="0">
                <a:pos x="128" y="52"/>
              </a:cxn>
              <a:cxn ang="0">
                <a:pos x="239" y="163"/>
              </a:cxn>
              <a:cxn ang="0">
                <a:pos x="214" y="163"/>
              </a:cxn>
              <a:cxn ang="0">
                <a:pos x="200" y="177"/>
              </a:cxn>
              <a:cxn ang="0">
                <a:pos x="214" y="190"/>
              </a:cxn>
              <a:cxn ang="0">
                <a:pos x="268" y="190"/>
              </a:cxn>
              <a:cxn ang="0">
                <a:pos x="282" y="177"/>
              </a:cxn>
              <a:cxn ang="0">
                <a:pos x="282" y="122"/>
              </a:cxn>
              <a:cxn ang="0">
                <a:pos x="268" y="109"/>
              </a:cxn>
              <a:cxn ang="0">
                <a:pos x="255" y="122"/>
              </a:cxn>
              <a:cxn ang="0">
                <a:pos x="255" y="142"/>
              </a:cxn>
              <a:cxn ang="0">
                <a:pos x="137" y="24"/>
              </a:cxn>
              <a:cxn ang="0">
                <a:pos x="128" y="20"/>
              </a:cxn>
              <a:cxn ang="0">
                <a:pos x="118" y="24"/>
              </a:cxn>
              <a:cxn ang="0">
                <a:pos x="80" y="62"/>
              </a:cxn>
              <a:cxn ang="0">
                <a:pos x="23" y="5"/>
              </a:cxn>
              <a:cxn ang="0">
                <a:pos x="8" y="2"/>
              </a:cxn>
              <a:cxn ang="0">
                <a:pos x="0" y="14"/>
              </a:cxn>
              <a:cxn ang="0">
                <a:pos x="0" y="270"/>
              </a:cxn>
              <a:cxn ang="0">
                <a:pos x="13" y="284"/>
              </a:cxn>
              <a:cxn ang="0">
                <a:pos x="339" y="284"/>
              </a:cxn>
              <a:cxn ang="0">
                <a:pos x="353" y="270"/>
              </a:cxn>
              <a:cxn ang="0">
                <a:pos x="339" y="257"/>
              </a:cxn>
            </a:cxnLst>
            <a:rect l="0" t="0" r="r" b="b"/>
            <a:pathLst>
              <a:path w="353" h="284">
                <a:moveTo>
                  <a:pt x="339" y="257"/>
                </a:moveTo>
                <a:cubicBezTo>
                  <a:pt x="339" y="257"/>
                  <a:pt x="51" y="257"/>
                  <a:pt x="26" y="257"/>
                </a:cubicBezTo>
                <a:cubicBezTo>
                  <a:pt x="26" y="46"/>
                  <a:pt x="26" y="46"/>
                  <a:pt x="26" y="46"/>
                </a:cubicBezTo>
                <a:cubicBezTo>
                  <a:pt x="46" y="66"/>
                  <a:pt x="71" y="91"/>
                  <a:pt x="71" y="91"/>
                </a:cubicBezTo>
                <a:cubicBezTo>
                  <a:pt x="73" y="93"/>
                  <a:pt x="76" y="94"/>
                  <a:pt x="80" y="94"/>
                </a:cubicBezTo>
                <a:cubicBezTo>
                  <a:pt x="83" y="94"/>
                  <a:pt x="87" y="93"/>
                  <a:pt x="89" y="91"/>
                </a:cubicBezTo>
                <a:cubicBezTo>
                  <a:pt x="89" y="91"/>
                  <a:pt x="115" y="64"/>
                  <a:pt x="128" y="52"/>
                </a:cubicBezTo>
                <a:cubicBezTo>
                  <a:pt x="142" y="67"/>
                  <a:pt x="227" y="151"/>
                  <a:pt x="239" y="163"/>
                </a:cubicBezTo>
                <a:cubicBezTo>
                  <a:pt x="226" y="163"/>
                  <a:pt x="214" y="163"/>
                  <a:pt x="214" y="163"/>
                </a:cubicBezTo>
                <a:cubicBezTo>
                  <a:pt x="206" y="163"/>
                  <a:pt x="200" y="169"/>
                  <a:pt x="200" y="177"/>
                </a:cubicBezTo>
                <a:cubicBezTo>
                  <a:pt x="200" y="184"/>
                  <a:pt x="206" y="190"/>
                  <a:pt x="214" y="190"/>
                </a:cubicBezTo>
                <a:cubicBezTo>
                  <a:pt x="268" y="190"/>
                  <a:pt x="268" y="190"/>
                  <a:pt x="268" y="190"/>
                </a:cubicBezTo>
                <a:cubicBezTo>
                  <a:pt x="276" y="190"/>
                  <a:pt x="282" y="184"/>
                  <a:pt x="282" y="177"/>
                </a:cubicBezTo>
                <a:cubicBezTo>
                  <a:pt x="282" y="122"/>
                  <a:pt x="282" y="122"/>
                  <a:pt x="282" y="122"/>
                </a:cubicBezTo>
                <a:cubicBezTo>
                  <a:pt x="282" y="115"/>
                  <a:pt x="276" y="109"/>
                  <a:pt x="268" y="109"/>
                </a:cubicBezTo>
                <a:cubicBezTo>
                  <a:pt x="261" y="109"/>
                  <a:pt x="255" y="115"/>
                  <a:pt x="255" y="122"/>
                </a:cubicBezTo>
                <a:cubicBezTo>
                  <a:pt x="255" y="122"/>
                  <a:pt x="255" y="131"/>
                  <a:pt x="255" y="142"/>
                </a:cubicBezTo>
                <a:cubicBezTo>
                  <a:pt x="137" y="24"/>
                  <a:pt x="137" y="24"/>
                  <a:pt x="137" y="24"/>
                </a:cubicBezTo>
                <a:cubicBezTo>
                  <a:pt x="134" y="22"/>
                  <a:pt x="131" y="20"/>
                  <a:pt x="128" y="20"/>
                </a:cubicBezTo>
                <a:cubicBezTo>
                  <a:pt x="124" y="20"/>
                  <a:pt x="121" y="22"/>
                  <a:pt x="118" y="24"/>
                </a:cubicBezTo>
                <a:cubicBezTo>
                  <a:pt x="118" y="24"/>
                  <a:pt x="92" y="50"/>
                  <a:pt x="80" y="62"/>
                </a:cubicBezTo>
                <a:cubicBezTo>
                  <a:pt x="66" y="49"/>
                  <a:pt x="23" y="5"/>
                  <a:pt x="23" y="5"/>
                </a:cubicBezTo>
                <a:cubicBezTo>
                  <a:pt x="19" y="1"/>
                  <a:pt x="13" y="0"/>
                  <a:pt x="8" y="2"/>
                </a:cubicBezTo>
                <a:cubicBezTo>
                  <a:pt x="3" y="4"/>
                  <a:pt x="0" y="9"/>
                  <a:pt x="0" y="14"/>
                </a:cubicBezTo>
                <a:cubicBezTo>
                  <a:pt x="0" y="270"/>
                  <a:pt x="0" y="270"/>
                  <a:pt x="0" y="270"/>
                </a:cubicBezTo>
                <a:cubicBezTo>
                  <a:pt x="0" y="278"/>
                  <a:pt x="6" y="284"/>
                  <a:pt x="13" y="284"/>
                </a:cubicBezTo>
                <a:cubicBezTo>
                  <a:pt x="339" y="284"/>
                  <a:pt x="339" y="284"/>
                  <a:pt x="339" y="284"/>
                </a:cubicBezTo>
                <a:cubicBezTo>
                  <a:pt x="347" y="284"/>
                  <a:pt x="353" y="278"/>
                  <a:pt x="353" y="270"/>
                </a:cubicBezTo>
                <a:cubicBezTo>
                  <a:pt x="353" y="263"/>
                  <a:pt x="347" y="257"/>
                  <a:pt x="339" y="2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ángulo: esquinas redondeadas 19">
            <a:extLst>
              <a:ext uri="{FF2B5EF4-FFF2-40B4-BE49-F238E27FC236}">
                <a16:creationId xmlns:a16="http://schemas.microsoft.com/office/drawing/2014/main" id="{D81DE4FC-E4A2-442C-9F90-7F17921C73E2}"/>
              </a:ext>
            </a:extLst>
          </p:cNvPr>
          <p:cNvSpPr/>
          <p:nvPr/>
        </p:nvSpPr>
        <p:spPr>
          <a:xfrm>
            <a:off x="109330" y="138396"/>
            <a:ext cx="4503935" cy="892166"/>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CuadroTexto 22">
            <a:extLst>
              <a:ext uri="{FF2B5EF4-FFF2-40B4-BE49-F238E27FC236}">
                <a16:creationId xmlns:a16="http://schemas.microsoft.com/office/drawing/2014/main" id="{D3DDB732-E839-4065-9FCB-80646E3CC971}"/>
              </a:ext>
            </a:extLst>
          </p:cNvPr>
          <p:cNvSpPr txBox="1"/>
          <p:nvPr/>
        </p:nvSpPr>
        <p:spPr>
          <a:xfrm>
            <a:off x="898831" y="1227489"/>
            <a:ext cx="3453513" cy="830997"/>
          </a:xfrm>
          <a:prstGeom prst="rect">
            <a:avLst/>
          </a:prstGeom>
          <a:noFill/>
        </p:spPr>
        <p:txBody>
          <a:bodyPr wrap="square" rtlCol="0">
            <a:spAutoFit/>
          </a:bodyPr>
          <a:lstStyle/>
          <a:p>
            <a:r>
              <a:rPr lang="es-ES" dirty="0">
                <a:solidFill>
                  <a:schemeClr val="accent4"/>
                </a:solidFill>
              </a:rPr>
              <a:t>Improving </a:t>
            </a:r>
            <a:r>
              <a:rPr lang="es-ES" dirty="0" err="1">
                <a:solidFill>
                  <a:schemeClr val="accent4"/>
                </a:solidFill>
              </a:rPr>
              <a:t>your</a:t>
            </a:r>
            <a:r>
              <a:rPr lang="es-ES" dirty="0">
                <a:solidFill>
                  <a:schemeClr val="accent4"/>
                </a:solidFill>
              </a:rPr>
              <a:t> </a:t>
            </a:r>
            <a:r>
              <a:rPr lang="es-ES" dirty="0" err="1">
                <a:solidFill>
                  <a:schemeClr val="accent4"/>
                </a:solidFill>
              </a:rPr>
              <a:t>people</a:t>
            </a:r>
            <a:r>
              <a:rPr lang="es-ES" dirty="0">
                <a:solidFill>
                  <a:schemeClr val="accent4"/>
                </a:solidFill>
              </a:rPr>
              <a:t> safety </a:t>
            </a:r>
            <a:r>
              <a:rPr lang="es-ES" sz="1000" dirty="0">
                <a:solidFill>
                  <a:schemeClr val="bg1"/>
                </a:solidFill>
              </a:rPr>
              <a:t>as by replacing </a:t>
            </a:r>
            <a:r>
              <a:rPr lang="es-ES" sz="1000" dirty="0" err="1">
                <a:solidFill>
                  <a:schemeClr val="bg1"/>
                </a:solidFill>
              </a:rPr>
              <a:t>the</a:t>
            </a:r>
            <a:r>
              <a:rPr lang="es-ES" sz="1000" dirty="0">
                <a:solidFill>
                  <a:schemeClr val="bg1"/>
                </a:solidFill>
              </a:rPr>
              <a:t> </a:t>
            </a:r>
            <a:r>
              <a:rPr lang="es-ES" sz="1000" dirty="0" err="1">
                <a:solidFill>
                  <a:schemeClr val="bg1"/>
                </a:solidFill>
              </a:rPr>
              <a:t>analog</a:t>
            </a:r>
            <a:r>
              <a:rPr lang="es-ES" sz="1000" dirty="0">
                <a:solidFill>
                  <a:schemeClr val="bg1"/>
                </a:solidFill>
              </a:rPr>
              <a:t> </a:t>
            </a:r>
            <a:r>
              <a:rPr lang="es-ES" sz="1000" dirty="0" err="1">
                <a:solidFill>
                  <a:schemeClr val="bg1"/>
                </a:solidFill>
              </a:rPr>
              <a:t>signals</a:t>
            </a:r>
            <a:r>
              <a:rPr lang="es-ES" sz="1000" dirty="0">
                <a:solidFill>
                  <a:schemeClr val="bg1"/>
                </a:solidFill>
              </a:rPr>
              <a:t> by digital </a:t>
            </a:r>
            <a:r>
              <a:rPr lang="es-ES" sz="1000" dirty="0" err="1">
                <a:solidFill>
                  <a:schemeClr val="bg1"/>
                </a:solidFill>
              </a:rPr>
              <a:t>sampled</a:t>
            </a:r>
            <a:r>
              <a:rPr lang="es-ES" sz="1000" dirty="0">
                <a:solidFill>
                  <a:schemeClr val="bg1"/>
                </a:solidFill>
              </a:rPr>
              <a:t> </a:t>
            </a:r>
            <a:r>
              <a:rPr lang="es-ES" sz="1000" dirty="0" err="1">
                <a:solidFill>
                  <a:schemeClr val="bg1"/>
                </a:solidFill>
              </a:rPr>
              <a:t>values</a:t>
            </a:r>
            <a:r>
              <a:rPr lang="es-ES" sz="1000" dirty="0">
                <a:solidFill>
                  <a:schemeClr val="bg1"/>
                </a:solidFill>
              </a:rPr>
              <a:t>, </a:t>
            </a:r>
            <a:r>
              <a:rPr lang="es-ES" sz="1000" dirty="0" err="1">
                <a:solidFill>
                  <a:schemeClr val="bg1"/>
                </a:solidFill>
              </a:rPr>
              <a:t>dangerous</a:t>
            </a:r>
            <a:r>
              <a:rPr lang="es-ES" sz="1000" dirty="0">
                <a:solidFill>
                  <a:schemeClr val="bg1"/>
                </a:solidFill>
              </a:rPr>
              <a:t> </a:t>
            </a:r>
            <a:r>
              <a:rPr lang="es-ES" sz="1000" dirty="0" err="1">
                <a:solidFill>
                  <a:schemeClr val="bg1"/>
                </a:solidFill>
              </a:rPr>
              <a:t>wires</a:t>
            </a:r>
            <a:r>
              <a:rPr lang="es-ES" sz="1000" dirty="0">
                <a:solidFill>
                  <a:schemeClr val="bg1"/>
                </a:solidFill>
              </a:rPr>
              <a:t> are </a:t>
            </a:r>
            <a:r>
              <a:rPr lang="es-ES" sz="1000" dirty="0" err="1">
                <a:solidFill>
                  <a:schemeClr val="bg1"/>
                </a:solidFill>
              </a:rPr>
              <a:t>completely</a:t>
            </a:r>
            <a:r>
              <a:rPr lang="es-ES" sz="1000" dirty="0">
                <a:solidFill>
                  <a:schemeClr val="bg1"/>
                </a:solidFill>
              </a:rPr>
              <a:t> removed </a:t>
            </a:r>
            <a:r>
              <a:rPr lang="es-ES" sz="1000" dirty="0" err="1">
                <a:solidFill>
                  <a:schemeClr val="bg1"/>
                </a:solidFill>
              </a:rPr>
              <a:t>from</a:t>
            </a:r>
            <a:r>
              <a:rPr lang="es-ES" sz="1000" dirty="0">
                <a:solidFill>
                  <a:schemeClr val="bg1"/>
                </a:solidFill>
              </a:rPr>
              <a:t> </a:t>
            </a:r>
            <a:r>
              <a:rPr lang="es-ES" sz="1000" dirty="0" err="1">
                <a:solidFill>
                  <a:schemeClr val="bg1"/>
                </a:solidFill>
              </a:rPr>
              <a:t>the</a:t>
            </a:r>
            <a:r>
              <a:rPr lang="es-ES" sz="1000" dirty="0">
                <a:solidFill>
                  <a:schemeClr val="bg1"/>
                </a:solidFill>
              </a:rPr>
              <a:t> </a:t>
            </a:r>
            <a:r>
              <a:rPr lang="es-ES" sz="1000" dirty="0" err="1">
                <a:solidFill>
                  <a:schemeClr val="bg1"/>
                </a:solidFill>
              </a:rPr>
              <a:t>protection</a:t>
            </a:r>
            <a:r>
              <a:rPr lang="es-ES" sz="1000" dirty="0">
                <a:solidFill>
                  <a:schemeClr val="bg1"/>
                </a:solidFill>
              </a:rPr>
              <a:t> </a:t>
            </a:r>
            <a:r>
              <a:rPr lang="es-ES" sz="1000" dirty="0" err="1">
                <a:solidFill>
                  <a:schemeClr val="bg1"/>
                </a:solidFill>
              </a:rPr>
              <a:t>cubicle</a:t>
            </a:r>
            <a:r>
              <a:rPr lang="es-ES" sz="1000" dirty="0">
                <a:solidFill>
                  <a:schemeClr val="bg1"/>
                </a:solidFill>
              </a:rPr>
              <a:t>. </a:t>
            </a:r>
          </a:p>
        </p:txBody>
      </p:sp>
      <p:sp>
        <p:nvSpPr>
          <p:cNvPr id="26" name="Rectángulo: esquinas redondeadas 25">
            <a:extLst>
              <a:ext uri="{FF2B5EF4-FFF2-40B4-BE49-F238E27FC236}">
                <a16:creationId xmlns:a16="http://schemas.microsoft.com/office/drawing/2014/main" id="{0C679910-5296-4B28-94EA-32C4B6FF3BF5}"/>
              </a:ext>
            </a:extLst>
          </p:cNvPr>
          <p:cNvSpPr/>
          <p:nvPr/>
        </p:nvSpPr>
        <p:spPr>
          <a:xfrm>
            <a:off x="112646" y="1151169"/>
            <a:ext cx="4500620" cy="898691"/>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Freeform 604">
            <a:extLst>
              <a:ext uri="{FF2B5EF4-FFF2-40B4-BE49-F238E27FC236}">
                <a16:creationId xmlns:a16="http://schemas.microsoft.com/office/drawing/2014/main" id="{EFE4624C-8E83-40BB-9412-3668601D1E34}"/>
              </a:ext>
            </a:extLst>
          </p:cNvPr>
          <p:cNvSpPr>
            <a:spLocks/>
          </p:cNvSpPr>
          <p:nvPr/>
        </p:nvSpPr>
        <p:spPr bwMode="auto">
          <a:xfrm>
            <a:off x="336132" y="1511343"/>
            <a:ext cx="427037" cy="250825"/>
          </a:xfrm>
          <a:custGeom>
            <a:avLst/>
            <a:gdLst/>
            <a:ahLst/>
            <a:cxnLst>
              <a:cxn ang="0">
                <a:pos x="0" y="146"/>
              </a:cxn>
              <a:cxn ang="0">
                <a:pos x="3" y="156"/>
              </a:cxn>
              <a:cxn ang="0">
                <a:pos x="12" y="160"/>
              </a:cxn>
              <a:cxn ang="0">
                <a:pos x="124" y="160"/>
              </a:cxn>
              <a:cxn ang="0">
                <a:pos x="137" y="147"/>
              </a:cxn>
              <a:cxn ang="0">
                <a:pos x="124" y="135"/>
              </a:cxn>
              <a:cxn ang="0">
                <a:pos x="26" y="135"/>
              </a:cxn>
              <a:cxn ang="0">
                <a:pos x="162" y="24"/>
              </a:cxn>
              <a:cxn ang="0">
                <a:pos x="300" y="163"/>
              </a:cxn>
              <a:cxn ang="0">
                <a:pos x="308" y="174"/>
              </a:cxn>
              <a:cxn ang="0">
                <a:pos x="333" y="185"/>
              </a:cxn>
              <a:cxn ang="0">
                <a:pos x="296" y="190"/>
              </a:cxn>
              <a:cxn ang="0">
                <a:pos x="296" y="190"/>
              </a:cxn>
              <a:cxn ang="0">
                <a:pos x="225" y="180"/>
              </a:cxn>
              <a:cxn ang="0">
                <a:pos x="222" y="180"/>
              </a:cxn>
              <a:cxn ang="0">
                <a:pos x="47" y="180"/>
              </a:cxn>
              <a:cxn ang="0">
                <a:pos x="35" y="192"/>
              </a:cxn>
              <a:cxn ang="0">
                <a:pos x="35" y="208"/>
              </a:cxn>
              <a:cxn ang="0">
                <a:pos x="47" y="221"/>
              </a:cxn>
              <a:cxn ang="0">
                <a:pos x="59" y="208"/>
              </a:cxn>
              <a:cxn ang="0">
                <a:pos x="59" y="204"/>
              </a:cxn>
              <a:cxn ang="0">
                <a:pos x="220" y="204"/>
              </a:cxn>
              <a:cxn ang="0">
                <a:pos x="296" y="215"/>
              </a:cxn>
              <a:cxn ang="0">
                <a:pos x="296" y="215"/>
              </a:cxn>
              <a:cxn ang="0">
                <a:pos x="372" y="198"/>
              </a:cxn>
              <a:cxn ang="0">
                <a:pos x="379" y="187"/>
              </a:cxn>
              <a:cxn ang="0">
                <a:pos x="379" y="187"/>
              </a:cxn>
              <a:cxn ang="0">
                <a:pos x="372" y="176"/>
              </a:cxn>
              <a:cxn ang="0">
                <a:pos x="324" y="155"/>
              </a:cxn>
              <a:cxn ang="0">
                <a:pos x="162" y="0"/>
              </a:cxn>
              <a:cxn ang="0">
                <a:pos x="0" y="146"/>
              </a:cxn>
            </a:cxnLst>
            <a:rect l="0" t="0" r="r" b="b"/>
            <a:pathLst>
              <a:path w="379" h="221">
                <a:moveTo>
                  <a:pt x="0" y="146"/>
                </a:moveTo>
                <a:cubicBezTo>
                  <a:pt x="0" y="150"/>
                  <a:pt x="1" y="153"/>
                  <a:pt x="3" y="156"/>
                </a:cubicBezTo>
                <a:cubicBezTo>
                  <a:pt x="5" y="158"/>
                  <a:pt x="9" y="160"/>
                  <a:pt x="12" y="160"/>
                </a:cubicBezTo>
                <a:cubicBezTo>
                  <a:pt x="124" y="160"/>
                  <a:pt x="124" y="160"/>
                  <a:pt x="124" y="160"/>
                </a:cubicBezTo>
                <a:cubicBezTo>
                  <a:pt x="131" y="160"/>
                  <a:pt x="137" y="154"/>
                  <a:pt x="137" y="147"/>
                </a:cubicBezTo>
                <a:cubicBezTo>
                  <a:pt x="137" y="141"/>
                  <a:pt x="131" y="135"/>
                  <a:pt x="124" y="135"/>
                </a:cubicBezTo>
                <a:cubicBezTo>
                  <a:pt x="124" y="135"/>
                  <a:pt x="48" y="135"/>
                  <a:pt x="26" y="135"/>
                </a:cubicBezTo>
                <a:cubicBezTo>
                  <a:pt x="39" y="71"/>
                  <a:pt x="95" y="24"/>
                  <a:pt x="162" y="24"/>
                </a:cubicBezTo>
                <a:cubicBezTo>
                  <a:pt x="238" y="24"/>
                  <a:pt x="300" y="87"/>
                  <a:pt x="300" y="163"/>
                </a:cubicBezTo>
                <a:cubicBezTo>
                  <a:pt x="300" y="168"/>
                  <a:pt x="303" y="172"/>
                  <a:pt x="308" y="174"/>
                </a:cubicBezTo>
                <a:cubicBezTo>
                  <a:pt x="308" y="174"/>
                  <a:pt x="320" y="180"/>
                  <a:pt x="333" y="185"/>
                </a:cubicBezTo>
                <a:cubicBezTo>
                  <a:pt x="322" y="188"/>
                  <a:pt x="309" y="190"/>
                  <a:pt x="296" y="190"/>
                </a:cubicBezTo>
                <a:cubicBezTo>
                  <a:pt x="296" y="190"/>
                  <a:pt x="296" y="190"/>
                  <a:pt x="296" y="190"/>
                </a:cubicBezTo>
                <a:cubicBezTo>
                  <a:pt x="263" y="190"/>
                  <a:pt x="225" y="180"/>
                  <a:pt x="225" y="180"/>
                </a:cubicBezTo>
                <a:cubicBezTo>
                  <a:pt x="224" y="180"/>
                  <a:pt x="223" y="180"/>
                  <a:pt x="222" y="180"/>
                </a:cubicBezTo>
                <a:cubicBezTo>
                  <a:pt x="47" y="180"/>
                  <a:pt x="47" y="180"/>
                  <a:pt x="47" y="180"/>
                </a:cubicBezTo>
                <a:cubicBezTo>
                  <a:pt x="40" y="180"/>
                  <a:pt x="35" y="185"/>
                  <a:pt x="35" y="192"/>
                </a:cubicBezTo>
                <a:cubicBezTo>
                  <a:pt x="35" y="208"/>
                  <a:pt x="35" y="208"/>
                  <a:pt x="35" y="208"/>
                </a:cubicBezTo>
                <a:cubicBezTo>
                  <a:pt x="35" y="215"/>
                  <a:pt x="40" y="221"/>
                  <a:pt x="47" y="221"/>
                </a:cubicBezTo>
                <a:cubicBezTo>
                  <a:pt x="54" y="221"/>
                  <a:pt x="59" y="215"/>
                  <a:pt x="59" y="208"/>
                </a:cubicBezTo>
                <a:cubicBezTo>
                  <a:pt x="59" y="208"/>
                  <a:pt x="59" y="206"/>
                  <a:pt x="59" y="204"/>
                </a:cubicBezTo>
                <a:cubicBezTo>
                  <a:pt x="80" y="204"/>
                  <a:pt x="217" y="204"/>
                  <a:pt x="220" y="204"/>
                </a:cubicBezTo>
                <a:cubicBezTo>
                  <a:pt x="227" y="206"/>
                  <a:pt x="263" y="215"/>
                  <a:pt x="296" y="215"/>
                </a:cubicBezTo>
                <a:cubicBezTo>
                  <a:pt x="296" y="215"/>
                  <a:pt x="296" y="215"/>
                  <a:pt x="296" y="215"/>
                </a:cubicBezTo>
                <a:cubicBezTo>
                  <a:pt x="333" y="215"/>
                  <a:pt x="370" y="199"/>
                  <a:pt x="372" y="198"/>
                </a:cubicBezTo>
                <a:cubicBezTo>
                  <a:pt x="376" y="196"/>
                  <a:pt x="379" y="192"/>
                  <a:pt x="379" y="187"/>
                </a:cubicBezTo>
                <a:cubicBezTo>
                  <a:pt x="379" y="187"/>
                  <a:pt x="379" y="187"/>
                  <a:pt x="379" y="187"/>
                </a:cubicBezTo>
                <a:cubicBezTo>
                  <a:pt x="379" y="182"/>
                  <a:pt x="376" y="178"/>
                  <a:pt x="372" y="176"/>
                </a:cubicBezTo>
                <a:cubicBezTo>
                  <a:pt x="372" y="176"/>
                  <a:pt x="335" y="159"/>
                  <a:pt x="324" y="155"/>
                </a:cubicBezTo>
                <a:cubicBezTo>
                  <a:pt x="320" y="69"/>
                  <a:pt x="249" y="0"/>
                  <a:pt x="162" y="0"/>
                </a:cubicBezTo>
                <a:cubicBezTo>
                  <a:pt x="78" y="0"/>
                  <a:pt x="8" y="63"/>
                  <a:pt x="0" y="14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CuadroTexto 28">
            <a:extLst>
              <a:ext uri="{FF2B5EF4-FFF2-40B4-BE49-F238E27FC236}">
                <a16:creationId xmlns:a16="http://schemas.microsoft.com/office/drawing/2014/main" id="{A193CC6C-ED24-4FEA-83F7-185F9893514D}"/>
              </a:ext>
            </a:extLst>
          </p:cNvPr>
          <p:cNvSpPr txBox="1"/>
          <p:nvPr/>
        </p:nvSpPr>
        <p:spPr>
          <a:xfrm>
            <a:off x="937098" y="2218989"/>
            <a:ext cx="3594975" cy="677108"/>
          </a:xfrm>
          <a:prstGeom prst="rect">
            <a:avLst/>
          </a:prstGeom>
          <a:noFill/>
        </p:spPr>
        <p:txBody>
          <a:bodyPr wrap="square" rtlCol="0">
            <a:spAutoFit/>
          </a:bodyPr>
          <a:lstStyle/>
          <a:p>
            <a:r>
              <a:rPr lang="es-ES" dirty="0">
                <a:solidFill>
                  <a:srgbClr val="0070C0"/>
                </a:solidFill>
              </a:rPr>
              <a:t>Full </a:t>
            </a:r>
            <a:r>
              <a:rPr lang="es-ES" dirty="0" err="1">
                <a:solidFill>
                  <a:srgbClr val="0070C0"/>
                </a:solidFill>
              </a:rPr>
              <a:t>interoperability</a:t>
            </a:r>
            <a:r>
              <a:rPr lang="es-ES" dirty="0">
                <a:solidFill>
                  <a:srgbClr val="0070C0"/>
                </a:solidFill>
              </a:rPr>
              <a:t> </a:t>
            </a:r>
            <a:r>
              <a:rPr lang="es-ES" sz="1000" dirty="0" err="1">
                <a:solidFill>
                  <a:schemeClr val="bg1"/>
                </a:solidFill>
              </a:rPr>
              <a:t>achieved</a:t>
            </a:r>
            <a:r>
              <a:rPr lang="es-ES" sz="1000" dirty="0">
                <a:solidFill>
                  <a:schemeClr val="bg1"/>
                </a:solidFill>
              </a:rPr>
              <a:t> in a </a:t>
            </a:r>
            <a:r>
              <a:rPr lang="es-ES" sz="1000" dirty="0" err="1">
                <a:solidFill>
                  <a:schemeClr val="bg1"/>
                </a:solidFill>
              </a:rPr>
              <a:t>multivendor</a:t>
            </a:r>
            <a:r>
              <a:rPr lang="es-ES" sz="1000" dirty="0">
                <a:solidFill>
                  <a:schemeClr val="bg1"/>
                </a:solidFill>
              </a:rPr>
              <a:t> </a:t>
            </a:r>
            <a:r>
              <a:rPr lang="es-ES" sz="1000" dirty="0" err="1">
                <a:solidFill>
                  <a:schemeClr val="bg1"/>
                </a:solidFill>
              </a:rPr>
              <a:t>environment</a:t>
            </a:r>
            <a:r>
              <a:rPr lang="es-ES" sz="1000" dirty="0">
                <a:solidFill>
                  <a:schemeClr val="bg1"/>
                </a:solidFill>
              </a:rPr>
              <a:t> </a:t>
            </a:r>
            <a:r>
              <a:rPr lang="es-ES" sz="1000" dirty="0" err="1">
                <a:solidFill>
                  <a:schemeClr val="bg1"/>
                </a:solidFill>
              </a:rPr>
              <a:t>thanks</a:t>
            </a:r>
            <a:r>
              <a:rPr lang="es-ES" sz="1000" dirty="0">
                <a:solidFill>
                  <a:schemeClr val="bg1"/>
                </a:solidFill>
              </a:rPr>
              <a:t> </a:t>
            </a:r>
            <a:r>
              <a:rPr lang="es-ES" sz="1000" dirty="0" err="1">
                <a:solidFill>
                  <a:schemeClr val="bg1"/>
                </a:solidFill>
              </a:rPr>
              <a:t>to</a:t>
            </a:r>
            <a:r>
              <a:rPr lang="es-ES" sz="1000" dirty="0">
                <a:solidFill>
                  <a:schemeClr val="bg1"/>
                </a:solidFill>
              </a:rPr>
              <a:t> full </a:t>
            </a:r>
            <a:r>
              <a:rPr lang="es-ES" sz="1000" dirty="0" err="1">
                <a:solidFill>
                  <a:schemeClr val="bg1"/>
                </a:solidFill>
              </a:rPr>
              <a:t>compliance</a:t>
            </a:r>
            <a:r>
              <a:rPr lang="es-ES" sz="1000" dirty="0">
                <a:solidFill>
                  <a:schemeClr val="bg1"/>
                </a:solidFill>
              </a:rPr>
              <a:t> </a:t>
            </a:r>
            <a:r>
              <a:rPr lang="es-ES" sz="1000" dirty="0" err="1">
                <a:solidFill>
                  <a:schemeClr val="bg1"/>
                </a:solidFill>
              </a:rPr>
              <a:t>with</a:t>
            </a:r>
            <a:r>
              <a:rPr lang="es-ES" sz="1000" dirty="0">
                <a:solidFill>
                  <a:schemeClr val="bg1"/>
                </a:solidFill>
              </a:rPr>
              <a:t> </a:t>
            </a:r>
            <a:r>
              <a:rPr lang="es-ES" sz="1000" dirty="0" err="1">
                <a:solidFill>
                  <a:schemeClr val="bg1"/>
                </a:solidFill>
              </a:rPr>
              <a:t>process</a:t>
            </a:r>
            <a:r>
              <a:rPr lang="es-ES" sz="1000" dirty="0">
                <a:solidFill>
                  <a:schemeClr val="bg1"/>
                </a:solidFill>
              </a:rPr>
              <a:t> bus </a:t>
            </a:r>
            <a:r>
              <a:rPr lang="es-ES" sz="1000" dirty="0" err="1">
                <a:solidFill>
                  <a:schemeClr val="bg1"/>
                </a:solidFill>
              </a:rPr>
              <a:t>latest</a:t>
            </a:r>
            <a:r>
              <a:rPr lang="es-ES" sz="1000" dirty="0">
                <a:solidFill>
                  <a:schemeClr val="bg1"/>
                </a:solidFill>
              </a:rPr>
              <a:t> </a:t>
            </a:r>
            <a:r>
              <a:rPr lang="es-ES" sz="1000" dirty="0" err="1">
                <a:solidFill>
                  <a:schemeClr val="bg1"/>
                </a:solidFill>
              </a:rPr>
              <a:t>standards</a:t>
            </a:r>
            <a:r>
              <a:rPr lang="es-ES" sz="1000" dirty="0">
                <a:solidFill>
                  <a:schemeClr val="bg1"/>
                </a:solidFill>
              </a:rPr>
              <a:t> IEC61869 &amp; 9-2LE. </a:t>
            </a:r>
          </a:p>
        </p:txBody>
      </p:sp>
      <p:sp>
        <p:nvSpPr>
          <p:cNvPr id="32" name="Rectángulo: esquinas redondeadas 31">
            <a:extLst>
              <a:ext uri="{FF2B5EF4-FFF2-40B4-BE49-F238E27FC236}">
                <a16:creationId xmlns:a16="http://schemas.microsoft.com/office/drawing/2014/main" id="{D6225BDE-267F-444F-A231-E996717CDD78}"/>
              </a:ext>
            </a:extLst>
          </p:cNvPr>
          <p:cNvSpPr/>
          <p:nvPr/>
        </p:nvSpPr>
        <p:spPr>
          <a:xfrm>
            <a:off x="112645" y="2159350"/>
            <a:ext cx="4500621" cy="780825"/>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Freeform 473">
            <a:extLst>
              <a:ext uri="{FF2B5EF4-FFF2-40B4-BE49-F238E27FC236}">
                <a16:creationId xmlns:a16="http://schemas.microsoft.com/office/drawing/2014/main" id="{C9439536-4164-4E62-A5D6-F9A3B06040D6}"/>
              </a:ext>
            </a:extLst>
          </p:cNvPr>
          <p:cNvSpPr>
            <a:spLocks/>
          </p:cNvSpPr>
          <p:nvPr/>
        </p:nvSpPr>
        <p:spPr bwMode="auto">
          <a:xfrm>
            <a:off x="316491" y="2396758"/>
            <a:ext cx="545334" cy="271463"/>
          </a:xfrm>
          <a:custGeom>
            <a:avLst/>
            <a:gdLst/>
            <a:ahLst/>
            <a:cxnLst>
              <a:cxn ang="0">
                <a:pos x="110" y="87"/>
              </a:cxn>
              <a:cxn ang="0">
                <a:pos x="190" y="100"/>
              </a:cxn>
              <a:cxn ang="0">
                <a:pos x="325" y="158"/>
              </a:cxn>
              <a:cxn ang="0">
                <a:pos x="265" y="119"/>
              </a:cxn>
              <a:cxn ang="0">
                <a:pos x="244" y="130"/>
              </a:cxn>
              <a:cxn ang="0">
                <a:pos x="301" y="185"/>
              </a:cxn>
              <a:cxn ang="0">
                <a:pos x="228" y="138"/>
              </a:cxn>
              <a:cxn ang="0">
                <a:pos x="207" y="149"/>
              </a:cxn>
              <a:cxn ang="0">
                <a:pos x="258" y="202"/>
              </a:cxn>
              <a:cxn ang="0">
                <a:pos x="191" y="158"/>
              </a:cxn>
              <a:cxn ang="0">
                <a:pos x="170" y="169"/>
              </a:cxn>
              <a:cxn ang="0">
                <a:pos x="207" y="210"/>
              </a:cxn>
              <a:cxn ang="0">
                <a:pos x="114" y="157"/>
              </a:cxn>
              <a:cxn ang="0">
                <a:pos x="32" y="154"/>
              </a:cxn>
              <a:cxn ang="0">
                <a:pos x="98" y="68"/>
              </a:cxn>
              <a:cxn ang="0">
                <a:pos x="98" y="42"/>
              </a:cxn>
              <a:cxn ang="0">
                <a:pos x="33" y="51"/>
              </a:cxn>
              <a:cxn ang="0">
                <a:pos x="3" y="176"/>
              </a:cxn>
              <a:cxn ang="0">
                <a:pos x="101" y="181"/>
              </a:cxn>
              <a:cxn ang="0">
                <a:pos x="222" y="234"/>
              </a:cxn>
              <a:cxn ang="0">
                <a:pos x="277" y="225"/>
              </a:cxn>
              <a:cxn ang="0">
                <a:pos x="325" y="204"/>
              </a:cxn>
              <a:cxn ang="0">
                <a:pos x="330" y="185"/>
              </a:cxn>
              <a:cxn ang="0">
                <a:pos x="353" y="160"/>
              </a:cxn>
              <a:cxn ang="0">
                <a:pos x="287" y="84"/>
              </a:cxn>
              <a:cxn ang="0">
                <a:pos x="138" y="88"/>
              </a:cxn>
              <a:cxn ang="0">
                <a:pos x="162" y="59"/>
              </a:cxn>
              <a:cxn ang="0">
                <a:pos x="341" y="68"/>
              </a:cxn>
              <a:cxn ang="0">
                <a:pos x="431" y="68"/>
              </a:cxn>
              <a:cxn ang="0">
                <a:pos x="377" y="154"/>
              </a:cxn>
              <a:cxn ang="0">
                <a:pos x="377" y="181"/>
              </a:cxn>
              <a:cxn ang="0">
                <a:pos x="428" y="172"/>
              </a:cxn>
              <a:cxn ang="0">
                <a:pos x="459" y="47"/>
              </a:cxn>
              <a:cxn ang="0">
                <a:pos x="345" y="42"/>
              </a:cxn>
              <a:cxn ang="0">
                <a:pos x="147" y="37"/>
              </a:cxn>
            </a:cxnLst>
            <a:rect l="0" t="0" r="r" b="b"/>
            <a:pathLst>
              <a:path w="463" h="241">
                <a:moveTo>
                  <a:pt x="147" y="37"/>
                </a:moveTo>
                <a:cubicBezTo>
                  <a:pt x="124" y="52"/>
                  <a:pt x="110" y="70"/>
                  <a:pt x="110" y="87"/>
                </a:cubicBezTo>
                <a:cubicBezTo>
                  <a:pt x="110" y="97"/>
                  <a:pt x="115" y="105"/>
                  <a:pt x="124" y="111"/>
                </a:cubicBezTo>
                <a:cubicBezTo>
                  <a:pt x="144" y="124"/>
                  <a:pt x="166" y="113"/>
                  <a:pt x="190" y="100"/>
                </a:cubicBezTo>
                <a:cubicBezTo>
                  <a:pt x="217" y="85"/>
                  <a:pt x="248" y="87"/>
                  <a:pt x="270" y="104"/>
                </a:cubicBezTo>
                <a:cubicBezTo>
                  <a:pt x="311" y="138"/>
                  <a:pt x="322" y="152"/>
                  <a:pt x="325" y="158"/>
                </a:cubicBezTo>
                <a:cubicBezTo>
                  <a:pt x="323" y="158"/>
                  <a:pt x="319" y="156"/>
                  <a:pt x="311" y="152"/>
                </a:cubicBezTo>
                <a:cubicBezTo>
                  <a:pt x="301" y="146"/>
                  <a:pt x="287" y="136"/>
                  <a:pt x="265" y="119"/>
                </a:cubicBezTo>
                <a:cubicBezTo>
                  <a:pt x="260" y="114"/>
                  <a:pt x="251" y="116"/>
                  <a:pt x="247" y="121"/>
                </a:cubicBezTo>
                <a:cubicBezTo>
                  <a:pt x="245" y="124"/>
                  <a:pt x="244" y="127"/>
                  <a:pt x="244" y="130"/>
                </a:cubicBezTo>
                <a:cubicBezTo>
                  <a:pt x="244" y="133"/>
                  <a:pt x="246" y="137"/>
                  <a:pt x="249" y="140"/>
                </a:cubicBezTo>
                <a:cubicBezTo>
                  <a:pt x="264" y="152"/>
                  <a:pt x="292" y="174"/>
                  <a:pt x="301" y="185"/>
                </a:cubicBezTo>
                <a:cubicBezTo>
                  <a:pt x="297" y="184"/>
                  <a:pt x="291" y="181"/>
                  <a:pt x="281" y="175"/>
                </a:cubicBezTo>
                <a:cubicBezTo>
                  <a:pt x="268" y="168"/>
                  <a:pt x="251" y="155"/>
                  <a:pt x="228" y="138"/>
                </a:cubicBezTo>
                <a:cubicBezTo>
                  <a:pt x="222" y="134"/>
                  <a:pt x="214" y="135"/>
                  <a:pt x="209" y="141"/>
                </a:cubicBezTo>
                <a:cubicBezTo>
                  <a:pt x="208" y="143"/>
                  <a:pt x="207" y="146"/>
                  <a:pt x="207" y="149"/>
                </a:cubicBezTo>
                <a:cubicBezTo>
                  <a:pt x="207" y="153"/>
                  <a:pt x="209" y="157"/>
                  <a:pt x="212" y="159"/>
                </a:cubicBezTo>
                <a:cubicBezTo>
                  <a:pt x="244" y="184"/>
                  <a:pt x="255" y="197"/>
                  <a:pt x="258" y="202"/>
                </a:cubicBezTo>
                <a:cubicBezTo>
                  <a:pt x="255" y="202"/>
                  <a:pt x="250" y="200"/>
                  <a:pt x="240" y="194"/>
                </a:cubicBezTo>
                <a:cubicBezTo>
                  <a:pt x="228" y="187"/>
                  <a:pt x="212" y="175"/>
                  <a:pt x="191" y="158"/>
                </a:cubicBezTo>
                <a:cubicBezTo>
                  <a:pt x="186" y="154"/>
                  <a:pt x="177" y="154"/>
                  <a:pt x="173" y="160"/>
                </a:cubicBezTo>
                <a:cubicBezTo>
                  <a:pt x="171" y="163"/>
                  <a:pt x="170" y="166"/>
                  <a:pt x="170" y="169"/>
                </a:cubicBezTo>
                <a:cubicBezTo>
                  <a:pt x="170" y="172"/>
                  <a:pt x="171" y="176"/>
                  <a:pt x="174" y="179"/>
                </a:cubicBezTo>
                <a:cubicBezTo>
                  <a:pt x="196" y="196"/>
                  <a:pt x="204" y="206"/>
                  <a:pt x="207" y="210"/>
                </a:cubicBezTo>
                <a:cubicBezTo>
                  <a:pt x="202" y="210"/>
                  <a:pt x="192" y="208"/>
                  <a:pt x="170" y="196"/>
                </a:cubicBezTo>
                <a:cubicBezTo>
                  <a:pt x="152" y="186"/>
                  <a:pt x="131" y="171"/>
                  <a:pt x="114" y="157"/>
                </a:cubicBezTo>
                <a:cubicBezTo>
                  <a:pt x="111" y="155"/>
                  <a:pt x="108" y="154"/>
                  <a:pt x="105" y="154"/>
                </a:cubicBezTo>
                <a:cubicBezTo>
                  <a:pt x="105" y="154"/>
                  <a:pt x="55" y="154"/>
                  <a:pt x="32" y="154"/>
                </a:cubicBezTo>
                <a:cubicBezTo>
                  <a:pt x="38" y="132"/>
                  <a:pt x="52" y="82"/>
                  <a:pt x="56" y="68"/>
                </a:cubicBezTo>
                <a:cubicBezTo>
                  <a:pt x="69" y="68"/>
                  <a:pt x="98" y="68"/>
                  <a:pt x="98" y="68"/>
                </a:cubicBezTo>
                <a:cubicBezTo>
                  <a:pt x="105" y="68"/>
                  <a:pt x="111" y="62"/>
                  <a:pt x="111" y="55"/>
                </a:cubicBezTo>
                <a:cubicBezTo>
                  <a:pt x="111" y="48"/>
                  <a:pt x="105" y="42"/>
                  <a:pt x="98" y="42"/>
                </a:cubicBezTo>
                <a:cubicBezTo>
                  <a:pt x="46" y="42"/>
                  <a:pt x="46" y="42"/>
                  <a:pt x="46" y="42"/>
                </a:cubicBezTo>
                <a:cubicBezTo>
                  <a:pt x="40" y="42"/>
                  <a:pt x="35" y="46"/>
                  <a:pt x="33" y="51"/>
                </a:cubicBezTo>
                <a:cubicBezTo>
                  <a:pt x="1" y="164"/>
                  <a:pt x="1" y="164"/>
                  <a:pt x="1" y="164"/>
                </a:cubicBezTo>
                <a:cubicBezTo>
                  <a:pt x="0" y="168"/>
                  <a:pt x="1" y="172"/>
                  <a:pt x="3" y="176"/>
                </a:cubicBezTo>
                <a:cubicBezTo>
                  <a:pt x="6" y="179"/>
                  <a:pt x="10" y="181"/>
                  <a:pt x="14" y="181"/>
                </a:cubicBezTo>
                <a:cubicBezTo>
                  <a:pt x="14" y="181"/>
                  <a:pt x="92" y="181"/>
                  <a:pt x="101" y="181"/>
                </a:cubicBezTo>
                <a:cubicBezTo>
                  <a:pt x="119" y="196"/>
                  <a:pt x="141" y="210"/>
                  <a:pt x="160" y="221"/>
                </a:cubicBezTo>
                <a:cubicBezTo>
                  <a:pt x="190" y="237"/>
                  <a:pt x="209" y="241"/>
                  <a:pt x="222" y="234"/>
                </a:cubicBezTo>
                <a:cubicBezTo>
                  <a:pt x="229" y="230"/>
                  <a:pt x="232" y="225"/>
                  <a:pt x="233" y="221"/>
                </a:cubicBezTo>
                <a:cubicBezTo>
                  <a:pt x="252" y="230"/>
                  <a:pt x="266" y="232"/>
                  <a:pt x="277" y="225"/>
                </a:cubicBezTo>
                <a:cubicBezTo>
                  <a:pt x="283" y="220"/>
                  <a:pt x="286" y="215"/>
                  <a:pt x="287" y="208"/>
                </a:cubicBezTo>
                <a:cubicBezTo>
                  <a:pt x="298" y="213"/>
                  <a:pt x="315" y="217"/>
                  <a:pt x="325" y="204"/>
                </a:cubicBezTo>
                <a:cubicBezTo>
                  <a:pt x="329" y="198"/>
                  <a:pt x="330" y="193"/>
                  <a:pt x="330" y="189"/>
                </a:cubicBezTo>
                <a:cubicBezTo>
                  <a:pt x="330" y="187"/>
                  <a:pt x="330" y="186"/>
                  <a:pt x="330" y="185"/>
                </a:cubicBezTo>
                <a:cubicBezTo>
                  <a:pt x="337" y="184"/>
                  <a:pt x="342" y="181"/>
                  <a:pt x="347" y="175"/>
                </a:cubicBezTo>
                <a:cubicBezTo>
                  <a:pt x="351" y="171"/>
                  <a:pt x="353" y="166"/>
                  <a:pt x="353" y="160"/>
                </a:cubicBezTo>
                <a:cubicBezTo>
                  <a:pt x="353" y="160"/>
                  <a:pt x="353" y="159"/>
                  <a:pt x="353" y="158"/>
                </a:cubicBezTo>
                <a:cubicBezTo>
                  <a:pt x="352" y="145"/>
                  <a:pt x="341" y="128"/>
                  <a:pt x="287" y="84"/>
                </a:cubicBezTo>
                <a:cubicBezTo>
                  <a:pt x="256" y="59"/>
                  <a:pt x="213" y="56"/>
                  <a:pt x="177" y="76"/>
                </a:cubicBezTo>
                <a:cubicBezTo>
                  <a:pt x="149" y="92"/>
                  <a:pt x="143" y="91"/>
                  <a:pt x="138" y="88"/>
                </a:cubicBezTo>
                <a:cubicBezTo>
                  <a:pt x="137" y="87"/>
                  <a:pt x="137" y="87"/>
                  <a:pt x="137" y="87"/>
                </a:cubicBezTo>
                <a:cubicBezTo>
                  <a:pt x="137" y="82"/>
                  <a:pt x="144" y="71"/>
                  <a:pt x="162" y="59"/>
                </a:cubicBezTo>
                <a:cubicBezTo>
                  <a:pt x="208" y="30"/>
                  <a:pt x="281" y="51"/>
                  <a:pt x="320" y="63"/>
                </a:cubicBezTo>
                <a:cubicBezTo>
                  <a:pt x="329" y="65"/>
                  <a:pt x="335" y="67"/>
                  <a:pt x="341" y="68"/>
                </a:cubicBezTo>
                <a:cubicBezTo>
                  <a:pt x="341" y="68"/>
                  <a:pt x="342" y="68"/>
                  <a:pt x="343" y="68"/>
                </a:cubicBezTo>
                <a:cubicBezTo>
                  <a:pt x="343" y="68"/>
                  <a:pt x="406" y="68"/>
                  <a:pt x="431" y="68"/>
                </a:cubicBezTo>
                <a:cubicBezTo>
                  <a:pt x="424" y="90"/>
                  <a:pt x="409" y="141"/>
                  <a:pt x="405" y="154"/>
                </a:cubicBezTo>
                <a:cubicBezTo>
                  <a:pt x="394" y="154"/>
                  <a:pt x="377" y="154"/>
                  <a:pt x="377" y="154"/>
                </a:cubicBezTo>
                <a:cubicBezTo>
                  <a:pt x="370" y="154"/>
                  <a:pt x="364" y="160"/>
                  <a:pt x="364" y="168"/>
                </a:cubicBezTo>
                <a:cubicBezTo>
                  <a:pt x="364" y="175"/>
                  <a:pt x="370" y="181"/>
                  <a:pt x="377" y="181"/>
                </a:cubicBezTo>
                <a:cubicBezTo>
                  <a:pt x="415" y="181"/>
                  <a:pt x="415" y="181"/>
                  <a:pt x="415" y="181"/>
                </a:cubicBezTo>
                <a:cubicBezTo>
                  <a:pt x="421" y="181"/>
                  <a:pt x="426" y="177"/>
                  <a:pt x="428" y="172"/>
                </a:cubicBezTo>
                <a:cubicBezTo>
                  <a:pt x="461" y="59"/>
                  <a:pt x="461" y="59"/>
                  <a:pt x="461" y="59"/>
                </a:cubicBezTo>
                <a:cubicBezTo>
                  <a:pt x="463" y="55"/>
                  <a:pt x="462" y="50"/>
                  <a:pt x="459" y="47"/>
                </a:cubicBezTo>
                <a:cubicBezTo>
                  <a:pt x="457" y="44"/>
                  <a:pt x="453" y="42"/>
                  <a:pt x="449" y="42"/>
                </a:cubicBezTo>
                <a:cubicBezTo>
                  <a:pt x="449" y="42"/>
                  <a:pt x="348" y="42"/>
                  <a:pt x="345" y="42"/>
                </a:cubicBezTo>
                <a:cubicBezTo>
                  <a:pt x="341" y="41"/>
                  <a:pt x="335" y="39"/>
                  <a:pt x="328" y="37"/>
                </a:cubicBezTo>
                <a:cubicBezTo>
                  <a:pt x="284" y="24"/>
                  <a:pt x="204" y="0"/>
                  <a:pt x="147" y="3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7D200"/>
              </a:solidFill>
              <a:effectLst/>
              <a:uLnTx/>
              <a:uFillTx/>
            </a:endParaRPr>
          </a:p>
        </p:txBody>
      </p:sp>
      <p:sp>
        <p:nvSpPr>
          <p:cNvPr id="37" name="CuadroTexto 36">
            <a:extLst>
              <a:ext uri="{FF2B5EF4-FFF2-40B4-BE49-F238E27FC236}">
                <a16:creationId xmlns:a16="http://schemas.microsoft.com/office/drawing/2014/main" id="{6AE6AA61-B5CA-4C99-8190-48B22AA1A100}"/>
              </a:ext>
            </a:extLst>
          </p:cNvPr>
          <p:cNvSpPr txBox="1"/>
          <p:nvPr/>
        </p:nvSpPr>
        <p:spPr>
          <a:xfrm>
            <a:off x="901342" y="3120636"/>
            <a:ext cx="3453513" cy="800219"/>
          </a:xfrm>
          <a:prstGeom prst="rect">
            <a:avLst/>
          </a:prstGeom>
          <a:noFill/>
        </p:spPr>
        <p:txBody>
          <a:bodyPr wrap="square" rtlCol="0">
            <a:spAutoFit/>
          </a:bodyPr>
          <a:lstStyle/>
          <a:p>
            <a:r>
              <a:rPr lang="es-ES" dirty="0">
                <a:solidFill>
                  <a:schemeClr val="accent3">
                    <a:lumMod val="60000"/>
                    <a:lumOff val="40000"/>
                  </a:schemeClr>
                </a:solidFill>
              </a:rPr>
              <a:t>Enhanced </a:t>
            </a:r>
            <a:r>
              <a:rPr lang="es-ES" dirty="0" err="1">
                <a:solidFill>
                  <a:schemeClr val="accent3">
                    <a:lumMod val="60000"/>
                    <a:lumOff val="40000"/>
                  </a:schemeClr>
                </a:solidFill>
              </a:rPr>
              <a:t>continuity</a:t>
            </a:r>
            <a:r>
              <a:rPr lang="es-ES" dirty="0">
                <a:solidFill>
                  <a:schemeClr val="accent3">
                    <a:lumMod val="60000"/>
                    <a:lumOff val="40000"/>
                  </a:schemeClr>
                </a:solidFill>
              </a:rPr>
              <a:t> </a:t>
            </a:r>
            <a:r>
              <a:rPr lang="es-ES" dirty="0" err="1">
                <a:solidFill>
                  <a:schemeClr val="accent3">
                    <a:lumMod val="60000"/>
                    <a:lumOff val="40000"/>
                  </a:schemeClr>
                </a:solidFill>
              </a:rPr>
              <a:t>of</a:t>
            </a:r>
            <a:r>
              <a:rPr lang="es-ES" dirty="0">
                <a:solidFill>
                  <a:schemeClr val="accent3">
                    <a:lumMod val="60000"/>
                    <a:lumOff val="40000"/>
                  </a:schemeClr>
                </a:solidFill>
              </a:rPr>
              <a:t> </a:t>
            </a:r>
            <a:r>
              <a:rPr lang="es-ES" dirty="0" err="1">
                <a:solidFill>
                  <a:schemeClr val="accent3">
                    <a:lumMod val="60000"/>
                    <a:lumOff val="40000"/>
                  </a:schemeClr>
                </a:solidFill>
              </a:rPr>
              <a:t>service</a:t>
            </a:r>
            <a:r>
              <a:rPr lang="es-ES" dirty="0">
                <a:solidFill>
                  <a:schemeClr val="accent3">
                    <a:lumMod val="60000"/>
                    <a:lumOff val="40000"/>
                  </a:schemeClr>
                </a:solidFill>
              </a:rPr>
              <a:t> &amp; </a:t>
            </a:r>
            <a:r>
              <a:rPr lang="es-ES" dirty="0" err="1">
                <a:solidFill>
                  <a:schemeClr val="accent3">
                    <a:lumMod val="60000"/>
                    <a:lumOff val="40000"/>
                  </a:schemeClr>
                </a:solidFill>
              </a:rPr>
              <a:t>maintenance</a:t>
            </a:r>
            <a:r>
              <a:rPr lang="es-ES" sz="1000" dirty="0">
                <a:solidFill>
                  <a:schemeClr val="accent3">
                    <a:lumMod val="60000"/>
                    <a:lumOff val="40000"/>
                  </a:schemeClr>
                </a:solidFill>
              </a:rPr>
              <a:t> </a:t>
            </a:r>
            <a:r>
              <a:rPr lang="es-ES" sz="1000" dirty="0" err="1">
                <a:solidFill>
                  <a:schemeClr val="bg1"/>
                </a:solidFill>
              </a:rPr>
              <a:t>thanks</a:t>
            </a:r>
            <a:r>
              <a:rPr lang="es-ES" sz="1000" dirty="0">
                <a:solidFill>
                  <a:schemeClr val="bg1"/>
                </a:solidFill>
              </a:rPr>
              <a:t> </a:t>
            </a:r>
            <a:r>
              <a:rPr lang="es-ES" sz="1000" dirty="0" err="1">
                <a:solidFill>
                  <a:schemeClr val="bg1"/>
                </a:solidFill>
              </a:rPr>
              <a:t>to</a:t>
            </a:r>
            <a:r>
              <a:rPr lang="es-ES" sz="1000" dirty="0">
                <a:solidFill>
                  <a:schemeClr val="bg1"/>
                </a:solidFill>
              </a:rPr>
              <a:t> </a:t>
            </a:r>
            <a:r>
              <a:rPr lang="es-ES" sz="1000" dirty="0" err="1">
                <a:solidFill>
                  <a:schemeClr val="bg1"/>
                </a:solidFill>
              </a:rPr>
              <a:t>the</a:t>
            </a:r>
            <a:r>
              <a:rPr lang="es-ES" sz="1000" dirty="0">
                <a:solidFill>
                  <a:schemeClr val="bg1"/>
                </a:solidFill>
              </a:rPr>
              <a:t> </a:t>
            </a:r>
            <a:r>
              <a:rPr lang="es-ES" sz="1000" dirty="0" err="1">
                <a:solidFill>
                  <a:schemeClr val="bg1"/>
                </a:solidFill>
              </a:rPr>
              <a:t>inherent</a:t>
            </a:r>
            <a:r>
              <a:rPr lang="es-ES" sz="1000" dirty="0">
                <a:solidFill>
                  <a:schemeClr val="bg1"/>
                </a:solidFill>
              </a:rPr>
              <a:t> </a:t>
            </a:r>
            <a:r>
              <a:rPr lang="es-ES" sz="1000" dirty="0" err="1">
                <a:solidFill>
                  <a:schemeClr val="bg1"/>
                </a:solidFill>
              </a:rPr>
              <a:t>isolation</a:t>
            </a:r>
            <a:r>
              <a:rPr lang="es-ES" sz="1000" dirty="0">
                <a:solidFill>
                  <a:schemeClr val="bg1"/>
                </a:solidFill>
              </a:rPr>
              <a:t> </a:t>
            </a:r>
            <a:r>
              <a:rPr lang="es-ES" sz="1000" dirty="0" err="1">
                <a:solidFill>
                  <a:schemeClr val="bg1"/>
                </a:solidFill>
              </a:rPr>
              <a:t>that</a:t>
            </a:r>
            <a:r>
              <a:rPr lang="es-ES" sz="1000" dirty="0">
                <a:solidFill>
                  <a:schemeClr val="bg1"/>
                </a:solidFill>
              </a:rPr>
              <a:t> </a:t>
            </a:r>
            <a:r>
              <a:rPr lang="es-ES" sz="1000" dirty="0" err="1">
                <a:solidFill>
                  <a:schemeClr val="bg1"/>
                </a:solidFill>
              </a:rPr>
              <a:t>process</a:t>
            </a:r>
            <a:r>
              <a:rPr lang="es-ES" sz="1000" dirty="0">
                <a:solidFill>
                  <a:schemeClr val="bg1"/>
                </a:solidFill>
              </a:rPr>
              <a:t> bus </a:t>
            </a:r>
            <a:r>
              <a:rPr lang="es-ES" sz="1000" dirty="0" err="1">
                <a:solidFill>
                  <a:schemeClr val="bg1"/>
                </a:solidFill>
              </a:rPr>
              <a:t>provides</a:t>
            </a:r>
            <a:r>
              <a:rPr lang="es-ES" sz="1000" dirty="0">
                <a:solidFill>
                  <a:schemeClr val="bg1"/>
                </a:solidFill>
              </a:rPr>
              <a:t> </a:t>
            </a:r>
            <a:r>
              <a:rPr lang="es-ES" sz="1000" dirty="0" err="1">
                <a:solidFill>
                  <a:schemeClr val="bg1"/>
                </a:solidFill>
              </a:rPr>
              <a:t>from</a:t>
            </a:r>
            <a:r>
              <a:rPr lang="es-ES" sz="1000" dirty="0">
                <a:solidFill>
                  <a:schemeClr val="bg1"/>
                </a:solidFill>
              </a:rPr>
              <a:t> primary </a:t>
            </a:r>
            <a:r>
              <a:rPr lang="es-ES" sz="1000" dirty="0" err="1">
                <a:solidFill>
                  <a:schemeClr val="bg1"/>
                </a:solidFill>
              </a:rPr>
              <a:t>circuits</a:t>
            </a:r>
            <a:r>
              <a:rPr lang="es-ES" sz="1000" dirty="0">
                <a:solidFill>
                  <a:schemeClr val="bg1"/>
                </a:solidFill>
              </a:rPr>
              <a:t>.</a:t>
            </a:r>
          </a:p>
        </p:txBody>
      </p:sp>
      <p:sp>
        <p:nvSpPr>
          <p:cNvPr id="38" name="Rectángulo: esquinas redondeadas 37">
            <a:extLst>
              <a:ext uri="{FF2B5EF4-FFF2-40B4-BE49-F238E27FC236}">
                <a16:creationId xmlns:a16="http://schemas.microsoft.com/office/drawing/2014/main" id="{AFF6C65E-B1A7-46A3-9437-45781FE1E933}"/>
              </a:ext>
            </a:extLst>
          </p:cNvPr>
          <p:cNvSpPr/>
          <p:nvPr/>
        </p:nvSpPr>
        <p:spPr>
          <a:xfrm>
            <a:off x="109330" y="3080875"/>
            <a:ext cx="4503937" cy="877111"/>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0" name="Freeform 276">
            <a:extLst>
              <a:ext uri="{FF2B5EF4-FFF2-40B4-BE49-F238E27FC236}">
                <a16:creationId xmlns:a16="http://schemas.microsoft.com/office/drawing/2014/main" id="{6D338ED8-A794-4567-BFA4-C7522BC904DC}"/>
              </a:ext>
            </a:extLst>
          </p:cNvPr>
          <p:cNvSpPr>
            <a:spLocks/>
          </p:cNvSpPr>
          <p:nvPr/>
        </p:nvSpPr>
        <p:spPr bwMode="auto">
          <a:xfrm>
            <a:off x="543015" y="3383514"/>
            <a:ext cx="355816" cy="248944"/>
          </a:xfrm>
          <a:custGeom>
            <a:avLst/>
            <a:gdLst/>
            <a:ahLst/>
            <a:cxnLst>
              <a:cxn ang="0">
                <a:pos x="200" y="65"/>
              </a:cxn>
              <a:cxn ang="0">
                <a:pos x="239" y="94"/>
              </a:cxn>
              <a:cxn ang="0">
                <a:pos x="265" y="96"/>
              </a:cxn>
              <a:cxn ang="0">
                <a:pos x="265" y="104"/>
              </a:cxn>
              <a:cxn ang="0">
                <a:pos x="157" y="116"/>
              </a:cxn>
              <a:cxn ang="0">
                <a:pos x="163" y="64"/>
              </a:cxn>
              <a:cxn ang="0">
                <a:pos x="92" y="6"/>
              </a:cxn>
              <a:cxn ang="0">
                <a:pos x="82" y="55"/>
              </a:cxn>
              <a:cxn ang="0">
                <a:pos x="27" y="26"/>
              </a:cxn>
              <a:cxn ang="0">
                <a:pos x="2" y="100"/>
              </a:cxn>
              <a:cxn ang="0">
                <a:pos x="77" y="142"/>
              </a:cxn>
              <a:cxn ang="0">
                <a:pos x="24" y="391"/>
              </a:cxn>
              <a:cxn ang="0">
                <a:pos x="101" y="441"/>
              </a:cxn>
              <a:cxn ang="0">
                <a:pos x="212" y="304"/>
              </a:cxn>
              <a:cxn ang="0">
                <a:pos x="246" y="365"/>
              </a:cxn>
              <a:cxn ang="0">
                <a:pos x="243" y="394"/>
              </a:cxn>
              <a:cxn ang="0">
                <a:pos x="325" y="430"/>
              </a:cxn>
              <a:cxn ang="0">
                <a:pos x="322" y="400"/>
              </a:cxn>
              <a:cxn ang="0">
                <a:pos x="367" y="417"/>
              </a:cxn>
              <a:cxn ang="0">
                <a:pos x="408" y="371"/>
              </a:cxn>
              <a:cxn ang="0">
                <a:pos x="321" y="310"/>
              </a:cxn>
              <a:cxn ang="0">
                <a:pos x="339" y="140"/>
              </a:cxn>
              <a:cxn ang="0">
                <a:pos x="363" y="138"/>
              </a:cxn>
              <a:cxn ang="0">
                <a:pos x="336" y="114"/>
              </a:cxn>
              <a:cxn ang="0">
                <a:pos x="231" y="234"/>
              </a:cxn>
              <a:cxn ang="0">
                <a:pos x="343" y="339"/>
              </a:cxn>
              <a:cxn ang="0">
                <a:pos x="381" y="370"/>
              </a:cxn>
              <a:cxn ang="0">
                <a:pos x="324" y="368"/>
              </a:cxn>
              <a:cxn ang="0">
                <a:pos x="297" y="416"/>
              </a:cxn>
              <a:cxn ang="0">
                <a:pos x="270" y="391"/>
              </a:cxn>
              <a:cxn ang="0">
                <a:pos x="272" y="369"/>
              </a:cxn>
              <a:cxn ang="0">
                <a:pos x="277" y="348"/>
              </a:cxn>
              <a:cxn ang="0">
                <a:pos x="248" y="306"/>
              </a:cxn>
              <a:cxn ang="0">
                <a:pos x="201" y="274"/>
              </a:cxn>
              <a:cxn ang="0">
                <a:pos x="183" y="244"/>
              </a:cxn>
              <a:cxn ang="0">
                <a:pos x="94" y="121"/>
              </a:cxn>
              <a:cxn ang="0">
                <a:pos x="27" y="83"/>
              </a:cxn>
              <a:cxn ang="0">
                <a:pos x="97" y="78"/>
              </a:cxn>
              <a:cxn ang="0">
                <a:pos x="109" y="51"/>
              </a:cxn>
              <a:cxn ang="0">
                <a:pos x="136" y="65"/>
              </a:cxn>
              <a:cxn ang="0">
                <a:pos x="123" y="115"/>
              </a:cxn>
              <a:cxn ang="0">
                <a:pos x="196" y="205"/>
              </a:cxn>
              <a:cxn ang="0">
                <a:pos x="230" y="190"/>
              </a:cxn>
              <a:cxn ang="0">
                <a:pos x="295" y="101"/>
              </a:cxn>
              <a:cxn ang="0">
                <a:pos x="242" y="67"/>
              </a:cxn>
              <a:cxn ang="0">
                <a:pos x="373" y="95"/>
              </a:cxn>
              <a:cxn ang="0">
                <a:pos x="403" y="166"/>
              </a:cxn>
              <a:cxn ang="0">
                <a:pos x="432" y="159"/>
              </a:cxn>
              <a:cxn ang="0">
                <a:pos x="228" y="17"/>
              </a:cxn>
            </a:cxnLst>
            <a:rect l="0" t="0" r="r" b="b"/>
            <a:pathLst>
              <a:path w="432" h="454">
                <a:moveTo>
                  <a:pt x="228" y="17"/>
                </a:moveTo>
                <a:cubicBezTo>
                  <a:pt x="223" y="23"/>
                  <a:pt x="216" y="32"/>
                  <a:pt x="211" y="40"/>
                </a:cubicBezTo>
                <a:cubicBezTo>
                  <a:pt x="206" y="48"/>
                  <a:pt x="200" y="57"/>
                  <a:pt x="200" y="65"/>
                </a:cubicBezTo>
                <a:cubicBezTo>
                  <a:pt x="200" y="69"/>
                  <a:pt x="202" y="73"/>
                  <a:pt x="204" y="76"/>
                </a:cubicBezTo>
                <a:cubicBezTo>
                  <a:pt x="205" y="76"/>
                  <a:pt x="205" y="77"/>
                  <a:pt x="206" y="77"/>
                </a:cubicBezTo>
                <a:cubicBezTo>
                  <a:pt x="218" y="87"/>
                  <a:pt x="229" y="93"/>
                  <a:pt x="239" y="94"/>
                </a:cubicBezTo>
                <a:cubicBezTo>
                  <a:pt x="239" y="94"/>
                  <a:pt x="239" y="94"/>
                  <a:pt x="239" y="94"/>
                </a:cubicBezTo>
                <a:cubicBezTo>
                  <a:pt x="239" y="94"/>
                  <a:pt x="248" y="94"/>
                  <a:pt x="248" y="94"/>
                </a:cubicBezTo>
                <a:cubicBezTo>
                  <a:pt x="252" y="94"/>
                  <a:pt x="261" y="95"/>
                  <a:pt x="265" y="96"/>
                </a:cubicBezTo>
                <a:cubicBezTo>
                  <a:pt x="267" y="98"/>
                  <a:pt x="268" y="100"/>
                  <a:pt x="268" y="101"/>
                </a:cubicBezTo>
                <a:cubicBezTo>
                  <a:pt x="268" y="101"/>
                  <a:pt x="268" y="102"/>
                  <a:pt x="267" y="102"/>
                </a:cubicBezTo>
                <a:cubicBezTo>
                  <a:pt x="265" y="104"/>
                  <a:pt x="265" y="104"/>
                  <a:pt x="265" y="104"/>
                </a:cubicBezTo>
                <a:cubicBezTo>
                  <a:pt x="265" y="104"/>
                  <a:pt x="237" y="139"/>
                  <a:pt x="237" y="139"/>
                </a:cubicBezTo>
                <a:cubicBezTo>
                  <a:pt x="226" y="152"/>
                  <a:pt x="215" y="167"/>
                  <a:pt x="207" y="176"/>
                </a:cubicBezTo>
                <a:cubicBezTo>
                  <a:pt x="185" y="151"/>
                  <a:pt x="168" y="130"/>
                  <a:pt x="157" y="116"/>
                </a:cubicBezTo>
                <a:cubicBezTo>
                  <a:pt x="154" y="112"/>
                  <a:pt x="152" y="109"/>
                  <a:pt x="150" y="107"/>
                </a:cubicBezTo>
                <a:cubicBezTo>
                  <a:pt x="150" y="105"/>
                  <a:pt x="151" y="103"/>
                  <a:pt x="152" y="102"/>
                </a:cubicBezTo>
                <a:cubicBezTo>
                  <a:pt x="157" y="92"/>
                  <a:pt x="163" y="78"/>
                  <a:pt x="163" y="64"/>
                </a:cubicBezTo>
                <a:cubicBezTo>
                  <a:pt x="163" y="62"/>
                  <a:pt x="163" y="61"/>
                  <a:pt x="163" y="59"/>
                </a:cubicBezTo>
                <a:cubicBezTo>
                  <a:pt x="160" y="39"/>
                  <a:pt x="136" y="23"/>
                  <a:pt x="122" y="15"/>
                </a:cubicBezTo>
                <a:cubicBezTo>
                  <a:pt x="101" y="2"/>
                  <a:pt x="96" y="5"/>
                  <a:pt x="92" y="6"/>
                </a:cubicBezTo>
                <a:cubicBezTo>
                  <a:pt x="84" y="9"/>
                  <a:pt x="81" y="17"/>
                  <a:pt x="81" y="31"/>
                </a:cubicBezTo>
                <a:cubicBezTo>
                  <a:pt x="81" y="37"/>
                  <a:pt x="82" y="44"/>
                  <a:pt x="82" y="52"/>
                </a:cubicBezTo>
                <a:cubicBezTo>
                  <a:pt x="82" y="52"/>
                  <a:pt x="82" y="54"/>
                  <a:pt x="82" y="55"/>
                </a:cubicBezTo>
                <a:cubicBezTo>
                  <a:pt x="77" y="60"/>
                  <a:pt x="65" y="67"/>
                  <a:pt x="60" y="67"/>
                </a:cubicBezTo>
                <a:cubicBezTo>
                  <a:pt x="56" y="65"/>
                  <a:pt x="49" y="50"/>
                  <a:pt x="46" y="45"/>
                </a:cubicBezTo>
                <a:cubicBezTo>
                  <a:pt x="41" y="34"/>
                  <a:pt x="37" y="26"/>
                  <a:pt x="27" y="26"/>
                </a:cubicBezTo>
                <a:cubicBezTo>
                  <a:pt x="23" y="26"/>
                  <a:pt x="18" y="27"/>
                  <a:pt x="14" y="33"/>
                </a:cubicBezTo>
                <a:cubicBezTo>
                  <a:pt x="6" y="42"/>
                  <a:pt x="0" y="63"/>
                  <a:pt x="0" y="83"/>
                </a:cubicBezTo>
                <a:cubicBezTo>
                  <a:pt x="0" y="89"/>
                  <a:pt x="1" y="95"/>
                  <a:pt x="2" y="100"/>
                </a:cubicBezTo>
                <a:cubicBezTo>
                  <a:pt x="2" y="101"/>
                  <a:pt x="2" y="101"/>
                  <a:pt x="3" y="102"/>
                </a:cubicBezTo>
                <a:cubicBezTo>
                  <a:pt x="15" y="140"/>
                  <a:pt x="53" y="141"/>
                  <a:pt x="71" y="142"/>
                </a:cubicBezTo>
                <a:cubicBezTo>
                  <a:pt x="73" y="142"/>
                  <a:pt x="75" y="142"/>
                  <a:pt x="77" y="142"/>
                </a:cubicBezTo>
                <a:cubicBezTo>
                  <a:pt x="87" y="154"/>
                  <a:pt x="125" y="199"/>
                  <a:pt x="155" y="235"/>
                </a:cubicBezTo>
                <a:cubicBezTo>
                  <a:pt x="106" y="291"/>
                  <a:pt x="30" y="376"/>
                  <a:pt x="26" y="384"/>
                </a:cubicBezTo>
                <a:cubicBezTo>
                  <a:pt x="24" y="386"/>
                  <a:pt x="24" y="389"/>
                  <a:pt x="24" y="391"/>
                </a:cubicBezTo>
                <a:cubicBezTo>
                  <a:pt x="24" y="394"/>
                  <a:pt x="25" y="397"/>
                  <a:pt x="26" y="400"/>
                </a:cubicBezTo>
                <a:cubicBezTo>
                  <a:pt x="28" y="402"/>
                  <a:pt x="32" y="409"/>
                  <a:pt x="63" y="426"/>
                </a:cubicBezTo>
                <a:cubicBezTo>
                  <a:pt x="93" y="442"/>
                  <a:pt x="99" y="441"/>
                  <a:pt x="101" y="441"/>
                </a:cubicBezTo>
                <a:cubicBezTo>
                  <a:pt x="108" y="441"/>
                  <a:pt x="112" y="437"/>
                  <a:pt x="131" y="413"/>
                </a:cubicBezTo>
                <a:cubicBezTo>
                  <a:pt x="141" y="401"/>
                  <a:pt x="153" y="384"/>
                  <a:pt x="169" y="363"/>
                </a:cubicBezTo>
                <a:cubicBezTo>
                  <a:pt x="186" y="340"/>
                  <a:pt x="202" y="318"/>
                  <a:pt x="212" y="304"/>
                </a:cubicBezTo>
                <a:cubicBezTo>
                  <a:pt x="226" y="321"/>
                  <a:pt x="243" y="342"/>
                  <a:pt x="250" y="351"/>
                </a:cubicBezTo>
                <a:cubicBezTo>
                  <a:pt x="249" y="352"/>
                  <a:pt x="249" y="354"/>
                  <a:pt x="248" y="355"/>
                </a:cubicBezTo>
                <a:cubicBezTo>
                  <a:pt x="247" y="361"/>
                  <a:pt x="246" y="363"/>
                  <a:pt x="246" y="365"/>
                </a:cubicBezTo>
                <a:cubicBezTo>
                  <a:pt x="246" y="365"/>
                  <a:pt x="246" y="366"/>
                  <a:pt x="246" y="366"/>
                </a:cubicBezTo>
                <a:cubicBezTo>
                  <a:pt x="245" y="370"/>
                  <a:pt x="243" y="378"/>
                  <a:pt x="243" y="387"/>
                </a:cubicBezTo>
                <a:cubicBezTo>
                  <a:pt x="243" y="390"/>
                  <a:pt x="243" y="392"/>
                  <a:pt x="243" y="394"/>
                </a:cubicBezTo>
                <a:cubicBezTo>
                  <a:pt x="245" y="413"/>
                  <a:pt x="266" y="430"/>
                  <a:pt x="278" y="438"/>
                </a:cubicBezTo>
                <a:cubicBezTo>
                  <a:pt x="301" y="454"/>
                  <a:pt x="310" y="452"/>
                  <a:pt x="313" y="451"/>
                </a:cubicBezTo>
                <a:cubicBezTo>
                  <a:pt x="318" y="449"/>
                  <a:pt x="325" y="445"/>
                  <a:pt x="325" y="430"/>
                </a:cubicBezTo>
                <a:cubicBezTo>
                  <a:pt x="325" y="430"/>
                  <a:pt x="325" y="430"/>
                  <a:pt x="325" y="430"/>
                </a:cubicBezTo>
                <a:cubicBezTo>
                  <a:pt x="325" y="425"/>
                  <a:pt x="324" y="419"/>
                  <a:pt x="323" y="413"/>
                </a:cubicBezTo>
                <a:cubicBezTo>
                  <a:pt x="323" y="409"/>
                  <a:pt x="322" y="403"/>
                  <a:pt x="322" y="400"/>
                </a:cubicBezTo>
                <a:cubicBezTo>
                  <a:pt x="328" y="396"/>
                  <a:pt x="341" y="389"/>
                  <a:pt x="349" y="386"/>
                </a:cubicBezTo>
                <a:cubicBezTo>
                  <a:pt x="352" y="391"/>
                  <a:pt x="357" y="399"/>
                  <a:pt x="360" y="404"/>
                </a:cubicBezTo>
                <a:cubicBezTo>
                  <a:pt x="367" y="417"/>
                  <a:pt x="367" y="417"/>
                  <a:pt x="367" y="417"/>
                </a:cubicBezTo>
                <a:cubicBezTo>
                  <a:pt x="370" y="421"/>
                  <a:pt x="376" y="430"/>
                  <a:pt x="386" y="427"/>
                </a:cubicBezTo>
                <a:cubicBezTo>
                  <a:pt x="392" y="425"/>
                  <a:pt x="396" y="421"/>
                  <a:pt x="402" y="403"/>
                </a:cubicBezTo>
                <a:cubicBezTo>
                  <a:pt x="403" y="398"/>
                  <a:pt x="407" y="384"/>
                  <a:pt x="408" y="371"/>
                </a:cubicBezTo>
                <a:cubicBezTo>
                  <a:pt x="409" y="350"/>
                  <a:pt x="395" y="326"/>
                  <a:pt x="377" y="317"/>
                </a:cubicBezTo>
                <a:cubicBezTo>
                  <a:pt x="365" y="311"/>
                  <a:pt x="353" y="311"/>
                  <a:pt x="342" y="312"/>
                </a:cubicBezTo>
                <a:cubicBezTo>
                  <a:pt x="333" y="312"/>
                  <a:pt x="325" y="313"/>
                  <a:pt x="321" y="310"/>
                </a:cubicBezTo>
                <a:cubicBezTo>
                  <a:pt x="317" y="306"/>
                  <a:pt x="287" y="273"/>
                  <a:pt x="259" y="240"/>
                </a:cubicBezTo>
                <a:cubicBezTo>
                  <a:pt x="274" y="219"/>
                  <a:pt x="313" y="163"/>
                  <a:pt x="328" y="144"/>
                </a:cubicBezTo>
                <a:cubicBezTo>
                  <a:pt x="329" y="143"/>
                  <a:pt x="333" y="141"/>
                  <a:pt x="339" y="140"/>
                </a:cubicBezTo>
                <a:cubicBezTo>
                  <a:pt x="339" y="140"/>
                  <a:pt x="340" y="140"/>
                  <a:pt x="340" y="140"/>
                </a:cubicBezTo>
                <a:cubicBezTo>
                  <a:pt x="344" y="140"/>
                  <a:pt x="346" y="140"/>
                  <a:pt x="348" y="140"/>
                </a:cubicBezTo>
                <a:cubicBezTo>
                  <a:pt x="352" y="143"/>
                  <a:pt x="359" y="142"/>
                  <a:pt x="363" y="138"/>
                </a:cubicBezTo>
                <a:cubicBezTo>
                  <a:pt x="369" y="133"/>
                  <a:pt x="369" y="125"/>
                  <a:pt x="364" y="120"/>
                </a:cubicBezTo>
                <a:cubicBezTo>
                  <a:pt x="358" y="112"/>
                  <a:pt x="347" y="112"/>
                  <a:pt x="337" y="114"/>
                </a:cubicBezTo>
                <a:cubicBezTo>
                  <a:pt x="336" y="114"/>
                  <a:pt x="336" y="114"/>
                  <a:pt x="336" y="114"/>
                </a:cubicBezTo>
                <a:cubicBezTo>
                  <a:pt x="321" y="115"/>
                  <a:pt x="312" y="122"/>
                  <a:pt x="308" y="126"/>
                </a:cubicBezTo>
                <a:cubicBezTo>
                  <a:pt x="308" y="126"/>
                  <a:pt x="308" y="126"/>
                  <a:pt x="308" y="126"/>
                </a:cubicBezTo>
                <a:cubicBezTo>
                  <a:pt x="290" y="149"/>
                  <a:pt x="233" y="230"/>
                  <a:pt x="231" y="234"/>
                </a:cubicBezTo>
                <a:cubicBezTo>
                  <a:pt x="228" y="239"/>
                  <a:pt x="228" y="245"/>
                  <a:pt x="232" y="250"/>
                </a:cubicBezTo>
                <a:cubicBezTo>
                  <a:pt x="243" y="262"/>
                  <a:pt x="296" y="323"/>
                  <a:pt x="304" y="330"/>
                </a:cubicBezTo>
                <a:cubicBezTo>
                  <a:pt x="315" y="340"/>
                  <a:pt x="330" y="339"/>
                  <a:pt x="343" y="339"/>
                </a:cubicBezTo>
                <a:cubicBezTo>
                  <a:pt x="352" y="338"/>
                  <a:pt x="360" y="338"/>
                  <a:pt x="365" y="340"/>
                </a:cubicBezTo>
                <a:cubicBezTo>
                  <a:pt x="373" y="344"/>
                  <a:pt x="381" y="357"/>
                  <a:pt x="381" y="369"/>
                </a:cubicBezTo>
                <a:cubicBezTo>
                  <a:pt x="381" y="369"/>
                  <a:pt x="381" y="370"/>
                  <a:pt x="381" y="370"/>
                </a:cubicBezTo>
                <a:cubicBezTo>
                  <a:pt x="381" y="375"/>
                  <a:pt x="380" y="380"/>
                  <a:pt x="379" y="385"/>
                </a:cubicBezTo>
                <a:cubicBezTo>
                  <a:pt x="368" y="366"/>
                  <a:pt x="364" y="361"/>
                  <a:pt x="358" y="359"/>
                </a:cubicBezTo>
                <a:cubicBezTo>
                  <a:pt x="355" y="358"/>
                  <a:pt x="349" y="356"/>
                  <a:pt x="324" y="368"/>
                </a:cubicBezTo>
                <a:cubicBezTo>
                  <a:pt x="301" y="380"/>
                  <a:pt x="298" y="386"/>
                  <a:pt x="297" y="389"/>
                </a:cubicBezTo>
                <a:cubicBezTo>
                  <a:pt x="296" y="392"/>
                  <a:pt x="296" y="396"/>
                  <a:pt x="296" y="399"/>
                </a:cubicBezTo>
                <a:cubicBezTo>
                  <a:pt x="296" y="404"/>
                  <a:pt x="296" y="409"/>
                  <a:pt x="297" y="416"/>
                </a:cubicBezTo>
                <a:cubicBezTo>
                  <a:pt x="297" y="417"/>
                  <a:pt x="297" y="418"/>
                  <a:pt x="297" y="419"/>
                </a:cubicBezTo>
                <a:cubicBezTo>
                  <a:pt x="285" y="412"/>
                  <a:pt x="271" y="399"/>
                  <a:pt x="270" y="391"/>
                </a:cubicBezTo>
                <a:cubicBezTo>
                  <a:pt x="270" y="391"/>
                  <a:pt x="270" y="391"/>
                  <a:pt x="270" y="391"/>
                </a:cubicBezTo>
                <a:cubicBezTo>
                  <a:pt x="270" y="390"/>
                  <a:pt x="270" y="388"/>
                  <a:pt x="270" y="387"/>
                </a:cubicBezTo>
                <a:cubicBezTo>
                  <a:pt x="270" y="381"/>
                  <a:pt x="271" y="375"/>
                  <a:pt x="272" y="372"/>
                </a:cubicBezTo>
                <a:cubicBezTo>
                  <a:pt x="272" y="372"/>
                  <a:pt x="272" y="369"/>
                  <a:pt x="272" y="369"/>
                </a:cubicBezTo>
                <a:cubicBezTo>
                  <a:pt x="272" y="369"/>
                  <a:pt x="272" y="369"/>
                  <a:pt x="272" y="369"/>
                </a:cubicBezTo>
                <a:cubicBezTo>
                  <a:pt x="274" y="363"/>
                  <a:pt x="274" y="363"/>
                  <a:pt x="274" y="363"/>
                </a:cubicBezTo>
                <a:cubicBezTo>
                  <a:pt x="277" y="353"/>
                  <a:pt x="277" y="350"/>
                  <a:pt x="277" y="348"/>
                </a:cubicBezTo>
                <a:cubicBezTo>
                  <a:pt x="277" y="348"/>
                  <a:pt x="277" y="348"/>
                  <a:pt x="277" y="347"/>
                </a:cubicBezTo>
                <a:cubicBezTo>
                  <a:pt x="277" y="343"/>
                  <a:pt x="277" y="342"/>
                  <a:pt x="266" y="329"/>
                </a:cubicBezTo>
                <a:cubicBezTo>
                  <a:pt x="248" y="306"/>
                  <a:pt x="248" y="306"/>
                  <a:pt x="248" y="306"/>
                </a:cubicBezTo>
                <a:cubicBezTo>
                  <a:pt x="222" y="273"/>
                  <a:pt x="222" y="273"/>
                  <a:pt x="222" y="273"/>
                </a:cubicBezTo>
                <a:cubicBezTo>
                  <a:pt x="219" y="270"/>
                  <a:pt x="215" y="268"/>
                  <a:pt x="211" y="268"/>
                </a:cubicBezTo>
                <a:cubicBezTo>
                  <a:pt x="207" y="268"/>
                  <a:pt x="203" y="270"/>
                  <a:pt x="201" y="274"/>
                </a:cubicBezTo>
                <a:cubicBezTo>
                  <a:pt x="159" y="331"/>
                  <a:pt x="112" y="395"/>
                  <a:pt x="97" y="413"/>
                </a:cubicBezTo>
                <a:cubicBezTo>
                  <a:pt x="86" y="408"/>
                  <a:pt x="65" y="397"/>
                  <a:pt x="55" y="390"/>
                </a:cubicBezTo>
                <a:cubicBezTo>
                  <a:pt x="75" y="365"/>
                  <a:pt x="141" y="291"/>
                  <a:pt x="183" y="244"/>
                </a:cubicBezTo>
                <a:cubicBezTo>
                  <a:pt x="185" y="241"/>
                  <a:pt x="186" y="238"/>
                  <a:pt x="186" y="235"/>
                </a:cubicBezTo>
                <a:cubicBezTo>
                  <a:pt x="186" y="232"/>
                  <a:pt x="185" y="229"/>
                  <a:pt x="183" y="226"/>
                </a:cubicBezTo>
                <a:cubicBezTo>
                  <a:pt x="174" y="216"/>
                  <a:pt x="97" y="125"/>
                  <a:pt x="94" y="121"/>
                </a:cubicBezTo>
                <a:cubicBezTo>
                  <a:pt x="89" y="115"/>
                  <a:pt x="81" y="115"/>
                  <a:pt x="72" y="115"/>
                </a:cubicBezTo>
                <a:cubicBezTo>
                  <a:pt x="52" y="114"/>
                  <a:pt x="35" y="112"/>
                  <a:pt x="28" y="94"/>
                </a:cubicBezTo>
                <a:cubicBezTo>
                  <a:pt x="27" y="90"/>
                  <a:pt x="27" y="87"/>
                  <a:pt x="27" y="83"/>
                </a:cubicBezTo>
                <a:cubicBezTo>
                  <a:pt x="27" y="78"/>
                  <a:pt x="28" y="73"/>
                  <a:pt x="28" y="68"/>
                </a:cubicBezTo>
                <a:cubicBezTo>
                  <a:pt x="35" y="81"/>
                  <a:pt x="44" y="92"/>
                  <a:pt x="56" y="94"/>
                </a:cubicBezTo>
                <a:cubicBezTo>
                  <a:pt x="73" y="96"/>
                  <a:pt x="92" y="82"/>
                  <a:pt x="97" y="78"/>
                </a:cubicBezTo>
                <a:cubicBezTo>
                  <a:pt x="105" y="71"/>
                  <a:pt x="109" y="66"/>
                  <a:pt x="109" y="60"/>
                </a:cubicBezTo>
                <a:cubicBezTo>
                  <a:pt x="109" y="59"/>
                  <a:pt x="109" y="59"/>
                  <a:pt x="109" y="59"/>
                </a:cubicBezTo>
                <a:cubicBezTo>
                  <a:pt x="109" y="57"/>
                  <a:pt x="109" y="55"/>
                  <a:pt x="109" y="51"/>
                </a:cubicBezTo>
                <a:cubicBezTo>
                  <a:pt x="109" y="48"/>
                  <a:pt x="108" y="43"/>
                  <a:pt x="108" y="38"/>
                </a:cubicBezTo>
                <a:cubicBezTo>
                  <a:pt x="120" y="45"/>
                  <a:pt x="135" y="56"/>
                  <a:pt x="136" y="63"/>
                </a:cubicBezTo>
                <a:cubicBezTo>
                  <a:pt x="136" y="63"/>
                  <a:pt x="136" y="64"/>
                  <a:pt x="136" y="65"/>
                </a:cubicBezTo>
                <a:cubicBezTo>
                  <a:pt x="136" y="72"/>
                  <a:pt x="131" y="83"/>
                  <a:pt x="128" y="91"/>
                </a:cubicBezTo>
                <a:cubicBezTo>
                  <a:pt x="124" y="98"/>
                  <a:pt x="121" y="104"/>
                  <a:pt x="121" y="109"/>
                </a:cubicBezTo>
                <a:cubicBezTo>
                  <a:pt x="121" y="111"/>
                  <a:pt x="122" y="113"/>
                  <a:pt x="123" y="115"/>
                </a:cubicBezTo>
                <a:cubicBezTo>
                  <a:pt x="124" y="118"/>
                  <a:pt x="125" y="120"/>
                  <a:pt x="127" y="121"/>
                </a:cubicBezTo>
                <a:cubicBezTo>
                  <a:pt x="129" y="123"/>
                  <a:pt x="132" y="128"/>
                  <a:pt x="136" y="133"/>
                </a:cubicBezTo>
                <a:cubicBezTo>
                  <a:pt x="149" y="149"/>
                  <a:pt x="170" y="175"/>
                  <a:pt x="196" y="205"/>
                </a:cubicBezTo>
                <a:cubicBezTo>
                  <a:pt x="199" y="208"/>
                  <a:pt x="203" y="210"/>
                  <a:pt x="207" y="210"/>
                </a:cubicBezTo>
                <a:cubicBezTo>
                  <a:pt x="213" y="210"/>
                  <a:pt x="216" y="206"/>
                  <a:pt x="221" y="201"/>
                </a:cubicBezTo>
                <a:cubicBezTo>
                  <a:pt x="230" y="190"/>
                  <a:pt x="230" y="190"/>
                  <a:pt x="230" y="190"/>
                </a:cubicBezTo>
                <a:cubicBezTo>
                  <a:pt x="286" y="121"/>
                  <a:pt x="286" y="121"/>
                  <a:pt x="286" y="121"/>
                </a:cubicBezTo>
                <a:cubicBezTo>
                  <a:pt x="286" y="121"/>
                  <a:pt x="287" y="120"/>
                  <a:pt x="287" y="120"/>
                </a:cubicBezTo>
                <a:cubicBezTo>
                  <a:pt x="292" y="114"/>
                  <a:pt x="295" y="108"/>
                  <a:pt x="295" y="101"/>
                </a:cubicBezTo>
                <a:cubicBezTo>
                  <a:pt x="295" y="93"/>
                  <a:pt x="291" y="85"/>
                  <a:pt x="283" y="75"/>
                </a:cubicBezTo>
                <a:cubicBezTo>
                  <a:pt x="279" y="70"/>
                  <a:pt x="273" y="69"/>
                  <a:pt x="249" y="68"/>
                </a:cubicBezTo>
                <a:cubicBezTo>
                  <a:pt x="242" y="67"/>
                  <a:pt x="242" y="67"/>
                  <a:pt x="242" y="67"/>
                </a:cubicBezTo>
                <a:cubicBezTo>
                  <a:pt x="240" y="67"/>
                  <a:pt x="236" y="66"/>
                  <a:pt x="229" y="61"/>
                </a:cubicBezTo>
                <a:cubicBezTo>
                  <a:pt x="234" y="52"/>
                  <a:pt x="245" y="37"/>
                  <a:pt x="252" y="31"/>
                </a:cubicBezTo>
                <a:cubicBezTo>
                  <a:pt x="274" y="41"/>
                  <a:pt x="356" y="81"/>
                  <a:pt x="373" y="95"/>
                </a:cubicBezTo>
                <a:cubicBezTo>
                  <a:pt x="389" y="108"/>
                  <a:pt x="406" y="147"/>
                  <a:pt x="406" y="158"/>
                </a:cubicBezTo>
                <a:cubicBezTo>
                  <a:pt x="406" y="158"/>
                  <a:pt x="406" y="158"/>
                  <a:pt x="406" y="158"/>
                </a:cubicBezTo>
                <a:cubicBezTo>
                  <a:pt x="404" y="161"/>
                  <a:pt x="403" y="163"/>
                  <a:pt x="403" y="166"/>
                </a:cubicBezTo>
                <a:cubicBezTo>
                  <a:pt x="403" y="169"/>
                  <a:pt x="404" y="172"/>
                  <a:pt x="406" y="174"/>
                </a:cubicBezTo>
                <a:cubicBezTo>
                  <a:pt x="411" y="180"/>
                  <a:pt x="419" y="181"/>
                  <a:pt x="425" y="176"/>
                </a:cubicBezTo>
                <a:cubicBezTo>
                  <a:pt x="428" y="174"/>
                  <a:pt x="432" y="168"/>
                  <a:pt x="432" y="159"/>
                </a:cubicBezTo>
                <a:cubicBezTo>
                  <a:pt x="432" y="136"/>
                  <a:pt x="410" y="91"/>
                  <a:pt x="390" y="75"/>
                </a:cubicBezTo>
                <a:cubicBezTo>
                  <a:pt x="368" y="56"/>
                  <a:pt x="264" y="7"/>
                  <a:pt x="255" y="4"/>
                </a:cubicBezTo>
                <a:cubicBezTo>
                  <a:pt x="245" y="0"/>
                  <a:pt x="236" y="8"/>
                  <a:pt x="228" y="1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7D200"/>
              </a:solidFill>
              <a:effectLst/>
              <a:uLnTx/>
              <a:uFillTx/>
            </a:endParaRPr>
          </a:p>
        </p:txBody>
      </p:sp>
      <p:sp>
        <p:nvSpPr>
          <p:cNvPr id="41" name="Freeform 493">
            <a:extLst>
              <a:ext uri="{FF2B5EF4-FFF2-40B4-BE49-F238E27FC236}">
                <a16:creationId xmlns:a16="http://schemas.microsoft.com/office/drawing/2014/main" id="{AFD30E57-9FAD-4A55-B88C-C98C92E9DD73}"/>
              </a:ext>
            </a:extLst>
          </p:cNvPr>
          <p:cNvSpPr>
            <a:spLocks/>
          </p:cNvSpPr>
          <p:nvPr/>
        </p:nvSpPr>
        <p:spPr bwMode="auto">
          <a:xfrm>
            <a:off x="187795" y="3339975"/>
            <a:ext cx="292169" cy="336022"/>
          </a:xfrm>
          <a:custGeom>
            <a:avLst/>
            <a:gdLst/>
            <a:ahLst/>
            <a:cxnLst>
              <a:cxn ang="0">
                <a:pos x="265" y="150"/>
              </a:cxn>
              <a:cxn ang="0">
                <a:pos x="275" y="105"/>
              </a:cxn>
              <a:cxn ang="0">
                <a:pos x="277" y="53"/>
              </a:cxn>
              <a:cxn ang="0">
                <a:pos x="260" y="17"/>
              </a:cxn>
              <a:cxn ang="0">
                <a:pos x="190" y="12"/>
              </a:cxn>
              <a:cxn ang="0">
                <a:pos x="58" y="19"/>
              </a:cxn>
              <a:cxn ang="0">
                <a:pos x="31" y="34"/>
              </a:cxn>
              <a:cxn ang="0">
                <a:pos x="0" y="80"/>
              </a:cxn>
              <a:cxn ang="0">
                <a:pos x="0" y="142"/>
              </a:cxn>
              <a:cxn ang="0">
                <a:pos x="11" y="174"/>
              </a:cxn>
              <a:cxn ang="0">
                <a:pos x="0" y="209"/>
              </a:cxn>
              <a:cxn ang="0">
                <a:pos x="43" y="240"/>
              </a:cxn>
              <a:cxn ang="0">
                <a:pos x="26" y="208"/>
              </a:cxn>
              <a:cxn ang="0">
                <a:pos x="49" y="173"/>
              </a:cxn>
              <a:cxn ang="0">
                <a:pos x="26" y="143"/>
              </a:cxn>
              <a:cxn ang="0">
                <a:pos x="38" y="125"/>
              </a:cxn>
              <a:cxn ang="0">
                <a:pos x="49" y="114"/>
              </a:cxn>
              <a:cxn ang="0">
                <a:pos x="48" y="103"/>
              </a:cxn>
              <a:cxn ang="0">
                <a:pos x="26" y="79"/>
              </a:cxn>
              <a:cxn ang="0">
                <a:pos x="38" y="60"/>
              </a:cxn>
              <a:cxn ang="0">
                <a:pos x="71" y="42"/>
              </a:cxn>
              <a:cxn ang="0">
                <a:pos x="106" y="27"/>
              </a:cxn>
              <a:cxn ang="0">
                <a:pos x="191" y="39"/>
              </a:cxn>
              <a:cxn ang="0">
                <a:pos x="231" y="35"/>
              </a:cxn>
              <a:cxn ang="0">
                <a:pos x="249" y="44"/>
              </a:cxn>
              <a:cxn ang="0">
                <a:pos x="236" y="71"/>
              </a:cxn>
              <a:cxn ang="0">
                <a:pos x="82" y="107"/>
              </a:cxn>
              <a:cxn ang="0">
                <a:pos x="238" y="98"/>
              </a:cxn>
              <a:cxn ang="0">
                <a:pos x="249" y="109"/>
              </a:cxn>
              <a:cxn ang="0">
                <a:pos x="236" y="137"/>
              </a:cxn>
              <a:cxn ang="0">
                <a:pos x="227" y="138"/>
              </a:cxn>
              <a:cxn ang="0">
                <a:pos x="96" y="155"/>
              </a:cxn>
              <a:cxn ang="0">
                <a:pos x="99" y="181"/>
              </a:cxn>
              <a:cxn ang="0">
                <a:pos x="231" y="165"/>
              </a:cxn>
              <a:cxn ang="0">
                <a:pos x="249" y="174"/>
              </a:cxn>
              <a:cxn ang="0">
                <a:pos x="251" y="188"/>
              </a:cxn>
              <a:cxn ang="0">
                <a:pos x="90" y="224"/>
              </a:cxn>
              <a:cxn ang="0">
                <a:pos x="58" y="247"/>
              </a:cxn>
              <a:cxn ang="0">
                <a:pos x="64" y="267"/>
              </a:cxn>
              <a:cxn ang="0">
                <a:pos x="54" y="278"/>
              </a:cxn>
              <a:cxn ang="0">
                <a:pos x="36" y="321"/>
              </a:cxn>
              <a:cxn ang="0">
                <a:pos x="91" y="394"/>
              </a:cxn>
              <a:cxn ang="0">
                <a:pos x="97" y="441"/>
              </a:cxn>
              <a:cxn ang="0">
                <a:pos x="139" y="459"/>
              </a:cxn>
              <a:cxn ang="0">
                <a:pos x="182" y="437"/>
              </a:cxn>
              <a:cxn ang="0">
                <a:pos x="231" y="360"/>
              </a:cxn>
              <a:cxn ang="0">
                <a:pos x="235" y="287"/>
              </a:cxn>
              <a:cxn ang="0">
                <a:pos x="186" y="278"/>
              </a:cxn>
              <a:cxn ang="0">
                <a:pos x="189" y="267"/>
              </a:cxn>
              <a:cxn ang="0">
                <a:pos x="163" y="262"/>
              </a:cxn>
              <a:cxn ang="0">
                <a:pos x="156" y="299"/>
              </a:cxn>
              <a:cxn ang="0">
                <a:pos x="212" y="304"/>
              </a:cxn>
              <a:cxn ang="0">
                <a:pos x="208" y="347"/>
              </a:cxn>
              <a:cxn ang="0">
                <a:pos x="160" y="383"/>
              </a:cxn>
              <a:cxn ang="0">
                <a:pos x="140" y="432"/>
              </a:cxn>
              <a:cxn ang="0">
                <a:pos x="121" y="428"/>
              </a:cxn>
              <a:cxn ang="0">
                <a:pos x="106" y="371"/>
              </a:cxn>
              <a:cxn ang="0">
                <a:pos x="63" y="321"/>
              </a:cxn>
              <a:cxn ang="0">
                <a:pos x="110" y="304"/>
              </a:cxn>
              <a:cxn ang="0">
                <a:pos x="124" y="291"/>
              </a:cxn>
              <a:cxn ang="0">
                <a:pos x="88" y="253"/>
              </a:cxn>
              <a:cxn ang="0">
                <a:pos x="240" y="227"/>
              </a:cxn>
              <a:cxn ang="0">
                <a:pos x="277" y="183"/>
              </a:cxn>
            </a:cxnLst>
            <a:rect l="0" t="0" r="r" b="b"/>
            <a:pathLst>
              <a:path w="280" h="459">
                <a:moveTo>
                  <a:pt x="275" y="170"/>
                </a:moveTo>
                <a:cubicBezTo>
                  <a:pt x="274" y="162"/>
                  <a:pt x="271" y="156"/>
                  <a:pt x="265" y="150"/>
                </a:cubicBezTo>
                <a:cubicBezTo>
                  <a:pt x="274" y="142"/>
                  <a:pt x="279" y="130"/>
                  <a:pt x="277" y="118"/>
                </a:cubicBezTo>
                <a:cubicBezTo>
                  <a:pt x="275" y="105"/>
                  <a:pt x="275" y="105"/>
                  <a:pt x="275" y="105"/>
                </a:cubicBezTo>
                <a:cubicBezTo>
                  <a:pt x="274" y="97"/>
                  <a:pt x="271" y="90"/>
                  <a:pt x="266" y="85"/>
                </a:cubicBezTo>
                <a:cubicBezTo>
                  <a:pt x="274" y="77"/>
                  <a:pt x="279" y="65"/>
                  <a:pt x="277" y="53"/>
                </a:cubicBezTo>
                <a:cubicBezTo>
                  <a:pt x="275" y="40"/>
                  <a:pt x="275" y="40"/>
                  <a:pt x="275" y="40"/>
                </a:cubicBezTo>
                <a:cubicBezTo>
                  <a:pt x="274" y="31"/>
                  <a:pt x="268" y="23"/>
                  <a:pt x="260" y="17"/>
                </a:cubicBezTo>
                <a:cubicBezTo>
                  <a:pt x="251" y="10"/>
                  <a:pt x="239" y="7"/>
                  <a:pt x="228" y="9"/>
                </a:cubicBezTo>
                <a:cubicBezTo>
                  <a:pt x="225" y="9"/>
                  <a:pt x="193" y="12"/>
                  <a:pt x="190" y="12"/>
                </a:cubicBezTo>
                <a:cubicBezTo>
                  <a:pt x="166" y="8"/>
                  <a:pt x="113" y="0"/>
                  <a:pt x="106" y="0"/>
                </a:cubicBezTo>
                <a:cubicBezTo>
                  <a:pt x="93" y="0"/>
                  <a:pt x="58" y="19"/>
                  <a:pt x="58" y="19"/>
                </a:cubicBezTo>
                <a:cubicBezTo>
                  <a:pt x="58" y="19"/>
                  <a:pt x="58" y="19"/>
                  <a:pt x="58" y="19"/>
                </a:cubicBezTo>
                <a:cubicBezTo>
                  <a:pt x="58" y="19"/>
                  <a:pt x="34" y="32"/>
                  <a:pt x="31" y="34"/>
                </a:cubicBezTo>
                <a:cubicBezTo>
                  <a:pt x="12" y="38"/>
                  <a:pt x="0" y="55"/>
                  <a:pt x="0" y="77"/>
                </a:cubicBezTo>
                <a:cubicBezTo>
                  <a:pt x="0" y="78"/>
                  <a:pt x="0" y="79"/>
                  <a:pt x="0" y="80"/>
                </a:cubicBezTo>
                <a:cubicBezTo>
                  <a:pt x="0" y="92"/>
                  <a:pt x="5" y="102"/>
                  <a:pt x="11" y="110"/>
                </a:cubicBezTo>
                <a:cubicBezTo>
                  <a:pt x="4" y="118"/>
                  <a:pt x="0" y="129"/>
                  <a:pt x="0" y="142"/>
                </a:cubicBezTo>
                <a:cubicBezTo>
                  <a:pt x="0" y="143"/>
                  <a:pt x="0" y="143"/>
                  <a:pt x="0" y="144"/>
                </a:cubicBezTo>
                <a:cubicBezTo>
                  <a:pt x="0" y="156"/>
                  <a:pt x="5" y="166"/>
                  <a:pt x="11" y="174"/>
                </a:cubicBezTo>
                <a:cubicBezTo>
                  <a:pt x="4" y="183"/>
                  <a:pt x="0" y="195"/>
                  <a:pt x="0" y="207"/>
                </a:cubicBezTo>
                <a:cubicBezTo>
                  <a:pt x="0" y="208"/>
                  <a:pt x="0" y="208"/>
                  <a:pt x="0" y="209"/>
                </a:cubicBezTo>
                <a:cubicBezTo>
                  <a:pt x="0" y="221"/>
                  <a:pt x="5" y="237"/>
                  <a:pt x="25" y="246"/>
                </a:cubicBezTo>
                <a:cubicBezTo>
                  <a:pt x="32" y="250"/>
                  <a:pt x="40" y="247"/>
                  <a:pt x="43" y="240"/>
                </a:cubicBezTo>
                <a:cubicBezTo>
                  <a:pt x="46" y="234"/>
                  <a:pt x="44" y="226"/>
                  <a:pt x="37" y="223"/>
                </a:cubicBezTo>
                <a:cubicBezTo>
                  <a:pt x="30" y="219"/>
                  <a:pt x="27" y="215"/>
                  <a:pt x="26" y="208"/>
                </a:cubicBezTo>
                <a:cubicBezTo>
                  <a:pt x="26" y="200"/>
                  <a:pt x="31" y="189"/>
                  <a:pt x="38" y="187"/>
                </a:cubicBezTo>
                <a:cubicBezTo>
                  <a:pt x="45" y="186"/>
                  <a:pt x="50" y="180"/>
                  <a:pt x="49" y="173"/>
                </a:cubicBezTo>
                <a:cubicBezTo>
                  <a:pt x="48" y="166"/>
                  <a:pt x="42" y="161"/>
                  <a:pt x="35" y="161"/>
                </a:cubicBezTo>
                <a:cubicBezTo>
                  <a:pt x="32" y="159"/>
                  <a:pt x="27" y="152"/>
                  <a:pt x="26" y="143"/>
                </a:cubicBezTo>
                <a:cubicBezTo>
                  <a:pt x="26" y="143"/>
                  <a:pt x="26" y="142"/>
                  <a:pt x="26" y="142"/>
                </a:cubicBezTo>
                <a:cubicBezTo>
                  <a:pt x="26" y="135"/>
                  <a:pt x="28" y="127"/>
                  <a:pt x="38" y="125"/>
                </a:cubicBezTo>
                <a:cubicBezTo>
                  <a:pt x="43" y="124"/>
                  <a:pt x="47" y="121"/>
                  <a:pt x="49" y="116"/>
                </a:cubicBezTo>
                <a:cubicBezTo>
                  <a:pt x="49" y="114"/>
                  <a:pt x="49" y="114"/>
                  <a:pt x="49" y="114"/>
                </a:cubicBezTo>
                <a:cubicBezTo>
                  <a:pt x="50" y="113"/>
                  <a:pt x="50" y="111"/>
                  <a:pt x="50" y="110"/>
                </a:cubicBezTo>
                <a:cubicBezTo>
                  <a:pt x="50" y="108"/>
                  <a:pt x="49" y="105"/>
                  <a:pt x="48" y="103"/>
                </a:cubicBezTo>
                <a:cubicBezTo>
                  <a:pt x="45" y="100"/>
                  <a:pt x="42" y="97"/>
                  <a:pt x="38" y="97"/>
                </a:cubicBezTo>
                <a:cubicBezTo>
                  <a:pt x="33" y="96"/>
                  <a:pt x="27" y="89"/>
                  <a:pt x="26" y="79"/>
                </a:cubicBezTo>
                <a:cubicBezTo>
                  <a:pt x="26" y="78"/>
                  <a:pt x="26" y="78"/>
                  <a:pt x="26" y="77"/>
                </a:cubicBezTo>
                <a:cubicBezTo>
                  <a:pt x="26" y="72"/>
                  <a:pt x="28" y="61"/>
                  <a:pt x="38" y="60"/>
                </a:cubicBezTo>
                <a:cubicBezTo>
                  <a:pt x="39" y="59"/>
                  <a:pt x="41" y="59"/>
                  <a:pt x="42" y="58"/>
                </a:cubicBezTo>
                <a:cubicBezTo>
                  <a:pt x="71" y="42"/>
                  <a:pt x="71" y="42"/>
                  <a:pt x="71" y="42"/>
                </a:cubicBezTo>
                <a:cubicBezTo>
                  <a:pt x="71" y="42"/>
                  <a:pt x="71" y="42"/>
                  <a:pt x="71" y="42"/>
                </a:cubicBezTo>
                <a:cubicBezTo>
                  <a:pt x="78" y="38"/>
                  <a:pt x="100" y="28"/>
                  <a:pt x="106" y="27"/>
                </a:cubicBezTo>
                <a:cubicBezTo>
                  <a:pt x="113" y="27"/>
                  <a:pt x="158" y="34"/>
                  <a:pt x="188" y="39"/>
                </a:cubicBezTo>
                <a:cubicBezTo>
                  <a:pt x="189" y="39"/>
                  <a:pt x="190" y="39"/>
                  <a:pt x="191" y="39"/>
                </a:cubicBezTo>
                <a:cubicBezTo>
                  <a:pt x="230" y="35"/>
                  <a:pt x="230" y="35"/>
                  <a:pt x="230" y="35"/>
                </a:cubicBezTo>
                <a:cubicBezTo>
                  <a:pt x="230" y="35"/>
                  <a:pt x="231" y="35"/>
                  <a:pt x="231" y="35"/>
                </a:cubicBezTo>
                <a:cubicBezTo>
                  <a:pt x="236" y="35"/>
                  <a:pt x="241" y="36"/>
                  <a:pt x="245" y="38"/>
                </a:cubicBezTo>
                <a:cubicBezTo>
                  <a:pt x="246" y="39"/>
                  <a:pt x="248" y="41"/>
                  <a:pt x="249" y="44"/>
                </a:cubicBezTo>
                <a:cubicBezTo>
                  <a:pt x="251" y="57"/>
                  <a:pt x="251" y="57"/>
                  <a:pt x="251" y="57"/>
                </a:cubicBezTo>
                <a:cubicBezTo>
                  <a:pt x="251" y="64"/>
                  <a:pt x="245" y="70"/>
                  <a:pt x="236" y="71"/>
                </a:cubicBezTo>
                <a:cubicBezTo>
                  <a:pt x="93" y="92"/>
                  <a:pt x="93" y="92"/>
                  <a:pt x="93" y="92"/>
                </a:cubicBezTo>
                <a:cubicBezTo>
                  <a:pt x="86" y="93"/>
                  <a:pt x="81" y="100"/>
                  <a:pt x="82" y="107"/>
                </a:cubicBezTo>
                <a:cubicBezTo>
                  <a:pt x="83" y="114"/>
                  <a:pt x="90" y="119"/>
                  <a:pt x="97" y="118"/>
                </a:cubicBezTo>
                <a:cubicBezTo>
                  <a:pt x="238" y="98"/>
                  <a:pt x="238" y="98"/>
                  <a:pt x="238" y="98"/>
                </a:cubicBezTo>
                <a:cubicBezTo>
                  <a:pt x="238" y="98"/>
                  <a:pt x="239" y="98"/>
                  <a:pt x="239" y="98"/>
                </a:cubicBezTo>
                <a:cubicBezTo>
                  <a:pt x="245" y="100"/>
                  <a:pt x="248" y="105"/>
                  <a:pt x="249" y="109"/>
                </a:cubicBezTo>
                <a:cubicBezTo>
                  <a:pt x="251" y="122"/>
                  <a:pt x="251" y="122"/>
                  <a:pt x="251" y="122"/>
                </a:cubicBezTo>
                <a:cubicBezTo>
                  <a:pt x="251" y="128"/>
                  <a:pt x="245" y="135"/>
                  <a:pt x="236" y="137"/>
                </a:cubicBezTo>
                <a:cubicBezTo>
                  <a:pt x="235" y="137"/>
                  <a:pt x="234" y="137"/>
                  <a:pt x="233" y="138"/>
                </a:cubicBezTo>
                <a:cubicBezTo>
                  <a:pt x="231" y="138"/>
                  <a:pt x="229" y="138"/>
                  <a:pt x="227" y="138"/>
                </a:cubicBezTo>
                <a:cubicBezTo>
                  <a:pt x="227" y="138"/>
                  <a:pt x="227" y="138"/>
                  <a:pt x="227" y="138"/>
                </a:cubicBezTo>
                <a:cubicBezTo>
                  <a:pt x="96" y="155"/>
                  <a:pt x="96" y="155"/>
                  <a:pt x="96" y="155"/>
                </a:cubicBezTo>
                <a:cubicBezTo>
                  <a:pt x="89" y="156"/>
                  <a:pt x="84" y="162"/>
                  <a:pt x="85" y="169"/>
                </a:cubicBezTo>
                <a:cubicBezTo>
                  <a:pt x="85" y="177"/>
                  <a:pt x="92" y="182"/>
                  <a:pt x="99" y="181"/>
                </a:cubicBezTo>
                <a:cubicBezTo>
                  <a:pt x="231" y="165"/>
                  <a:pt x="231" y="165"/>
                  <a:pt x="231" y="165"/>
                </a:cubicBezTo>
                <a:cubicBezTo>
                  <a:pt x="231" y="165"/>
                  <a:pt x="231" y="165"/>
                  <a:pt x="231" y="165"/>
                </a:cubicBezTo>
                <a:cubicBezTo>
                  <a:pt x="236" y="164"/>
                  <a:pt x="241" y="165"/>
                  <a:pt x="245" y="168"/>
                </a:cubicBezTo>
                <a:cubicBezTo>
                  <a:pt x="246" y="169"/>
                  <a:pt x="248" y="171"/>
                  <a:pt x="249" y="174"/>
                </a:cubicBezTo>
                <a:cubicBezTo>
                  <a:pt x="251" y="187"/>
                  <a:pt x="251" y="187"/>
                  <a:pt x="251" y="187"/>
                </a:cubicBezTo>
                <a:cubicBezTo>
                  <a:pt x="251" y="187"/>
                  <a:pt x="251" y="187"/>
                  <a:pt x="251" y="188"/>
                </a:cubicBezTo>
                <a:cubicBezTo>
                  <a:pt x="251" y="194"/>
                  <a:pt x="244" y="199"/>
                  <a:pt x="236" y="200"/>
                </a:cubicBezTo>
                <a:cubicBezTo>
                  <a:pt x="236" y="200"/>
                  <a:pt x="90" y="224"/>
                  <a:pt x="90" y="224"/>
                </a:cubicBezTo>
                <a:cubicBezTo>
                  <a:pt x="90" y="224"/>
                  <a:pt x="89" y="224"/>
                  <a:pt x="89" y="224"/>
                </a:cubicBezTo>
                <a:cubicBezTo>
                  <a:pt x="81" y="226"/>
                  <a:pt x="62" y="233"/>
                  <a:pt x="58" y="247"/>
                </a:cubicBezTo>
                <a:cubicBezTo>
                  <a:pt x="58" y="248"/>
                  <a:pt x="58" y="250"/>
                  <a:pt x="58" y="252"/>
                </a:cubicBezTo>
                <a:cubicBezTo>
                  <a:pt x="58" y="257"/>
                  <a:pt x="60" y="262"/>
                  <a:pt x="64" y="267"/>
                </a:cubicBezTo>
                <a:cubicBezTo>
                  <a:pt x="68" y="270"/>
                  <a:pt x="72" y="274"/>
                  <a:pt x="76" y="278"/>
                </a:cubicBezTo>
                <a:cubicBezTo>
                  <a:pt x="66" y="278"/>
                  <a:pt x="54" y="278"/>
                  <a:pt x="54" y="278"/>
                </a:cubicBezTo>
                <a:cubicBezTo>
                  <a:pt x="49" y="278"/>
                  <a:pt x="43" y="281"/>
                  <a:pt x="42" y="287"/>
                </a:cubicBezTo>
                <a:cubicBezTo>
                  <a:pt x="41" y="288"/>
                  <a:pt x="36" y="302"/>
                  <a:pt x="36" y="321"/>
                </a:cubicBezTo>
                <a:cubicBezTo>
                  <a:pt x="36" y="333"/>
                  <a:pt x="38" y="347"/>
                  <a:pt x="46" y="360"/>
                </a:cubicBezTo>
                <a:cubicBezTo>
                  <a:pt x="55" y="377"/>
                  <a:pt x="70" y="388"/>
                  <a:pt x="91" y="394"/>
                </a:cubicBezTo>
                <a:cubicBezTo>
                  <a:pt x="92" y="420"/>
                  <a:pt x="95" y="436"/>
                  <a:pt x="95" y="437"/>
                </a:cubicBezTo>
                <a:cubicBezTo>
                  <a:pt x="95" y="438"/>
                  <a:pt x="96" y="440"/>
                  <a:pt x="97" y="441"/>
                </a:cubicBezTo>
                <a:cubicBezTo>
                  <a:pt x="98" y="443"/>
                  <a:pt x="108" y="459"/>
                  <a:pt x="137" y="459"/>
                </a:cubicBezTo>
                <a:cubicBezTo>
                  <a:pt x="139" y="459"/>
                  <a:pt x="139" y="459"/>
                  <a:pt x="139" y="459"/>
                </a:cubicBezTo>
                <a:cubicBezTo>
                  <a:pt x="169" y="459"/>
                  <a:pt x="179" y="443"/>
                  <a:pt x="180" y="441"/>
                </a:cubicBezTo>
                <a:cubicBezTo>
                  <a:pt x="181" y="440"/>
                  <a:pt x="181" y="438"/>
                  <a:pt x="182" y="437"/>
                </a:cubicBezTo>
                <a:cubicBezTo>
                  <a:pt x="182" y="436"/>
                  <a:pt x="185" y="420"/>
                  <a:pt x="186" y="394"/>
                </a:cubicBezTo>
                <a:cubicBezTo>
                  <a:pt x="207" y="388"/>
                  <a:pt x="222" y="377"/>
                  <a:pt x="231" y="360"/>
                </a:cubicBezTo>
                <a:cubicBezTo>
                  <a:pt x="238" y="347"/>
                  <a:pt x="241" y="333"/>
                  <a:pt x="241" y="321"/>
                </a:cubicBezTo>
                <a:cubicBezTo>
                  <a:pt x="241" y="302"/>
                  <a:pt x="235" y="288"/>
                  <a:pt x="235" y="287"/>
                </a:cubicBezTo>
                <a:cubicBezTo>
                  <a:pt x="233" y="281"/>
                  <a:pt x="228" y="278"/>
                  <a:pt x="223" y="278"/>
                </a:cubicBezTo>
                <a:cubicBezTo>
                  <a:pt x="223" y="278"/>
                  <a:pt x="203" y="278"/>
                  <a:pt x="186" y="278"/>
                </a:cubicBezTo>
                <a:cubicBezTo>
                  <a:pt x="187" y="276"/>
                  <a:pt x="188" y="272"/>
                  <a:pt x="188" y="272"/>
                </a:cubicBezTo>
                <a:cubicBezTo>
                  <a:pt x="189" y="270"/>
                  <a:pt x="189" y="269"/>
                  <a:pt x="189" y="267"/>
                </a:cubicBezTo>
                <a:cubicBezTo>
                  <a:pt x="189" y="262"/>
                  <a:pt x="186" y="257"/>
                  <a:pt x="181" y="255"/>
                </a:cubicBezTo>
                <a:cubicBezTo>
                  <a:pt x="174" y="252"/>
                  <a:pt x="166" y="255"/>
                  <a:pt x="163" y="262"/>
                </a:cubicBezTo>
                <a:cubicBezTo>
                  <a:pt x="154" y="286"/>
                  <a:pt x="154" y="286"/>
                  <a:pt x="154" y="286"/>
                </a:cubicBezTo>
                <a:cubicBezTo>
                  <a:pt x="152" y="290"/>
                  <a:pt x="153" y="295"/>
                  <a:pt x="156" y="299"/>
                </a:cubicBezTo>
                <a:cubicBezTo>
                  <a:pt x="158" y="302"/>
                  <a:pt x="162" y="304"/>
                  <a:pt x="167" y="304"/>
                </a:cubicBezTo>
                <a:cubicBezTo>
                  <a:pt x="167" y="304"/>
                  <a:pt x="199" y="304"/>
                  <a:pt x="212" y="304"/>
                </a:cubicBezTo>
                <a:cubicBezTo>
                  <a:pt x="213" y="309"/>
                  <a:pt x="214" y="315"/>
                  <a:pt x="214" y="321"/>
                </a:cubicBezTo>
                <a:cubicBezTo>
                  <a:pt x="214" y="330"/>
                  <a:pt x="213" y="339"/>
                  <a:pt x="208" y="347"/>
                </a:cubicBezTo>
                <a:cubicBezTo>
                  <a:pt x="201" y="359"/>
                  <a:pt x="189" y="367"/>
                  <a:pt x="170" y="371"/>
                </a:cubicBezTo>
                <a:cubicBezTo>
                  <a:pt x="164" y="372"/>
                  <a:pt x="160" y="377"/>
                  <a:pt x="160" y="383"/>
                </a:cubicBezTo>
                <a:cubicBezTo>
                  <a:pt x="159" y="405"/>
                  <a:pt x="157" y="421"/>
                  <a:pt x="156" y="428"/>
                </a:cubicBezTo>
                <a:cubicBezTo>
                  <a:pt x="154" y="430"/>
                  <a:pt x="149" y="432"/>
                  <a:pt x="140" y="432"/>
                </a:cubicBezTo>
                <a:cubicBezTo>
                  <a:pt x="140" y="432"/>
                  <a:pt x="137" y="432"/>
                  <a:pt x="137" y="432"/>
                </a:cubicBezTo>
                <a:cubicBezTo>
                  <a:pt x="128" y="432"/>
                  <a:pt x="123" y="430"/>
                  <a:pt x="121" y="428"/>
                </a:cubicBezTo>
                <a:cubicBezTo>
                  <a:pt x="120" y="421"/>
                  <a:pt x="118" y="405"/>
                  <a:pt x="117" y="383"/>
                </a:cubicBezTo>
                <a:cubicBezTo>
                  <a:pt x="117" y="377"/>
                  <a:pt x="112" y="372"/>
                  <a:pt x="106" y="371"/>
                </a:cubicBezTo>
                <a:cubicBezTo>
                  <a:pt x="88" y="367"/>
                  <a:pt x="76" y="359"/>
                  <a:pt x="69" y="347"/>
                </a:cubicBezTo>
                <a:cubicBezTo>
                  <a:pt x="64" y="339"/>
                  <a:pt x="63" y="330"/>
                  <a:pt x="63" y="321"/>
                </a:cubicBezTo>
                <a:cubicBezTo>
                  <a:pt x="63" y="315"/>
                  <a:pt x="64" y="309"/>
                  <a:pt x="64" y="304"/>
                </a:cubicBezTo>
                <a:cubicBezTo>
                  <a:pt x="78" y="304"/>
                  <a:pt x="110" y="304"/>
                  <a:pt x="110" y="304"/>
                </a:cubicBezTo>
                <a:cubicBezTo>
                  <a:pt x="116" y="304"/>
                  <a:pt x="121" y="301"/>
                  <a:pt x="123" y="296"/>
                </a:cubicBezTo>
                <a:cubicBezTo>
                  <a:pt x="123" y="294"/>
                  <a:pt x="124" y="293"/>
                  <a:pt x="124" y="291"/>
                </a:cubicBezTo>
                <a:cubicBezTo>
                  <a:pt x="124" y="287"/>
                  <a:pt x="122" y="284"/>
                  <a:pt x="119" y="281"/>
                </a:cubicBezTo>
                <a:cubicBezTo>
                  <a:pt x="119" y="281"/>
                  <a:pt x="101" y="265"/>
                  <a:pt x="88" y="253"/>
                </a:cubicBezTo>
                <a:cubicBezTo>
                  <a:pt x="90" y="252"/>
                  <a:pt x="93" y="251"/>
                  <a:pt x="95" y="250"/>
                </a:cubicBezTo>
                <a:cubicBezTo>
                  <a:pt x="97" y="250"/>
                  <a:pt x="240" y="227"/>
                  <a:pt x="240" y="227"/>
                </a:cubicBezTo>
                <a:cubicBezTo>
                  <a:pt x="240" y="227"/>
                  <a:pt x="240" y="227"/>
                  <a:pt x="240" y="227"/>
                </a:cubicBezTo>
                <a:cubicBezTo>
                  <a:pt x="263" y="223"/>
                  <a:pt x="280" y="204"/>
                  <a:pt x="277" y="183"/>
                </a:cubicBezTo>
                <a:lnTo>
                  <a:pt x="275" y="17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7D200"/>
              </a:solidFill>
              <a:effectLst/>
              <a:uLnTx/>
              <a:uFillTx/>
            </a:endParaRPr>
          </a:p>
        </p:txBody>
      </p:sp>
      <p:sp>
        <p:nvSpPr>
          <p:cNvPr id="44" name="CuadroTexto 43">
            <a:extLst>
              <a:ext uri="{FF2B5EF4-FFF2-40B4-BE49-F238E27FC236}">
                <a16:creationId xmlns:a16="http://schemas.microsoft.com/office/drawing/2014/main" id="{4B0984BE-914A-45F8-A360-1D1286F24A34}"/>
              </a:ext>
            </a:extLst>
          </p:cNvPr>
          <p:cNvSpPr txBox="1"/>
          <p:nvPr/>
        </p:nvSpPr>
        <p:spPr>
          <a:xfrm>
            <a:off x="928461" y="4121527"/>
            <a:ext cx="3684812" cy="677108"/>
          </a:xfrm>
          <a:prstGeom prst="rect">
            <a:avLst/>
          </a:prstGeom>
          <a:noFill/>
        </p:spPr>
        <p:txBody>
          <a:bodyPr wrap="square" rtlCol="0">
            <a:spAutoFit/>
          </a:bodyPr>
          <a:lstStyle/>
          <a:p>
            <a:r>
              <a:rPr lang="es-ES" dirty="0">
                <a:solidFill>
                  <a:schemeClr val="accent5">
                    <a:lumMod val="60000"/>
                    <a:lumOff val="40000"/>
                  </a:schemeClr>
                </a:solidFill>
              </a:rPr>
              <a:t>Augmented </a:t>
            </a:r>
            <a:r>
              <a:rPr lang="es-ES" dirty="0" err="1">
                <a:solidFill>
                  <a:schemeClr val="accent5">
                    <a:lumMod val="60000"/>
                    <a:lumOff val="40000"/>
                  </a:schemeClr>
                </a:solidFill>
              </a:rPr>
              <a:t>reliability</a:t>
            </a:r>
            <a:r>
              <a:rPr lang="es-ES" dirty="0">
                <a:solidFill>
                  <a:schemeClr val="accent5">
                    <a:lumMod val="60000"/>
                    <a:lumOff val="40000"/>
                  </a:schemeClr>
                </a:solidFill>
              </a:rPr>
              <a:t> &amp; </a:t>
            </a:r>
            <a:r>
              <a:rPr lang="es-ES" dirty="0" err="1">
                <a:solidFill>
                  <a:schemeClr val="accent5">
                    <a:lumMod val="60000"/>
                    <a:lumOff val="40000"/>
                  </a:schemeClr>
                </a:solidFill>
              </a:rPr>
              <a:t>availability</a:t>
            </a:r>
            <a:r>
              <a:rPr lang="es-ES" dirty="0">
                <a:solidFill>
                  <a:schemeClr val="accent5">
                    <a:lumMod val="60000"/>
                    <a:lumOff val="40000"/>
                  </a:schemeClr>
                </a:solidFill>
              </a:rPr>
              <a:t> </a:t>
            </a:r>
            <a:r>
              <a:rPr lang="es-ES" sz="1000" dirty="0" err="1">
                <a:solidFill>
                  <a:schemeClr val="bg1"/>
                </a:solidFill>
              </a:rPr>
              <a:t>reached</a:t>
            </a:r>
            <a:r>
              <a:rPr lang="es-ES" sz="1000" dirty="0">
                <a:solidFill>
                  <a:schemeClr val="bg1"/>
                </a:solidFill>
              </a:rPr>
              <a:t> </a:t>
            </a:r>
            <a:r>
              <a:rPr lang="es-ES" sz="1000" dirty="0" err="1">
                <a:solidFill>
                  <a:schemeClr val="bg1"/>
                </a:solidFill>
              </a:rPr>
              <a:t>through</a:t>
            </a:r>
            <a:r>
              <a:rPr lang="es-ES" sz="1000" dirty="0">
                <a:solidFill>
                  <a:schemeClr val="bg1"/>
                </a:solidFill>
              </a:rPr>
              <a:t> Ethernet </a:t>
            </a:r>
            <a:r>
              <a:rPr lang="es-ES" sz="1000" dirty="0" err="1">
                <a:solidFill>
                  <a:schemeClr val="bg1"/>
                </a:solidFill>
              </a:rPr>
              <a:t>standarized</a:t>
            </a:r>
            <a:r>
              <a:rPr lang="es-ES" sz="1000" dirty="0">
                <a:solidFill>
                  <a:schemeClr val="bg1"/>
                </a:solidFill>
              </a:rPr>
              <a:t> </a:t>
            </a:r>
            <a:r>
              <a:rPr lang="es-ES" sz="1000" dirty="0" err="1">
                <a:solidFill>
                  <a:schemeClr val="bg1"/>
                </a:solidFill>
              </a:rPr>
              <a:t>redundancy</a:t>
            </a:r>
            <a:r>
              <a:rPr lang="es-ES" sz="1000" dirty="0">
                <a:solidFill>
                  <a:schemeClr val="bg1"/>
                </a:solidFill>
              </a:rPr>
              <a:t> &amp; </a:t>
            </a:r>
            <a:r>
              <a:rPr lang="es-ES" sz="1000" dirty="0" err="1">
                <a:solidFill>
                  <a:schemeClr val="bg1"/>
                </a:solidFill>
              </a:rPr>
              <a:t>Advanced</a:t>
            </a:r>
            <a:r>
              <a:rPr lang="es-ES" sz="1000" dirty="0">
                <a:solidFill>
                  <a:schemeClr val="bg1"/>
                </a:solidFill>
              </a:rPr>
              <a:t> </a:t>
            </a:r>
            <a:r>
              <a:rPr lang="es-ES" sz="1000" dirty="0" err="1">
                <a:solidFill>
                  <a:schemeClr val="bg1"/>
                </a:solidFill>
              </a:rPr>
              <a:t>Cybersecurity</a:t>
            </a:r>
            <a:r>
              <a:rPr lang="es-ES" sz="1000" dirty="0">
                <a:solidFill>
                  <a:schemeClr val="bg1"/>
                </a:solidFill>
              </a:rPr>
              <a:t> </a:t>
            </a:r>
            <a:r>
              <a:rPr lang="es-ES" sz="1000" dirty="0" err="1">
                <a:solidFill>
                  <a:schemeClr val="bg1"/>
                </a:solidFill>
              </a:rPr>
              <a:t>features</a:t>
            </a:r>
            <a:r>
              <a:rPr lang="es-ES" sz="1000" dirty="0">
                <a:solidFill>
                  <a:schemeClr val="bg1"/>
                </a:solidFill>
              </a:rPr>
              <a:t>. </a:t>
            </a:r>
          </a:p>
        </p:txBody>
      </p:sp>
      <p:sp>
        <p:nvSpPr>
          <p:cNvPr id="45" name="Rectángulo: esquinas redondeadas 44">
            <a:extLst>
              <a:ext uri="{FF2B5EF4-FFF2-40B4-BE49-F238E27FC236}">
                <a16:creationId xmlns:a16="http://schemas.microsoft.com/office/drawing/2014/main" id="{65091DBD-CEDB-459A-82DA-52C03E426A5C}"/>
              </a:ext>
            </a:extLst>
          </p:cNvPr>
          <p:cNvSpPr/>
          <p:nvPr/>
        </p:nvSpPr>
        <p:spPr>
          <a:xfrm>
            <a:off x="136450" y="4061888"/>
            <a:ext cx="4476818" cy="736747"/>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7" name="Freeform 608">
            <a:extLst>
              <a:ext uri="{FF2B5EF4-FFF2-40B4-BE49-F238E27FC236}">
                <a16:creationId xmlns:a16="http://schemas.microsoft.com/office/drawing/2014/main" id="{726277E3-B1A2-434E-BAB9-630680386FB5}"/>
              </a:ext>
            </a:extLst>
          </p:cNvPr>
          <p:cNvSpPr>
            <a:spLocks/>
          </p:cNvSpPr>
          <p:nvPr/>
        </p:nvSpPr>
        <p:spPr bwMode="auto">
          <a:xfrm>
            <a:off x="294033" y="4203699"/>
            <a:ext cx="365125" cy="415445"/>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7D200"/>
              </a:solidFill>
              <a:effectLst/>
              <a:uLnTx/>
              <a:uFillTx/>
            </a:endParaRPr>
          </a:p>
        </p:txBody>
      </p:sp>
    </p:spTree>
    <p:extLst>
      <p:ext uri="{BB962C8B-B14F-4D97-AF65-F5344CB8AC3E}">
        <p14:creationId xmlns:p14="http://schemas.microsoft.com/office/powerpoint/2010/main" val="4213787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87810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Moon"/>
</p:tagLst>
</file>

<file path=ppt/tags/tag2.xml><?xml version="1.0" encoding="utf-8"?>
<p:tagLst xmlns:a="http://schemas.openxmlformats.org/drawingml/2006/main" xmlns:r="http://schemas.openxmlformats.org/officeDocument/2006/relationships" xmlns:p="http://schemas.openxmlformats.org/presentationml/2006/main">
  <p:tag name="NAME" val="Moon"/>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Shape"/>
</p:tagLst>
</file>

<file path=ppt/tags/tag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8.xml><?xml version="1.0" encoding="utf-8"?>
<p:tagLst xmlns:a="http://schemas.openxmlformats.org/drawingml/2006/main" xmlns:r="http://schemas.openxmlformats.org/officeDocument/2006/relationships" xmlns:p="http://schemas.openxmlformats.org/presentationml/2006/main">
  <p:tag name="NAME" val="MoonShape"/>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xml><?xml version="1.0" encoding="utf-8"?>
<p:tagLst xmlns:a="http://schemas.openxmlformats.org/drawingml/2006/main" xmlns:r="http://schemas.openxmlformats.org/officeDocument/2006/relationships" xmlns:p="http://schemas.openxmlformats.org/presentationml/2006/main">
  <p:tag name="NAME" val="MoonShape"/>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2.xml><?xml version="1.0" encoding="utf-8"?>
<p:tagLst xmlns:a="http://schemas.openxmlformats.org/drawingml/2006/main" xmlns:r="http://schemas.openxmlformats.org/officeDocument/2006/relationships" xmlns:p="http://schemas.openxmlformats.org/presentationml/2006/main">
  <p:tag name="NAME" val="MoonShape"/>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heme/theme1.xml><?xml version="1.0" encoding="utf-8"?>
<a:theme xmlns:a="http://schemas.openxmlformats.org/drawingml/2006/main" name="Schneider Title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plate">
  <a:themeElements>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lnDef>
  </a:objectDefaults>
  <a:extraClrSchemeLst>
    <a:extraClrScheme>
      <a:clrScheme name="Template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Template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Template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AAA753BF-A783-4CE8-93D2-EBFB2DF95279}" vid="{A4665921-DEBE-4526-B793-7CE56F0891D0}"/>
    </a:ext>
  </a:extLst>
</a:theme>
</file>

<file path=ppt/theme/theme6.xml><?xml version="1.0" encoding="utf-8"?>
<a:theme xmlns:a="http://schemas.openxmlformats.org/drawingml/2006/main" name="4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SE15_LIO_TextOnly V3">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6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BF9C40A0163746B0F0458369D380B8" ma:contentTypeVersion="0" ma:contentTypeDescription="Create a new document." ma:contentTypeScope="" ma:versionID="b95e70afb94b88d1ad4309369efa1951">
  <xsd:schema xmlns:xsd="http://www.w3.org/2001/XMLSchema" xmlns:p="http://schemas.microsoft.com/office/2006/metadata/properties" targetNamespace="http://schemas.microsoft.com/office/2006/metadata/properties" ma:root="true" ma:fieldsID="3892c865fa2e0de8455bf68d9484838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57970B6-FA17-44D6-89D4-79BA4B1A0227}"/>
</file>

<file path=customXml/itemProps2.xml><?xml version="1.0" encoding="utf-8"?>
<ds:datastoreItem xmlns:ds="http://schemas.openxmlformats.org/officeDocument/2006/customXml" ds:itemID="{9D5DF1F2-4981-4787-9255-631FC4E0FFA6}"/>
</file>

<file path=customXml/itemProps3.xml><?xml version="1.0" encoding="utf-8"?>
<ds:datastoreItem xmlns:ds="http://schemas.openxmlformats.org/officeDocument/2006/customXml" ds:itemID="{5BEC4657-0EE2-40B0-A4CC-BCE6188C4706}"/>
</file>

<file path=docProps/app.xml><?xml version="1.0" encoding="utf-8"?>
<Properties xmlns="http://schemas.openxmlformats.org/officeDocument/2006/extended-properties" xmlns:vt="http://schemas.openxmlformats.org/officeDocument/2006/docPropsVTypes">
  <TotalTime>9155</TotalTime>
  <Words>596</Words>
  <Application>Microsoft Office PowerPoint</Application>
  <PresentationFormat>On-screen Show (16:9)</PresentationFormat>
  <Paragraphs>82</Paragraphs>
  <Slides>6</Slides>
  <Notes>4</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6</vt:i4>
      </vt:variant>
    </vt:vector>
  </HeadingPairs>
  <TitlesOfParts>
    <vt:vector size="20" baseType="lpstr">
      <vt:lpstr>ＭＳ Ｐゴシック</vt:lpstr>
      <vt:lpstr>Arial</vt:lpstr>
      <vt:lpstr>Arial Unicode MS</vt:lpstr>
      <vt:lpstr>Calibri</vt:lpstr>
      <vt:lpstr>Lucida Grande</vt:lpstr>
      <vt:lpstr>SE Rounded Medium</vt:lpstr>
      <vt:lpstr>Schneider Title Slides</vt:lpstr>
      <vt:lpstr>1_Schneider Text Slides</vt:lpstr>
      <vt:lpstr>2_Schneider Text Slides</vt:lpstr>
      <vt:lpstr>Template</vt:lpstr>
      <vt:lpstr>3_Schneider Text Slides</vt:lpstr>
      <vt:lpstr>4_Schneider Text Slides</vt:lpstr>
      <vt:lpstr>SE15_LIO_TextOnly V3</vt:lpstr>
      <vt:lpstr>6_Schneider Text Slides</vt:lpstr>
      <vt:lpstr>Easergy MiCOM P40 </vt:lpstr>
      <vt:lpstr>PowerPoint Presentation</vt:lpstr>
      <vt:lpstr> Bringing an IED fully compliant with latest standards…</vt:lpstr>
      <vt:lpstr>MiCOM P40 Series – Process Bus</vt:lpstr>
      <vt:lpstr>PowerPoint Presentation</vt:lpstr>
      <vt:lpstr>PowerPoint Presentation</vt:lpstr>
    </vt:vector>
  </TitlesOfParts>
  <Company>McMillan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 Fournier</dc:creator>
  <cp:lastModifiedBy>Peter Vivers</cp:lastModifiedBy>
  <cp:revision>801</cp:revision>
  <dcterms:created xsi:type="dcterms:W3CDTF">2015-05-04T14:04:27Z</dcterms:created>
  <dcterms:modified xsi:type="dcterms:W3CDTF">2018-06-13T07:53:18Z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0x0101006EBF9C40A0163746B0F0458369D380B8</vt:lpwstr>
  </property>
</Properties>
</file>